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5.xml" ContentType="application/vnd.openxmlformats-officedocument.presentationml.tags+xml"/>
  <Override PartName="/ppt/notesSlides/notesSlide10.xml" ContentType="application/vnd.openxmlformats-officedocument.presentationml.notesSlide+xml"/>
  <Override PartName="/ppt/tags/tag6.xml" ContentType="application/vnd.openxmlformats-officedocument.presentationml.tags+xml"/>
  <Override PartName="/ppt/notesSlides/notesSlide11.xml" ContentType="application/vnd.openxmlformats-officedocument.presentationml.notesSlide+xml"/>
  <Override PartName="/ppt/tags/tag7.xml" ContentType="application/vnd.openxmlformats-officedocument.presentationml.tags+xml"/>
  <Override PartName="/ppt/notesSlides/notesSlide12.xml" ContentType="application/vnd.openxmlformats-officedocument.presentationml.notesSlide+xml"/>
  <Override PartName="/ppt/tags/tag8.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9.xml" ContentType="application/vnd.openxmlformats-officedocument.presentationml.tags+xml"/>
  <Override PartName="/ppt/notesSlides/notesSlide15.xml" ContentType="application/vnd.openxmlformats-officedocument.presentationml.notesSlide+xml"/>
  <Override PartName="/ppt/tags/tag10.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11.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drawings/drawing3.xml" ContentType="application/vnd.openxmlformats-officedocument.drawingml.chartshapes+xml"/>
  <Override PartName="/ppt/charts/chart4.xml" ContentType="application/vnd.openxmlformats-officedocument.drawingml.chart+xml"/>
  <Override PartName="/ppt/drawings/drawing4.xml" ContentType="application/vnd.openxmlformats-officedocument.drawingml.chartshapes+xml"/>
  <Override PartName="/ppt/tags/tag12.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13.xml" ContentType="application/vnd.openxmlformats-officedocument.presentationml.tags+xml"/>
  <Override PartName="/ppt/notesSlides/notesSlide28.xml" ContentType="application/vnd.openxmlformats-officedocument.presentationml.notesSlide+xml"/>
  <Override PartName="/ppt/tags/tag14.xml" ContentType="application/vnd.openxmlformats-officedocument.presentationml.tags+xml"/>
  <Override PartName="/ppt/notesSlides/notesSlide29.xml" ContentType="application/vnd.openxmlformats-officedocument.presentationml.notesSlide+xml"/>
  <Override PartName="/ppt/tags/tag15.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tags/tag16.xml" ContentType="application/vnd.openxmlformats-officedocument.presentationml.tags+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5"/>
  </p:notesMasterIdLst>
  <p:sldIdLst>
    <p:sldId id="304" r:id="rId2"/>
    <p:sldId id="257" r:id="rId3"/>
    <p:sldId id="258" r:id="rId4"/>
    <p:sldId id="259" r:id="rId5"/>
    <p:sldId id="260" r:id="rId6"/>
    <p:sldId id="283" r:id="rId7"/>
    <p:sldId id="284" r:id="rId8"/>
    <p:sldId id="285" r:id="rId9"/>
    <p:sldId id="286" r:id="rId10"/>
    <p:sldId id="264" r:id="rId11"/>
    <p:sldId id="261" r:id="rId12"/>
    <p:sldId id="271" r:id="rId13"/>
    <p:sldId id="262" r:id="rId14"/>
    <p:sldId id="287" r:id="rId15"/>
    <p:sldId id="265" r:id="rId16"/>
    <p:sldId id="269" r:id="rId17"/>
    <p:sldId id="288" r:id="rId18"/>
    <p:sldId id="289" r:id="rId19"/>
    <p:sldId id="291" r:id="rId20"/>
    <p:sldId id="290" r:id="rId21"/>
    <p:sldId id="263" r:id="rId22"/>
    <p:sldId id="292" r:id="rId23"/>
    <p:sldId id="276" r:id="rId24"/>
    <p:sldId id="293" r:id="rId25"/>
    <p:sldId id="294" r:id="rId26"/>
    <p:sldId id="295" r:id="rId27"/>
    <p:sldId id="296" r:id="rId28"/>
    <p:sldId id="297" r:id="rId29"/>
    <p:sldId id="268" r:id="rId30"/>
    <p:sldId id="270" r:id="rId31"/>
    <p:sldId id="298" r:id="rId32"/>
    <p:sldId id="299" r:id="rId33"/>
    <p:sldId id="279" r:id="rId34"/>
  </p:sldIdLst>
  <p:sldSz cx="9144000" cy="5143500" type="screen16x9"/>
  <p:notesSz cx="6858000" cy="9144000"/>
  <p:embeddedFontLst>
    <p:embeddedFont>
      <p:font typeface="LiHei Pro" panose="02010600030101010101" charset="-122"/>
      <p:regular r:id="rId36"/>
    </p:embeddedFont>
    <p:embeddedFont>
      <p:font typeface="方正大黑简体" panose="02010600030101010101" charset="-122"/>
      <p:regular r:id="rId37"/>
    </p:embeddedFont>
    <p:embeddedFont>
      <p:font typeface="方正兰亭粗黑_GBK" panose="02010600030101010101" charset="-122"/>
      <p:regular r:id="rId38"/>
    </p:embeddedFont>
    <p:embeddedFont>
      <p:font typeface="方正兰亭粗黑简体" panose="02010600030101010101" charset="-122"/>
      <p:regular r:id="rId39"/>
    </p:embeddedFont>
    <p:embeddedFont>
      <p:font typeface="方正兰亭黑_GBK" panose="02010600030101010101" charset="-122"/>
      <p:regular r:id="rId40"/>
    </p:embeddedFont>
    <p:embeddedFont>
      <p:font typeface="方正兰亭特黑简体" panose="02010600030101010101" charset="-122"/>
      <p:regular r:id="rId41"/>
    </p:embeddedFont>
    <p:embeddedFont>
      <p:font typeface="方正兰亭细黑_GBK" panose="02010600030101010101" charset="-122"/>
      <p:regular r:id="rId42"/>
    </p:embeddedFont>
    <p:embeddedFont>
      <p:font typeface="方正韵动中黑简体" panose="02010600030101010101" charset="-122"/>
      <p:regular r:id="rId43"/>
    </p:embeddedFont>
    <p:embeddedFont>
      <p:font typeface="方正正中黑简体" panose="02010600030101010101" charset="-122"/>
      <p:regular r:id="rId44"/>
    </p:embeddedFont>
    <p:embeddedFont>
      <p:font typeface="方正正准黑简体" panose="02010600030101010101" charset="-122"/>
      <p:regular r:id="rId45"/>
    </p:embeddedFont>
    <p:embeddedFont>
      <p:font typeface="方正综艺简体" panose="02010600030101010101" charset="-122"/>
      <p:regular r:id="rId46"/>
    </p:embeddedFont>
    <p:embeddedFont>
      <p:font typeface="时尚中黑简体" panose="02010600030101010101" charset="-122"/>
      <p:regular r:id="rId47"/>
    </p:embeddedFont>
    <p:embeddedFont>
      <p:font typeface="张海山锐线体简" panose="02010600030101010101" charset="-122"/>
      <p:regular r:id="rId48"/>
    </p:embeddedFont>
    <p:embeddedFont>
      <p:font typeface="Calibri" panose="020F0502020204030204" pitchFamily="34" charset="0"/>
      <p:regular r:id="rId49"/>
      <p:bold r:id="rId50"/>
      <p:italic r:id="rId51"/>
      <p:boldItalic r:id="rId52"/>
    </p:embeddedFont>
    <p:embeddedFont>
      <p:font typeface="Impact" panose="020B0806030902050204" pitchFamily="34" charset="0"/>
      <p:regular r:id="rId53"/>
    </p:embeddedFont>
    <p:embeddedFont>
      <p:font typeface="Watford DB"/>
      <p:regular r:id="rId54"/>
    </p:embeddedFont>
    <p:embeddedFont>
      <p:font typeface="方正兰亭细黑_GBK_M" panose="02010600030101010101" charset="2"/>
      <p:regular r:id="rId55"/>
    </p:embeddedFont>
    <p:embeddedFont>
      <p:font typeface="微软雅黑" panose="020B0503020204020204" pitchFamily="34" charset="-122"/>
      <p:regular r:id="rId56"/>
      <p:bold r:id="rId57"/>
    </p:embeddedFont>
    <p:embeddedFont>
      <p:font typeface="微软雅黑 Light" panose="020B0502040204020203" pitchFamily="34" charset="-122"/>
      <p:regular r:id="rId58"/>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727" autoAdjust="0"/>
    <p:restoredTop sz="97076" autoAdjust="0"/>
  </p:normalViewPr>
  <p:slideViewPr>
    <p:cSldViewPr snapToGrid="0">
      <p:cViewPr varScale="1">
        <p:scale>
          <a:sx n="142" d="100"/>
          <a:sy n="142" d="100"/>
        </p:scale>
        <p:origin x="156" y="10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font" Target="fonts/font15.fntdata"/><Relationship Id="rId55" Type="http://schemas.openxmlformats.org/officeDocument/2006/relationships/font" Target="fonts/font20.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6.fntdata"/><Relationship Id="rId54" Type="http://schemas.openxmlformats.org/officeDocument/2006/relationships/font" Target="fonts/font19.fntdata"/><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3" Type="http://schemas.openxmlformats.org/officeDocument/2006/relationships/font" Target="fonts/font18.fntdata"/><Relationship Id="rId58" Type="http://schemas.openxmlformats.org/officeDocument/2006/relationships/font" Target="fonts/font2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49" Type="http://schemas.openxmlformats.org/officeDocument/2006/relationships/font" Target="fonts/font14.fntdata"/><Relationship Id="rId57" Type="http://schemas.openxmlformats.org/officeDocument/2006/relationships/font" Target="fonts/font22.fntdata"/><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9.fntdata"/><Relationship Id="rId52" Type="http://schemas.openxmlformats.org/officeDocument/2006/relationships/font" Target="fonts/font17.fntdata"/><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font" Target="fonts/font13.fntdata"/><Relationship Id="rId56" Type="http://schemas.openxmlformats.org/officeDocument/2006/relationships/font" Target="fonts/font21.fntdata"/><Relationship Id="rId8" Type="http://schemas.openxmlformats.org/officeDocument/2006/relationships/slide" Target="slides/slide7.xml"/><Relationship Id="rId51" Type="http://schemas.openxmlformats.org/officeDocument/2006/relationships/font" Target="fonts/font16.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font" Target="fonts/font11.fntdata"/><Relationship Id="rId59"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embeddings/oleObject2.bin"/></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embeddings/oleObject3.bin"/></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embeddings/oleObject4.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3482898622047"/>
          <c:y val="8.8007807086133899E-2"/>
          <c:w val="0.53865932578740205"/>
          <c:h val="0.80798893897705804"/>
        </c:manualLayout>
      </c:layout>
      <c:doughnutChart>
        <c:varyColors val="1"/>
        <c:ser>
          <c:idx val="0"/>
          <c:order val="0"/>
          <c:tx>
            <c:strRef>
              <c:f>Sheet1!$B$1</c:f>
              <c:strCache>
                <c:ptCount val="1"/>
                <c:pt idx="0">
                  <c:v>列1</c:v>
                </c:pt>
              </c:strCache>
            </c:strRef>
          </c:tx>
          <c:spPr>
            <a:gradFill>
              <a:gsLst>
                <a:gs pos="100000">
                  <a:schemeClr val="bg1">
                    <a:lumMod val="95000"/>
                  </a:schemeClr>
                </a:gs>
                <a:gs pos="0">
                  <a:schemeClr val="bg1">
                    <a:lumMod val="75000"/>
                  </a:schemeClr>
                </a:gs>
              </a:gsLst>
              <a:lin ang="2700000" scaled="1"/>
            </a:gradFill>
            <a:ln>
              <a:noFill/>
            </a:ln>
            <a:effectLst/>
          </c:spPr>
          <c:dPt>
            <c:idx val="0"/>
            <c:bubble3D val="0"/>
            <c:spPr>
              <a:solidFill>
                <a:schemeClr val="bg1">
                  <a:lumMod val="85000"/>
                </a:schemeClr>
              </a:solidFill>
              <a:ln w="19050">
                <a:noFill/>
              </a:ln>
              <a:effectLst>
                <a:innerShdw blurRad="63500" dist="50800" dir="13500000">
                  <a:prstClr val="black">
                    <a:alpha val="50000"/>
                  </a:prstClr>
                </a:innerShdw>
              </a:effectLst>
            </c:spPr>
            <c:extLst>
              <c:ext xmlns:c16="http://schemas.microsoft.com/office/drawing/2014/chart" uri="{C3380CC4-5D6E-409C-BE32-E72D297353CC}">
                <c16:uniqueId val="{00000001-F037-4532-BE73-E94B5059D011}"/>
              </c:ext>
            </c:extLst>
          </c:dPt>
          <c:dPt>
            <c:idx val="1"/>
            <c:bubble3D val="0"/>
            <c:spPr>
              <a:solidFill>
                <a:schemeClr val="tx1"/>
              </a:solidFill>
              <a:ln w="19050">
                <a:noFill/>
              </a:ln>
              <a:effectLst>
                <a:innerShdw blurRad="63500" dist="50800" dir="13500000">
                  <a:prstClr val="black">
                    <a:alpha val="50000"/>
                  </a:prstClr>
                </a:innerShdw>
              </a:effectLst>
            </c:spPr>
            <c:extLst>
              <c:ext xmlns:c16="http://schemas.microsoft.com/office/drawing/2014/chart" uri="{C3380CC4-5D6E-409C-BE32-E72D297353CC}">
                <c16:uniqueId val="{00000003-F037-4532-BE73-E94B5059D011}"/>
              </c:ext>
            </c:extLst>
          </c:dPt>
          <c:dPt>
            <c:idx val="2"/>
            <c:bubble3D val="0"/>
            <c:spPr>
              <a:gradFill>
                <a:gsLst>
                  <a:gs pos="100000">
                    <a:schemeClr val="bg1">
                      <a:lumMod val="95000"/>
                    </a:schemeClr>
                  </a:gs>
                  <a:gs pos="0">
                    <a:schemeClr val="bg1">
                      <a:lumMod val="75000"/>
                    </a:schemeClr>
                  </a:gs>
                </a:gsLst>
                <a:lin ang="2700000" scaled="1"/>
              </a:gradFill>
              <a:ln w="19050">
                <a:noFill/>
              </a:ln>
              <a:effectLst/>
            </c:spPr>
            <c:extLst>
              <c:ext xmlns:c16="http://schemas.microsoft.com/office/drawing/2014/chart" uri="{C3380CC4-5D6E-409C-BE32-E72D297353CC}">
                <c16:uniqueId val="{00000005-F037-4532-BE73-E94B5059D011}"/>
              </c:ext>
            </c:extLst>
          </c:dPt>
          <c:dPt>
            <c:idx val="3"/>
            <c:bubble3D val="0"/>
            <c:spPr>
              <a:gradFill>
                <a:gsLst>
                  <a:gs pos="100000">
                    <a:schemeClr val="bg1">
                      <a:lumMod val="95000"/>
                    </a:schemeClr>
                  </a:gs>
                  <a:gs pos="0">
                    <a:schemeClr val="bg1">
                      <a:lumMod val="75000"/>
                    </a:schemeClr>
                  </a:gs>
                </a:gsLst>
                <a:lin ang="2700000" scaled="1"/>
              </a:gradFill>
              <a:ln w="19050">
                <a:noFill/>
              </a:ln>
              <a:effectLst/>
            </c:spPr>
            <c:extLst>
              <c:ext xmlns:c16="http://schemas.microsoft.com/office/drawing/2014/chart" uri="{C3380CC4-5D6E-409C-BE32-E72D297353CC}">
                <c16:uniqueId val="{00000007-F037-4532-BE73-E94B5059D011}"/>
              </c:ext>
            </c:extLst>
          </c:dPt>
          <c:cat>
            <c:strRef>
              <c:f>Sheet1!$A$2:$A$5</c:f>
              <c:strCache>
                <c:ptCount val="2"/>
                <c:pt idx="0">
                  <c:v>第一季度</c:v>
                </c:pt>
                <c:pt idx="1">
                  <c:v>第二季度</c:v>
                </c:pt>
              </c:strCache>
            </c:strRef>
          </c:cat>
          <c:val>
            <c:numRef>
              <c:f>Sheet1!$B$2:$B$5</c:f>
              <c:numCache>
                <c:formatCode>General</c:formatCode>
                <c:ptCount val="4"/>
                <c:pt idx="0">
                  <c:v>70</c:v>
                </c:pt>
                <c:pt idx="1">
                  <c:v>30</c:v>
                </c:pt>
              </c:numCache>
            </c:numRef>
          </c:val>
          <c:extLst>
            <c:ext xmlns:c16="http://schemas.microsoft.com/office/drawing/2014/chart" uri="{C3380CC4-5D6E-409C-BE32-E72D297353CC}">
              <c16:uniqueId val="{00000008-F037-4532-BE73-E94B5059D011}"/>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lang="zh-CN"/>
      </a:pPr>
      <a:endParaRPr lang="zh-CN"/>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3482898622047"/>
          <c:y val="8.8007807086133899E-2"/>
          <c:w val="0.53865932578740205"/>
          <c:h val="0.80798893897705804"/>
        </c:manualLayout>
      </c:layout>
      <c:doughnutChart>
        <c:varyColors val="1"/>
        <c:ser>
          <c:idx val="0"/>
          <c:order val="0"/>
          <c:tx>
            <c:strRef>
              <c:f>Sheet1!$B$1</c:f>
              <c:strCache>
                <c:ptCount val="1"/>
                <c:pt idx="0">
                  <c:v>列1</c:v>
                </c:pt>
              </c:strCache>
            </c:strRef>
          </c:tx>
          <c:spPr>
            <a:gradFill>
              <a:gsLst>
                <a:gs pos="100000">
                  <a:schemeClr val="bg1">
                    <a:lumMod val="95000"/>
                  </a:schemeClr>
                </a:gs>
                <a:gs pos="0">
                  <a:schemeClr val="bg1">
                    <a:lumMod val="75000"/>
                  </a:schemeClr>
                </a:gs>
              </a:gsLst>
              <a:lin ang="2700000" scaled="1"/>
            </a:gradFill>
            <a:ln>
              <a:noFill/>
            </a:ln>
            <a:effectLst/>
          </c:spPr>
          <c:dPt>
            <c:idx val="0"/>
            <c:bubble3D val="0"/>
            <c:spPr>
              <a:solidFill>
                <a:schemeClr val="bg1">
                  <a:lumMod val="85000"/>
                </a:schemeClr>
              </a:solidFill>
              <a:ln w="19050">
                <a:noFill/>
              </a:ln>
              <a:effectLst>
                <a:innerShdw blurRad="63500" dist="50800" dir="13500000">
                  <a:prstClr val="black">
                    <a:alpha val="50000"/>
                  </a:prstClr>
                </a:innerShdw>
              </a:effectLst>
            </c:spPr>
            <c:extLst>
              <c:ext xmlns:c16="http://schemas.microsoft.com/office/drawing/2014/chart" uri="{C3380CC4-5D6E-409C-BE32-E72D297353CC}">
                <c16:uniqueId val="{00000001-849F-4D03-9CC4-1507A065B932}"/>
              </c:ext>
            </c:extLst>
          </c:dPt>
          <c:dPt>
            <c:idx val="1"/>
            <c:bubble3D val="0"/>
            <c:spPr>
              <a:solidFill>
                <a:srgbClr val="C00000"/>
              </a:solidFill>
              <a:ln w="19050">
                <a:noFill/>
              </a:ln>
              <a:effectLst>
                <a:innerShdw blurRad="63500" dist="50800" dir="13500000">
                  <a:prstClr val="black">
                    <a:alpha val="50000"/>
                  </a:prstClr>
                </a:innerShdw>
              </a:effectLst>
            </c:spPr>
            <c:extLst>
              <c:ext xmlns:c16="http://schemas.microsoft.com/office/drawing/2014/chart" uri="{C3380CC4-5D6E-409C-BE32-E72D297353CC}">
                <c16:uniqueId val="{00000003-849F-4D03-9CC4-1507A065B932}"/>
              </c:ext>
            </c:extLst>
          </c:dPt>
          <c:dPt>
            <c:idx val="2"/>
            <c:bubble3D val="0"/>
            <c:spPr>
              <a:gradFill>
                <a:gsLst>
                  <a:gs pos="100000">
                    <a:schemeClr val="bg1">
                      <a:lumMod val="95000"/>
                    </a:schemeClr>
                  </a:gs>
                  <a:gs pos="0">
                    <a:schemeClr val="bg1">
                      <a:lumMod val="75000"/>
                    </a:schemeClr>
                  </a:gs>
                </a:gsLst>
                <a:lin ang="2700000" scaled="1"/>
              </a:gradFill>
              <a:ln w="19050">
                <a:noFill/>
              </a:ln>
              <a:effectLst/>
            </c:spPr>
            <c:extLst>
              <c:ext xmlns:c16="http://schemas.microsoft.com/office/drawing/2014/chart" uri="{C3380CC4-5D6E-409C-BE32-E72D297353CC}">
                <c16:uniqueId val="{00000005-849F-4D03-9CC4-1507A065B932}"/>
              </c:ext>
            </c:extLst>
          </c:dPt>
          <c:dPt>
            <c:idx val="3"/>
            <c:bubble3D val="0"/>
            <c:spPr>
              <a:gradFill>
                <a:gsLst>
                  <a:gs pos="100000">
                    <a:schemeClr val="bg1">
                      <a:lumMod val="95000"/>
                    </a:schemeClr>
                  </a:gs>
                  <a:gs pos="0">
                    <a:schemeClr val="bg1">
                      <a:lumMod val="75000"/>
                    </a:schemeClr>
                  </a:gs>
                </a:gsLst>
                <a:lin ang="2700000" scaled="1"/>
              </a:gradFill>
              <a:ln w="19050">
                <a:noFill/>
              </a:ln>
              <a:effectLst/>
            </c:spPr>
            <c:extLst>
              <c:ext xmlns:c16="http://schemas.microsoft.com/office/drawing/2014/chart" uri="{C3380CC4-5D6E-409C-BE32-E72D297353CC}">
                <c16:uniqueId val="{00000007-849F-4D03-9CC4-1507A065B932}"/>
              </c:ext>
            </c:extLst>
          </c:dPt>
          <c:cat>
            <c:strRef>
              <c:f>Sheet1!$A$2:$A$5</c:f>
              <c:strCache>
                <c:ptCount val="2"/>
                <c:pt idx="0">
                  <c:v>第一季度</c:v>
                </c:pt>
                <c:pt idx="1">
                  <c:v>第二季度</c:v>
                </c:pt>
              </c:strCache>
            </c:strRef>
          </c:cat>
          <c:val>
            <c:numRef>
              <c:f>Sheet1!$B$2:$B$5</c:f>
              <c:numCache>
                <c:formatCode>General</c:formatCode>
                <c:ptCount val="4"/>
                <c:pt idx="0">
                  <c:v>50</c:v>
                </c:pt>
                <c:pt idx="1">
                  <c:v>50</c:v>
                </c:pt>
              </c:numCache>
            </c:numRef>
          </c:val>
          <c:extLst>
            <c:ext xmlns:c16="http://schemas.microsoft.com/office/drawing/2014/chart" uri="{C3380CC4-5D6E-409C-BE32-E72D297353CC}">
              <c16:uniqueId val="{00000008-849F-4D03-9CC4-1507A065B932}"/>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lang="zh-CN"/>
      </a:pPr>
      <a:endParaRPr lang="zh-CN"/>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3482898622047"/>
          <c:y val="8.8007807086133899E-2"/>
          <c:w val="0.53865932578740205"/>
          <c:h val="0.80798893897705804"/>
        </c:manualLayout>
      </c:layout>
      <c:doughnutChart>
        <c:varyColors val="1"/>
        <c:ser>
          <c:idx val="0"/>
          <c:order val="0"/>
          <c:tx>
            <c:strRef>
              <c:f>Sheet1!$B$1</c:f>
              <c:strCache>
                <c:ptCount val="1"/>
                <c:pt idx="0">
                  <c:v>列1</c:v>
                </c:pt>
              </c:strCache>
            </c:strRef>
          </c:tx>
          <c:spPr>
            <a:solidFill>
              <a:srgbClr val="C00000"/>
            </a:solidFill>
            <a:ln>
              <a:noFill/>
            </a:ln>
            <a:effectLst/>
          </c:spPr>
          <c:dPt>
            <c:idx val="0"/>
            <c:bubble3D val="0"/>
            <c:spPr>
              <a:noFill/>
              <a:ln w="19050">
                <a:noFill/>
              </a:ln>
              <a:effectLst>
                <a:innerShdw blurRad="63500" dist="50800" dir="13500000">
                  <a:prstClr val="black">
                    <a:alpha val="50000"/>
                  </a:prstClr>
                </a:innerShdw>
              </a:effectLst>
            </c:spPr>
            <c:extLst>
              <c:ext xmlns:c16="http://schemas.microsoft.com/office/drawing/2014/chart" uri="{C3380CC4-5D6E-409C-BE32-E72D297353CC}">
                <c16:uniqueId val="{00000001-7103-41EE-A566-871E3AA04FA3}"/>
              </c:ext>
            </c:extLst>
          </c:dPt>
          <c:dPt>
            <c:idx val="1"/>
            <c:bubble3D val="0"/>
            <c:spPr>
              <a:solidFill>
                <a:srgbClr val="C00000"/>
              </a:solidFill>
              <a:ln w="19050">
                <a:noFill/>
              </a:ln>
              <a:effectLst>
                <a:innerShdw blurRad="63500" dist="50800" dir="13500000">
                  <a:prstClr val="black">
                    <a:alpha val="50000"/>
                  </a:prstClr>
                </a:innerShdw>
              </a:effectLst>
            </c:spPr>
            <c:extLst>
              <c:ext xmlns:c16="http://schemas.microsoft.com/office/drawing/2014/chart" uri="{C3380CC4-5D6E-409C-BE32-E72D297353CC}">
                <c16:uniqueId val="{00000003-7103-41EE-A566-871E3AA04FA3}"/>
              </c:ext>
            </c:extLst>
          </c:dPt>
          <c:dPt>
            <c:idx val="2"/>
            <c:bubble3D val="0"/>
            <c:spPr>
              <a:solidFill>
                <a:srgbClr val="C00000"/>
              </a:solidFill>
              <a:ln w="19050">
                <a:noFill/>
              </a:ln>
              <a:effectLst/>
            </c:spPr>
            <c:extLst>
              <c:ext xmlns:c16="http://schemas.microsoft.com/office/drawing/2014/chart" uri="{C3380CC4-5D6E-409C-BE32-E72D297353CC}">
                <c16:uniqueId val="{00000005-7103-41EE-A566-871E3AA04FA3}"/>
              </c:ext>
            </c:extLst>
          </c:dPt>
          <c:dPt>
            <c:idx val="3"/>
            <c:bubble3D val="0"/>
            <c:spPr>
              <a:solidFill>
                <a:srgbClr val="C00000"/>
              </a:solidFill>
              <a:ln w="19050">
                <a:noFill/>
              </a:ln>
              <a:effectLst/>
            </c:spPr>
            <c:extLst>
              <c:ext xmlns:c16="http://schemas.microsoft.com/office/drawing/2014/chart" uri="{C3380CC4-5D6E-409C-BE32-E72D297353CC}">
                <c16:uniqueId val="{00000007-7103-41EE-A566-871E3AA04FA3}"/>
              </c:ext>
            </c:extLst>
          </c:dPt>
          <c:cat>
            <c:strRef>
              <c:f>Sheet1!$A$2:$A$5</c:f>
              <c:strCache>
                <c:ptCount val="2"/>
                <c:pt idx="0">
                  <c:v>第一季度</c:v>
                </c:pt>
                <c:pt idx="1">
                  <c:v>第二季度</c:v>
                </c:pt>
              </c:strCache>
            </c:strRef>
          </c:cat>
          <c:val>
            <c:numRef>
              <c:f>Sheet1!$B$2:$B$5</c:f>
              <c:numCache>
                <c:formatCode>General</c:formatCode>
                <c:ptCount val="4"/>
                <c:pt idx="0">
                  <c:v>20</c:v>
                </c:pt>
                <c:pt idx="1">
                  <c:v>80</c:v>
                </c:pt>
              </c:numCache>
            </c:numRef>
          </c:val>
          <c:extLst>
            <c:ext xmlns:c16="http://schemas.microsoft.com/office/drawing/2014/chart" uri="{C3380CC4-5D6E-409C-BE32-E72D297353CC}">
              <c16:uniqueId val="{00000008-7103-41EE-A566-871E3AA04FA3}"/>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lang="zh-CN"/>
      </a:pPr>
      <a:endParaRPr lang="zh-CN"/>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3482898622047"/>
          <c:y val="8.8007807086133899E-2"/>
          <c:w val="0.53865932578740205"/>
          <c:h val="0.80798893897705804"/>
        </c:manualLayout>
      </c:layout>
      <c:doughnutChart>
        <c:varyColors val="1"/>
        <c:ser>
          <c:idx val="0"/>
          <c:order val="0"/>
          <c:tx>
            <c:strRef>
              <c:f>Sheet1!$B$1</c:f>
              <c:strCache>
                <c:ptCount val="1"/>
                <c:pt idx="0">
                  <c:v>列1</c:v>
                </c:pt>
              </c:strCache>
            </c:strRef>
          </c:tx>
          <c:spPr>
            <a:gradFill>
              <a:gsLst>
                <a:gs pos="100000">
                  <a:schemeClr val="bg1">
                    <a:lumMod val="95000"/>
                  </a:schemeClr>
                </a:gs>
                <a:gs pos="0">
                  <a:schemeClr val="bg1">
                    <a:lumMod val="75000"/>
                  </a:schemeClr>
                </a:gs>
              </a:gsLst>
              <a:lin ang="2700000" scaled="1"/>
            </a:gradFill>
            <a:ln>
              <a:noFill/>
            </a:ln>
            <a:effectLst/>
          </c:spPr>
          <c:dPt>
            <c:idx val="0"/>
            <c:bubble3D val="0"/>
            <c:spPr>
              <a:solidFill>
                <a:schemeClr val="bg1">
                  <a:lumMod val="85000"/>
                </a:schemeClr>
              </a:solidFill>
              <a:ln w="19050">
                <a:noFill/>
              </a:ln>
              <a:effectLst>
                <a:innerShdw blurRad="63500" dist="50800" dir="13500000">
                  <a:prstClr val="black">
                    <a:alpha val="50000"/>
                  </a:prstClr>
                </a:innerShdw>
              </a:effectLst>
            </c:spPr>
            <c:extLst>
              <c:ext xmlns:c16="http://schemas.microsoft.com/office/drawing/2014/chart" uri="{C3380CC4-5D6E-409C-BE32-E72D297353CC}">
                <c16:uniqueId val="{00000001-08E9-4419-8880-5C5CCFE4F2D6}"/>
              </c:ext>
            </c:extLst>
          </c:dPt>
          <c:dPt>
            <c:idx val="1"/>
            <c:bubble3D val="0"/>
            <c:spPr>
              <a:solidFill>
                <a:schemeClr val="bg1">
                  <a:lumMod val="50000"/>
                </a:schemeClr>
              </a:solidFill>
              <a:ln w="19050">
                <a:noFill/>
              </a:ln>
              <a:effectLst>
                <a:innerShdw blurRad="63500" dist="50800" dir="13500000">
                  <a:prstClr val="black">
                    <a:alpha val="50000"/>
                  </a:prstClr>
                </a:innerShdw>
              </a:effectLst>
            </c:spPr>
            <c:extLst>
              <c:ext xmlns:c16="http://schemas.microsoft.com/office/drawing/2014/chart" uri="{C3380CC4-5D6E-409C-BE32-E72D297353CC}">
                <c16:uniqueId val="{00000003-08E9-4419-8880-5C5CCFE4F2D6}"/>
              </c:ext>
            </c:extLst>
          </c:dPt>
          <c:dPt>
            <c:idx val="2"/>
            <c:bubble3D val="0"/>
            <c:spPr>
              <a:gradFill>
                <a:gsLst>
                  <a:gs pos="100000">
                    <a:schemeClr val="bg1">
                      <a:lumMod val="95000"/>
                    </a:schemeClr>
                  </a:gs>
                  <a:gs pos="0">
                    <a:schemeClr val="bg1">
                      <a:lumMod val="75000"/>
                    </a:schemeClr>
                  </a:gs>
                </a:gsLst>
                <a:lin ang="2700000" scaled="1"/>
              </a:gradFill>
              <a:ln w="19050">
                <a:noFill/>
              </a:ln>
              <a:effectLst/>
            </c:spPr>
            <c:extLst>
              <c:ext xmlns:c16="http://schemas.microsoft.com/office/drawing/2014/chart" uri="{C3380CC4-5D6E-409C-BE32-E72D297353CC}">
                <c16:uniqueId val="{00000005-08E9-4419-8880-5C5CCFE4F2D6}"/>
              </c:ext>
            </c:extLst>
          </c:dPt>
          <c:dPt>
            <c:idx val="3"/>
            <c:bubble3D val="0"/>
            <c:spPr>
              <a:gradFill>
                <a:gsLst>
                  <a:gs pos="100000">
                    <a:schemeClr val="bg1">
                      <a:lumMod val="95000"/>
                    </a:schemeClr>
                  </a:gs>
                  <a:gs pos="0">
                    <a:schemeClr val="bg1">
                      <a:lumMod val="75000"/>
                    </a:schemeClr>
                  </a:gs>
                </a:gsLst>
                <a:lin ang="2700000" scaled="1"/>
              </a:gradFill>
              <a:ln w="19050">
                <a:noFill/>
              </a:ln>
              <a:effectLst/>
            </c:spPr>
            <c:extLst>
              <c:ext xmlns:c16="http://schemas.microsoft.com/office/drawing/2014/chart" uri="{C3380CC4-5D6E-409C-BE32-E72D297353CC}">
                <c16:uniqueId val="{00000007-08E9-4419-8880-5C5CCFE4F2D6}"/>
              </c:ext>
            </c:extLst>
          </c:dPt>
          <c:cat>
            <c:strRef>
              <c:f>Sheet1!$A$2:$A$5</c:f>
              <c:strCache>
                <c:ptCount val="2"/>
                <c:pt idx="0">
                  <c:v>第一季度</c:v>
                </c:pt>
                <c:pt idx="1">
                  <c:v>第二季度</c:v>
                </c:pt>
              </c:strCache>
            </c:strRef>
          </c:cat>
          <c:val>
            <c:numRef>
              <c:f>Sheet1!$B$2:$B$5</c:f>
              <c:numCache>
                <c:formatCode>General</c:formatCode>
                <c:ptCount val="4"/>
                <c:pt idx="0">
                  <c:v>0</c:v>
                </c:pt>
                <c:pt idx="1">
                  <c:v>100</c:v>
                </c:pt>
              </c:numCache>
            </c:numRef>
          </c:val>
          <c:extLst>
            <c:ext xmlns:c16="http://schemas.microsoft.com/office/drawing/2014/chart" uri="{C3380CC4-5D6E-409C-BE32-E72D297353CC}">
              <c16:uniqueId val="{00000008-08E9-4419-8880-5C5CCFE4F2D6}"/>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lang="zh-CN"/>
      </a:pPr>
      <a:endParaRPr lang="zh-CN"/>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0.31089</cdr:x>
      <cdr:y>0.19211</cdr:y>
    </cdr:from>
    <cdr:to>
      <cdr:x>0.65356</cdr:x>
      <cdr:y>0.79287</cdr:y>
    </cdr:to>
    <cdr:sp macro="" textlink="">
      <cdr:nvSpPr>
        <cdr:cNvPr id="2" name="椭圆 1"/>
        <cdr:cNvSpPr/>
      </cdr:nvSpPr>
      <cdr:spPr>
        <a:xfrm xmlns:a="http://schemas.openxmlformats.org/drawingml/2006/main">
          <a:off x="1382713" y="487362"/>
          <a:ext cx="1524000" cy="1524000"/>
        </a:xfrm>
        <a:prstGeom xmlns:a="http://schemas.openxmlformats.org/drawingml/2006/main" prst="ellipse">
          <a:avLst/>
        </a:prstGeom>
        <a:noFill xmlns:a="http://schemas.openxmlformats.org/drawingml/2006/main"/>
        <a:ln xmlns:a="http://schemas.openxmlformats.org/drawingml/2006/main" w="25400">
          <a:gradFill flip="none" rotWithShape="1">
            <a:gsLst>
              <a:gs pos="0">
                <a:schemeClr val="bg1"/>
              </a:gs>
              <a:gs pos="100000">
                <a:schemeClr val="bg1">
                  <a:lumMod val="50000"/>
                </a:schemeClr>
              </a:gs>
            </a:gsLst>
            <a:lin ang="2700000" scaled="1"/>
            <a:tileRect/>
          </a:gra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vert="horz" wrap="none" lIns="45720" tIns="45720" rIns="45720" bIns="45720" anchor="t" anchorCtr="0">
          <a:normAutofit/>
        </a:bodyPr>
        <a:lstStyle xmlns:a="http://schemas.openxmlformats.org/drawingml/2006/main"/>
        <a:p xmlns:a="http://schemas.openxmlformats.org/drawingml/2006/main">
          <a:endParaRPr lang="zh-CN"/>
        </a:p>
      </cdr:txBody>
    </cdr:sp>
  </cdr:relSizeAnchor>
  <cdr:relSizeAnchor xmlns:cdr="http://schemas.openxmlformats.org/drawingml/2006/chartDrawing">
    <cdr:from>
      <cdr:x>0.25128</cdr:x>
      <cdr:y>0.08573</cdr:y>
    </cdr:from>
    <cdr:to>
      <cdr:x>0.71459</cdr:x>
      <cdr:y>0.89987</cdr:y>
    </cdr:to>
    <cdr:sp macro="" textlink="">
      <cdr:nvSpPr>
        <cdr:cNvPr id="3" name="椭圆 2"/>
        <cdr:cNvSpPr/>
      </cdr:nvSpPr>
      <cdr:spPr>
        <a:xfrm xmlns:a="http://schemas.openxmlformats.org/drawingml/2006/main">
          <a:off x="1117600" y="217487"/>
          <a:ext cx="2060574" cy="2065337"/>
        </a:xfrm>
        <a:prstGeom xmlns:a="http://schemas.openxmlformats.org/drawingml/2006/main" prst="ellipse">
          <a:avLst/>
        </a:prstGeom>
        <a:noFill xmlns:a="http://schemas.openxmlformats.org/drawingml/2006/main"/>
        <a:ln xmlns:a="http://schemas.openxmlformats.org/drawingml/2006/main" w="25400">
          <a:gradFill flip="none" rotWithShape="1">
            <a:gsLst>
              <a:gs pos="100000">
                <a:schemeClr val="bg1"/>
              </a:gs>
              <a:gs pos="0">
                <a:schemeClr val="bg1">
                  <a:lumMod val="65000"/>
                </a:schemeClr>
              </a:gs>
            </a:gsLst>
            <a:lin ang="2700000" scaled="1"/>
            <a:tileRect/>
          </a:gra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horz" wrap="none" lIns="45720" tIns="45720" rIns="45720" bIns="45720" anchor="t" anchorCtr="0">
          <a:norm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zh-CN"/>
        </a:p>
      </cdr:txBody>
    </cdr:sp>
  </cdr:relSizeAnchor>
</c:userShapes>
</file>

<file path=ppt/drawings/drawing2.xml><?xml version="1.0" encoding="utf-8"?>
<c:userShapes xmlns:c="http://schemas.openxmlformats.org/drawingml/2006/chart">
  <cdr:relSizeAnchor xmlns:cdr="http://schemas.openxmlformats.org/drawingml/2006/chartDrawing">
    <cdr:from>
      <cdr:x>0.31089</cdr:x>
      <cdr:y>0.19211</cdr:y>
    </cdr:from>
    <cdr:to>
      <cdr:x>0.65356</cdr:x>
      <cdr:y>0.79287</cdr:y>
    </cdr:to>
    <cdr:sp macro="" textlink="">
      <cdr:nvSpPr>
        <cdr:cNvPr id="2" name="椭圆 1"/>
        <cdr:cNvSpPr/>
      </cdr:nvSpPr>
      <cdr:spPr>
        <a:xfrm xmlns:a="http://schemas.openxmlformats.org/drawingml/2006/main">
          <a:off x="1382713" y="487362"/>
          <a:ext cx="1524000" cy="1524000"/>
        </a:xfrm>
        <a:prstGeom xmlns:a="http://schemas.openxmlformats.org/drawingml/2006/main" prst="ellipse">
          <a:avLst/>
        </a:prstGeom>
        <a:noFill xmlns:a="http://schemas.openxmlformats.org/drawingml/2006/main"/>
        <a:ln xmlns:a="http://schemas.openxmlformats.org/drawingml/2006/main" w="25400">
          <a:gradFill flip="none" rotWithShape="1">
            <a:gsLst>
              <a:gs pos="0">
                <a:schemeClr val="bg1"/>
              </a:gs>
              <a:gs pos="100000">
                <a:schemeClr val="bg1">
                  <a:lumMod val="50000"/>
                </a:schemeClr>
              </a:gs>
            </a:gsLst>
            <a:lin ang="2700000" scaled="1"/>
            <a:tileRect/>
          </a:gra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vert="horz" wrap="none" lIns="45720" tIns="45720" rIns="45720" bIns="45720" anchor="t" anchorCtr="0">
          <a:normAutofit/>
        </a:bodyPr>
        <a:lstStyle xmlns:a="http://schemas.openxmlformats.org/drawingml/2006/main"/>
        <a:p xmlns:a="http://schemas.openxmlformats.org/drawingml/2006/main">
          <a:endParaRPr lang="zh-CN"/>
        </a:p>
      </cdr:txBody>
    </cdr:sp>
  </cdr:relSizeAnchor>
  <cdr:relSizeAnchor xmlns:cdr="http://schemas.openxmlformats.org/drawingml/2006/chartDrawing">
    <cdr:from>
      <cdr:x>0.25128</cdr:x>
      <cdr:y>0.08573</cdr:y>
    </cdr:from>
    <cdr:to>
      <cdr:x>0.71459</cdr:x>
      <cdr:y>0.89987</cdr:y>
    </cdr:to>
    <cdr:sp macro="" textlink="">
      <cdr:nvSpPr>
        <cdr:cNvPr id="3" name="椭圆 2"/>
        <cdr:cNvSpPr/>
      </cdr:nvSpPr>
      <cdr:spPr>
        <a:xfrm xmlns:a="http://schemas.openxmlformats.org/drawingml/2006/main">
          <a:off x="1117600" y="217487"/>
          <a:ext cx="2060574" cy="2065337"/>
        </a:xfrm>
        <a:prstGeom xmlns:a="http://schemas.openxmlformats.org/drawingml/2006/main" prst="ellipse">
          <a:avLst/>
        </a:prstGeom>
        <a:noFill xmlns:a="http://schemas.openxmlformats.org/drawingml/2006/main"/>
        <a:ln xmlns:a="http://schemas.openxmlformats.org/drawingml/2006/main" w="25400">
          <a:gradFill flip="none" rotWithShape="1">
            <a:gsLst>
              <a:gs pos="100000">
                <a:schemeClr val="bg1"/>
              </a:gs>
              <a:gs pos="0">
                <a:schemeClr val="bg1">
                  <a:lumMod val="65000"/>
                </a:schemeClr>
              </a:gs>
            </a:gsLst>
            <a:lin ang="2700000" scaled="1"/>
            <a:tileRect/>
          </a:gra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horz" wrap="none" lIns="45720" tIns="45720" rIns="45720" bIns="45720" anchor="t" anchorCtr="0">
          <a:norm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zh-CN"/>
        </a:p>
      </cdr:txBody>
    </cdr:sp>
  </cdr:relSizeAnchor>
</c:userShapes>
</file>

<file path=ppt/drawings/drawing3.xml><?xml version="1.0" encoding="utf-8"?>
<c:userShapes xmlns:c="http://schemas.openxmlformats.org/drawingml/2006/chart">
  <cdr:relSizeAnchor xmlns:cdr="http://schemas.openxmlformats.org/drawingml/2006/chartDrawing">
    <cdr:from>
      <cdr:x>0.31089</cdr:x>
      <cdr:y>0.19211</cdr:y>
    </cdr:from>
    <cdr:to>
      <cdr:x>0.65356</cdr:x>
      <cdr:y>0.79287</cdr:y>
    </cdr:to>
    <cdr:sp macro="" textlink="">
      <cdr:nvSpPr>
        <cdr:cNvPr id="2" name="椭圆 1"/>
        <cdr:cNvSpPr/>
      </cdr:nvSpPr>
      <cdr:spPr>
        <a:xfrm xmlns:a="http://schemas.openxmlformats.org/drawingml/2006/main">
          <a:off x="1382713" y="487362"/>
          <a:ext cx="1524000" cy="1524000"/>
        </a:xfrm>
        <a:prstGeom xmlns:a="http://schemas.openxmlformats.org/drawingml/2006/main" prst="ellipse">
          <a:avLst/>
        </a:prstGeom>
        <a:noFill xmlns:a="http://schemas.openxmlformats.org/drawingml/2006/main"/>
        <a:ln xmlns:a="http://schemas.openxmlformats.org/drawingml/2006/main" w="25400">
          <a:gradFill flip="none" rotWithShape="1">
            <a:gsLst>
              <a:gs pos="0">
                <a:schemeClr val="bg1"/>
              </a:gs>
              <a:gs pos="100000">
                <a:schemeClr val="bg1">
                  <a:lumMod val="50000"/>
                </a:schemeClr>
              </a:gs>
            </a:gsLst>
            <a:lin ang="2700000" scaled="1"/>
            <a:tileRect/>
          </a:gra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vert="horz" wrap="none" lIns="45720" tIns="45720" rIns="45720" bIns="45720" anchor="t" anchorCtr="0">
          <a:normAutofit/>
        </a:bodyPr>
        <a:lstStyle xmlns:a="http://schemas.openxmlformats.org/drawingml/2006/main"/>
        <a:p xmlns:a="http://schemas.openxmlformats.org/drawingml/2006/main">
          <a:endParaRPr lang="zh-CN"/>
        </a:p>
      </cdr:txBody>
    </cdr:sp>
  </cdr:relSizeAnchor>
  <cdr:relSizeAnchor xmlns:cdr="http://schemas.openxmlformats.org/drawingml/2006/chartDrawing">
    <cdr:from>
      <cdr:x>0.25128</cdr:x>
      <cdr:y>0.08573</cdr:y>
    </cdr:from>
    <cdr:to>
      <cdr:x>0.71459</cdr:x>
      <cdr:y>0.89987</cdr:y>
    </cdr:to>
    <cdr:sp macro="" textlink="">
      <cdr:nvSpPr>
        <cdr:cNvPr id="3" name="椭圆 2"/>
        <cdr:cNvSpPr/>
      </cdr:nvSpPr>
      <cdr:spPr>
        <a:xfrm xmlns:a="http://schemas.openxmlformats.org/drawingml/2006/main">
          <a:off x="1117600" y="217487"/>
          <a:ext cx="2060574" cy="2065337"/>
        </a:xfrm>
        <a:prstGeom xmlns:a="http://schemas.openxmlformats.org/drawingml/2006/main" prst="ellipse">
          <a:avLst/>
        </a:prstGeom>
        <a:noFill xmlns:a="http://schemas.openxmlformats.org/drawingml/2006/main"/>
        <a:ln xmlns:a="http://schemas.openxmlformats.org/drawingml/2006/main" w="25400">
          <a:gradFill flip="none" rotWithShape="1">
            <a:gsLst>
              <a:gs pos="100000">
                <a:schemeClr val="bg1"/>
              </a:gs>
              <a:gs pos="0">
                <a:schemeClr val="bg1">
                  <a:lumMod val="65000"/>
                </a:schemeClr>
              </a:gs>
            </a:gsLst>
            <a:lin ang="2700000" scaled="1"/>
            <a:tileRect/>
          </a:gra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horz" wrap="none" lIns="45720" tIns="45720" rIns="45720" bIns="45720" anchor="t" anchorCtr="0">
          <a:norm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zh-CN"/>
        </a:p>
      </cdr:txBody>
    </cdr:sp>
  </cdr:relSizeAnchor>
</c:userShapes>
</file>

<file path=ppt/drawings/drawing4.xml><?xml version="1.0" encoding="utf-8"?>
<c:userShapes xmlns:c="http://schemas.openxmlformats.org/drawingml/2006/chart">
  <cdr:relSizeAnchor xmlns:cdr="http://schemas.openxmlformats.org/drawingml/2006/chartDrawing">
    <cdr:from>
      <cdr:x>0.31089</cdr:x>
      <cdr:y>0.19211</cdr:y>
    </cdr:from>
    <cdr:to>
      <cdr:x>0.65356</cdr:x>
      <cdr:y>0.79287</cdr:y>
    </cdr:to>
    <cdr:sp macro="" textlink="">
      <cdr:nvSpPr>
        <cdr:cNvPr id="2" name="椭圆 1"/>
        <cdr:cNvSpPr/>
      </cdr:nvSpPr>
      <cdr:spPr>
        <a:xfrm xmlns:a="http://schemas.openxmlformats.org/drawingml/2006/main">
          <a:off x="1382713" y="487362"/>
          <a:ext cx="1524000" cy="1524000"/>
        </a:xfrm>
        <a:prstGeom xmlns:a="http://schemas.openxmlformats.org/drawingml/2006/main" prst="ellipse">
          <a:avLst/>
        </a:prstGeom>
        <a:noFill xmlns:a="http://schemas.openxmlformats.org/drawingml/2006/main"/>
        <a:ln xmlns:a="http://schemas.openxmlformats.org/drawingml/2006/main" w="25400">
          <a:gradFill flip="none" rotWithShape="1">
            <a:gsLst>
              <a:gs pos="0">
                <a:schemeClr val="bg1"/>
              </a:gs>
              <a:gs pos="100000">
                <a:schemeClr val="bg1">
                  <a:lumMod val="50000"/>
                </a:schemeClr>
              </a:gs>
            </a:gsLst>
            <a:lin ang="2700000" scaled="1"/>
            <a:tileRect/>
          </a:gra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vert="horz" wrap="none" lIns="45720" tIns="45720" rIns="45720" bIns="45720" anchor="t" anchorCtr="0">
          <a:normAutofit/>
        </a:bodyPr>
        <a:lstStyle xmlns:a="http://schemas.openxmlformats.org/drawingml/2006/main"/>
        <a:p xmlns:a="http://schemas.openxmlformats.org/drawingml/2006/main">
          <a:endParaRPr lang="zh-CN"/>
        </a:p>
      </cdr:txBody>
    </cdr:sp>
  </cdr:relSizeAnchor>
  <cdr:relSizeAnchor xmlns:cdr="http://schemas.openxmlformats.org/drawingml/2006/chartDrawing">
    <cdr:from>
      <cdr:x>0.25128</cdr:x>
      <cdr:y>0.08573</cdr:y>
    </cdr:from>
    <cdr:to>
      <cdr:x>0.71459</cdr:x>
      <cdr:y>0.89987</cdr:y>
    </cdr:to>
    <cdr:sp macro="" textlink="">
      <cdr:nvSpPr>
        <cdr:cNvPr id="3" name="椭圆 2"/>
        <cdr:cNvSpPr/>
      </cdr:nvSpPr>
      <cdr:spPr>
        <a:xfrm xmlns:a="http://schemas.openxmlformats.org/drawingml/2006/main">
          <a:off x="1117600" y="217487"/>
          <a:ext cx="2060574" cy="2065337"/>
        </a:xfrm>
        <a:prstGeom xmlns:a="http://schemas.openxmlformats.org/drawingml/2006/main" prst="ellipse">
          <a:avLst/>
        </a:prstGeom>
        <a:noFill xmlns:a="http://schemas.openxmlformats.org/drawingml/2006/main"/>
        <a:ln xmlns:a="http://schemas.openxmlformats.org/drawingml/2006/main" w="25400">
          <a:gradFill flip="none" rotWithShape="1">
            <a:gsLst>
              <a:gs pos="100000">
                <a:schemeClr val="bg1"/>
              </a:gs>
              <a:gs pos="0">
                <a:schemeClr val="bg1">
                  <a:lumMod val="65000"/>
                </a:schemeClr>
              </a:gs>
            </a:gsLst>
            <a:lin ang="2700000" scaled="1"/>
            <a:tileRect/>
          </a:gra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horz" wrap="none" lIns="45720" tIns="45720" rIns="45720" bIns="45720" anchor="t" anchorCtr="0">
          <a:norm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zh-CN"/>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936A364-F56D-418B-92EA-B8A9C286C719}" type="datetimeFigureOut">
              <a:rPr lang="zh-CN" altLang="en-US" smtClean="0"/>
              <a:t>2019/7/23</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1F41D1-EB0D-4857-8E93-8C1C831E6153}"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31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32</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33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4AF190-E6C3-4F71-9AD4-820770AEF1A8}" type="datetimeFigureOut">
              <a:rPr lang="zh-CN" altLang="en-US" smtClean="0"/>
              <a:t>2019/7/23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5B5BF9F-75C6-42BD-8363-2F606FE0B601}" type="slidenum">
              <a:rPr lang="zh-CN" altLang="en-US" smtClean="0"/>
              <a:t>‹#›</a:t>
            </a:fld>
            <a:endParaRPr lang="zh-CN" altLang="en-US"/>
          </a:p>
        </p:txBody>
      </p:sp>
    </p:spTree>
  </p:cSld>
  <p:clrMapOvr>
    <a:masterClrMapping/>
  </p:clrMapOvr>
  <p:transition spd="slow">
    <p:cove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4AF190-E6C3-4F71-9AD4-820770AEF1A8}" type="datetimeFigureOut">
              <a:rPr lang="zh-CN" altLang="en-US" smtClean="0"/>
              <a:t>2019/7/23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5B5BF9F-75C6-42BD-8363-2F606FE0B601}" type="slidenum">
              <a:rPr lang="zh-CN" altLang="en-US" smtClean="0"/>
              <a:t>‹#›</a:t>
            </a:fld>
            <a:endParaRPr lang="zh-CN" altLang="en-US"/>
          </a:p>
        </p:txBody>
      </p:sp>
    </p:spTree>
  </p:cSld>
  <p:clrMapOvr>
    <a:masterClrMapping/>
  </p:clrMapOvr>
  <p:transition spd="slow">
    <p:cove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4781"/>
            <a:ext cx="2057400" cy="329088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154781"/>
            <a:ext cx="6019800" cy="329088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4AF190-E6C3-4F71-9AD4-820770AEF1A8}" type="datetimeFigureOut">
              <a:rPr lang="zh-CN" altLang="en-US" smtClean="0"/>
              <a:t>2019/7/23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5B5BF9F-75C6-42BD-8363-2F606FE0B601}" type="slidenum">
              <a:rPr lang="zh-CN" altLang="en-US" smtClean="0"/>
              <a:t>‹#›</a:t>
            </a:fld>
            <a:endParaRPr lang="zh-CN" altLang="en-US"/>
          </a:p>
        </p:txBody>
      </p:sp>
    </p:spTree>
  </p:cSld>
  <p:clrMapOvr>
    <a:masterClrMapping/>
  </p:clrMapOvr>
  <p:transition spd="slow">
    <p:cov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4AF190-E6C3-4F71-9AD4-820770AEF1A8}" type="datetimeFigureOut">
              <a:rPr lang="zh-CN" altLang="en-US" smtClean="0"/>
              <a:t>2019/7/23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5B5BF9F-75C6-42BD-8363-2F606FE0B601}" type="slidenum">
              <a:rPr lang="zh-CN" altLang="en-US" smtClean="0"/>
              <a:t>‹#›</a:t>
            </a:fld>
            <a:endParaRPr lang="zh-CN" altLang="en-US"/>
          </a:p>
        </p:txBody>
      </p:sp>
    </p:spTree>
  </p:cSld>
  <p:clrMapOvr>
    <a:masterClrMapping/>
  </p:clrMapOvr>
  <p:transition spd="slow">
    <p:cov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24AF190-E6C3-4F71-9AD4-820770AEF1A8}" type="datetimeFigureOut">
              <a:rPr lang="zh-CN" altLang="en-US" smtClean="0"/>
              <a:t>2019/7/23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5B5BF9F-75C6-42BD-8363-2F606FE0B601}" type="slidenum">
              <a:rPr lang="zh-CN" altLang="en-US" smtClean="0"/>
              <a:t>‹#›</a:t>
            </a:fld>
            <a:endParaRPr lang="zh-CN" altLang="en-US"/>
          </a:p>
        </p:txBody>
      </p:sp>
    </p:spTree>
  </p:cSld>
  <p:clrMapOvr>
    <a:masterClrMapping/>
  </p:clrMapOvr>
  <p:transition spd="slow">
    <p:cov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24AF190-E6C3-4F71-9AD4-820770AEF1A8}" type="datetimeFigureOut">
              <a:rPr lang="zh-CN" altLang="en-US" smtClean="0"/>
              <a:t>2019/7/23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5B5BF9F-75C6-42BD-8363-2F606FE0B601}" type="slidenum">
              <a:rPr lang="zh-CN" altLang="en-US" smtClean="0"/>
              <a:t>‹#›</a:t>
            </a:fld>
            <a:endParaRPr lang="zh-CN" altLang="en-US"/>
          </a:p>
        </p:txBody>
      </p:sp>
    </p:spTree>
  </p:cSld>
  <p:clrMapOvr>
    <a:masterClrMapping/>
  </p:clrMapOvr>
  <p:transition spd="slow">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8"/>
            <a:ext cx="8229600" cy="85725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4AF190-E6C3-4F71-9AD4-820770AEF1A8}" type="datetimeFigureOut">
              <a:rPr lang="zh-CN" altLang="en-US" smtClean="0"/>
              <a:t>2019/7/23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5B5BF9F-75C6-42BD-8363-2F606FE0B601}" type="slidenum">
              <a:rPr lang="zh-CN" altLang="en-US" smtClean="0"/>
              <a:t>‹#›</a:t>
            </a:fld>
            <a:endParaRPr lang="zh-CN" altLang="en-US"/>
          </a:p>
        </p:txBody>
      </p:sp>
    </p:spTree>
  </p:cSld>
  <p:clrMapOvr>
    <a:masterClrMapping/>
  </p:clrMapOvr>
  <p:transition spd="slow">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4AF190-E6C3-4F71-9AD4-820770AEF1A8}" type="datetimeFigureOut">
              <a:rPr lang="zh-CN" altLang="en-US" smtClean="0"/>
              <a:t>2019/7/23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5B5BF9F-75C6-42BD-8363-2F606FE0B601}" type="slidenum">
              <a:rPr lang="zh-CN" altLang="en-US" smtClean="0"/>
              <a:t>‹#›</a:t>
            </a:fld>
            <a:endParaRPr lang="zh-CN" altLang="en-US"/>
          </a:p>
        </p:txBody>
      </p:sp>
    </p:spTree>
  </p:cSld>
  <p:clrMapOvr>
    <a:masterClrMapping/>
  </p:clrMapOvr>
  <p:transition spd="slow">
    <p:cov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4AF190-E6C3-4F71-9AD4-820770AEF1A8}" type="datetimeFigureOut">
              <a:rPr lang="zh-CN" altLang="en-US" smtClean="0"/>
              <a:t>2019/7/23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5B5BF9F-75C6-42BD-8363-2F606FE0B601}" type="slidenum">
              <a:rPr lang="zh-CN" altLang="en-US" smtClean="0"/>
              <a:t>‹#›</a:t>
            </a:fld>
            <a:endParaRPr lang="zh-CN" altLang="en-US"/>
          </a:p>
        </p:txBody>
      </p:sp>
    </p:spTree>
  </p:cSld>
  <p:clrMapOvr>
    <a:masterClrMapping/>
  </p:clrMapOvr>
  <p:transition spd="slow">
    <p:cov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4AF190-E6C3-4F71-9AD4-820770AEF1A8}" type="datetimeFigureOut">
              <a:rPr lang="zh-CN" altLang="en-US" smtClean="0"/>
              <a:t>2019/7/23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5B5BF9F-75C6-42BD-8363-2F606FE0B601}" type="slidenum">
              <a:rPr lang="zh-CN" altLang="en-US" smtClean="0"/>
              <a:t>‹#›</a:t>
            </a:fld>
            <a:endParaRPr lang="zh-CN" altLang="en-US"/>
          </a:p>
        </p:txBody>
      </p:sp>
    </p:spTree>
  </p:cSld>
  <p:clrMapOvr>
    <a:masterClrMapping/>
  </p:clrMapOvr>
  <p:transition spd="slow">
    <p:cov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4AF190-E6C3-4F71-9AD4-820770AEF1A8}" type="datetimeFigureOut">
              <a:rPr lang="zh-CN" altLang="en-US" smtClean="0"/>
              <a:t>2019/7/23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5B5BF9F-75C6-42BD-8363-2F606FE0B601}" type="slidenum">
              <a:rPr lang="zh-CN" altLang="en-US" smtClean="0"/>
              <a:t>‹#›</a:t>
            </a:fld>
            <a:endParaRPr lang="zh-CN" altLang="en-US"/>
          </a:p>
        </p:txBody>
      </p:sp>
    </p:spTree>
  </p:cSld>
  <p:clrMapOvr>
    <a:masterClrMapping/>
  </p:clrMapOvr>
  <p:transition spd="slow">
    <p:cove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24AF190-E6C3-4F71-9AD4-820770AEF1A8}" type="datetimeFigureOut">
              <a:rPr lang="zh-CN" altLang="en-US" smtClean="0"/>
              <a:t>2019/7/23</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5B5BF9F-75C6-42BD-8363-2F606FE0B601}"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cover/>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5.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ags" Target="../tags/tag6.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ags" Target="../tags/tag7.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ags" Target="../tags/tag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tags" Target="../tags/tag9.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tags" Target="../tags/tag10.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tags" Target="../tags/tag11.xml"/></Relationships>
</file>

<file path=ppt/slides/_rels/slide2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xml"/><Relationship Id="rId1" Type="http://schemas.openxmlformats.org/officeDocument/2006/relationships/tags" Target="../tags/tag1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xml"/><Relationship Id="rId1" Type="http://schemas.openxmlformats.org/officeDocument/2006/relationships/tags" Target="../tags/tag13.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xml"/><Relationship Id="rId1" Type="http://schemas.openxmlformats.org/officeDocument/2006/relationships/tags" Target="../tags/tag14.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xml"/><Relationship Id="rId1" Type="http://schemas.openxmlformats.org/officeDocument/2006/relationships/tags" Target="../tags/tag1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xml"/><Relationship Id="rId1" Type="http://schemas.openxmlformats.org/officeDocument/2006/relationships/tags" Target="../tags/tag16.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3.xml"/><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4.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9.jpe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4" name="圆角矩形 3"/>
          <p:cNvSpPr/>
          <p:nvPr/>
        </p:nvSpPr>
        <p:spPr>
          <a:xfrm>
            <a:off x="4201287" y="3180346"/>
            <a:ext cx="3600400" cy="519711"/>
          </a:xfrm>
          <a:prstGeom prst="roundRect">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8900000" scaled="0"/>
              <a:tileRect/>
            </a:gradFill>
          </a:ln>
          <a:effectLst>
            <a:outerShdw blurRad="203200" dist="889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1316" tIns="35658" rIns="71316" bIns="35658" anchor="ctr"/>
          <a:lstStyle/>
          <a:p>
            <a:pPr algn="ctr" fontAlgn="auto">
              <a:spcBef>
                <a:spcPts val="0"/>
              </a:spcBef>
              <a:spcAft>
                <a:spcPts val="0"/>
              </a:spcAft>
              <a:defRPr/>
            </a:pPr>
            <a:r>
              <a:rPr lang="zh-CN" altLang="en-US" sz="2400" dirty="0">
                <a:solidFill>
                  <a:schemeClr val="tx1"/>
                </a:solidFill>
                <a:latin typeface="方正大黑简体" panose="03000509000000000000" pitchFamily="2" charset="-122"/>
                <a:ea typeface="方正大黑简体" panose="03000509000000000000" pitchFamily="2" charset="-122"/>
              </a:rPr>
              <a:t>输入你的公司名字</a:t>
            </a:r>
          </a:p>
        </p:txBody>
      </p:sp>
      <p:sp>
        <p:nvSpPr>
          <p:cNvPr id="5" name="Oval 53"/>
          <p:cNvSpPr>
            <a:spLocks noChangeArrowheads="1"/>
          </p:cNvSpPr>
          <p:nvPr/>
        </p:nvSpPr>
        <p:spPr bwMode="auto">
          <a:xfrm>
            <a:off x="1093195" y="873280"/>
            <a:ext cx="252723" cy="252028"/>
          </a:xfrm>
          <a:prstGeom prst="ellipse">
            <a:avLst/>
          </a:prstGeom>
          <a:gradFill flip="none" rotWithShape="1">
            <a:gsLst>
              <a:gs pos="100000">
                <a:srgbClr val="FFFFFF"/>
              </a:gs>
              <a:gs pos="0">
                <a:srgbClr val="D9DEDF"/>
              </a:gs>
            </a:gsLst>
            <a:lin ang="2700000" scaled="0"/>
            <a:tileRect/>
          </a:gra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1316" tIns="35658" rIns="71316" bIns="35658" anchor="ctr"/>
          <a:lstStyle/>
          <a:p>
            <a:pPr algn="ctr" fontAlgn="auto">
              <a:spcBef>
                <a:spcPts val="0"/>
              </a:spcBef>
              <a:spcAft>
                <a:spcPts val="0"/>
              </a:spcAft>
              <a:defRPr/>
            </a:pPr>
            <a:endParaRPr lang="zh-CN" altLang="en-US"/>
          </a:p>
        </p:txBody>
      </p:sp>
      <p:grpSp>
        <p:nvGrpSpPr>
          <p:cNvPr id="8" name="Group 91"/>
          <p:cNvGrpSpPr/>
          <p:nvPr/>
        </p:nvGrpSpPr>
        <p:grpSpPr bwMode="auto">
          <a:xfrm>
            <a:off x="3685161" y="3309754"/>
            <a:ext cx="429682" cy="429356"/>
            <a:chOff x="936" y="1480"/>
            <a:chExt cx="1589" cy="1588"/>
          </a:xfrm>
        </p:grpSpPr>
        <p:grpSp>
          <p:nvGrpSpPr>
            <p:cNvPr id="9" name="组合 33"/>
            <p:cNvGrpSpPr/>
            <p:nvPr/>
          </p:nvGrpSpPr>
          <p:grpSpPr bwMode="auto">
            <a:xfrm>
              <a:off x="985" y="1584"/>
              <a:ext cx="1441" cy="1439"/>
              <a:chOff x="1754168" y="3653262"/>
              <a:chExt cx="1857599" cy="1857597"/>
            </a:xfrm>
          </p:grpSpPr>
          <p:sp>
            <p:nvSpPr>
              <p:cNvPr id="14" name="椭圆 13"/>
              <p:cNvSpPr/>
              <p:nvPr/>
            </p:nvSpPr>
            <p:spPr>
              <a:xfrm>
                <a:off x="1754168" y="3653262"/>
                <a:ext cx="1857599" cy="1857597"/>
              </a:xfrm>
              <a:prstGeom prst="ellipse">
                <a:avLst/>
              </a:prstGeom>
              <a:solidFill>
                <a:schemeClr val="tx1">
                  <a:lumMod val="50000"/>
                  <a:lumOff val="50000"/>
                </a:schemeClr>
              </a:solidFill>
              <a:ln>
                <a:noFill/>
              </a:ln>
              <a:effectLst>
                <a:innerShdw blurRad="889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zh-CN" altLang="en-US" sz="3000" dirty="0">
                  <a:latin typeface="+mj-lt"/>
                  <a:ea typeface="方正超粗黑简体" panose="03000509000000000000" pitchFamily="65" charset="-122"/>
                </a:endParaRPr>
              </a:p>
            </p:txBody>
          </p:sp>
          <p:sp>
            <p:nvSpPr>
              <p:cNvPr id="15" name="椭圆 14"/>
              <p:cNvSpPr/>
              <p:nvPr/>
            </p:nvSpPr>
            <p:spPr>
              <a:xfrm>
                <a:off x="1911556" y="3810650"/>
                <a:ext cx="1542822" cy="1542820"/>
              </a:xfrm>
              <a:prstGeom prst="ellipse">
                <a:avLst/>
              </a:prstGeom>
              <a:solidFill>
                <a:srgbClr val="0067B4"/>
              </a:soli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6" name="椭圆 15"/>
              <p:cNvSpPr/>
              <p:nvPr/>
            </p:nvSpPr>
            <p:spPr>
              <a:xfrm>
                <a:off x="1890879" y="3789973"/>
                <a:ext cx="1584176" cy="1584174"/>
              </a:xfrm>
              <a:prstGeom prst="ellipse">
                <a:avLst/>
              </a:prstGeom>
              <a:solidFill>
                <a:srgbClr val="C00000"/>
              </a:solidFill>
              <a:ln>
                <a:noFill/>
              </a:ln>
              <a:effectLst>
                <a:innerShdw blurRad="889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zh-CN" altLang="en-US" sz="3000" dirty="0">
                  <a:solidFill>
                    <a:srgbClr val="0087CF"/>
                  </a:solidFill>
                  <a:latin typeface="+mj-lt"/>
                  <a:ea typeface="方正超粗黑简体" panose="03000509000000000000" pitchFamily="65" charset="-122"/>
                </a:endParaRPr>
              </a:p>
            </p:txBody>
          </p:sp>
          <p:sp>
            <p:nvSpPr>
              <p:cNvPr id="17" name="矩形 16"/>
              <p:cNvSpPr/>
              <p:nvPr/>
            </p:nvSpPr>
            <p:spPr>
              <a:xfrm>
                <a:off x="2581452" y="4093187"/>
                <a:ext cx="199958" cy="550475"/>
              </a:xfrm>
              <a:prstGeom prst="rect">
                <a:avLst/>
              </a:prstGeom>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endParaRPr lang="zh-CN" altLang="zh-CN" sz="2700" b="1">
                  <a:solidFill>
                    <a:srgbClr val="CA0098"/>
                  </a:solidFill>
                  <a:latin typeface="微软雅黑" panose="020B0503020204020204" pitchFamily="34" charset="-122"/>
                  <a:ea typeface="微软雅黑" panose="020B0503020204020204" pitchFamily="34" charset="-122"/>
                </a:endParaRPr>
              </a:p>
            </p:txBody>
          </p:sp>
        </p:grpSp>
        <p:grpSp>
          <p:nvGrpSpPr>
            <p:cNvPr id="10" name="组合 4"/>
            <p:cNvGrpSpPr/>
            <p:nvPr/>
          </p:nvGrpSpPr>
          <p:grpSpPr bwMode="auto">
            <a:xfrm>
              <a:off x="936" y="1480"/>
              <a:ext cx="1589" cy="1588"/>
              <a:chOff x="3733576" y="3930057"/>
              <a:chExt cx="1801556" cy="1800152"/>
            </a:xfrm>
          </p:grpSpPr>
          <p:sp>
            <p:nvSpPr>
              <p:cNvPr id="11" name="椭圆 10"/>
              <p:cNvSpPr/>
              <p:nvPr/>
            </p:nvSpPr>
            <p:spPr>
              <a:xfrm>
                <a:off x="4003576" y="4200057"/>
                <a:ext cx="1260000" cy="1260000"/>
              </a:xfrm>
              <a:prstGeom prst="ellipse">
                <a:avLst/>
              </a:prstGeom>
              <a:noFill/>
              <a:ln>
                <a:gradFill flip="none" rotWithShape="1">
                  <a:gsLst>
                    <a:gs pos="100000">
                      <a:schemeClr val="bg1"/>
                    </a:gs>
                    <a:gs pos="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12" name="任意多边形 6"/>
              <p:cNvSpPr/>
              <p:nvPr/>
            </p:nvSpPr>
            <p:spPr>
              <a:xfrm>
                <a:off x="3734710" y="3930057"/>
                <a:ext cx="1800422" cy="1800152"/>
              </a:xfrm>
              <a:custGeom>
                <a:avLst/>
                <a:gdLst>
                  <a:gd name="connsiteX0" fmla="*/ 900000 w 1800000"/>
                  <a:gd name="connsiteY0" fmla="*/ 0 h 1800000"/>
                  <a:gd name="connsiteX1" fmla="*/ 1800000 w 1800000"/>
                  <a:gd name="connsiteY1" fmla="*/ 900000 h 1800000"/>
                  <a:gd name="connsiteX2" fmla="*/ 900000 w 1800000"/>
                  <a:gd name="connsiteY2" fmla="*/ 1800000 h 1800000"/>
                  <a:gd name="connsiteX3" fmla="*/ 0 w 1800000"/>
                  <a:gd name="connsiteY3" fmla="*/ 900000 h 1800000"/>
                  <a:gd name="connsiteX4" fmla="*/ 900000 w 1800000"/>
                  <a:gd name="connsiteY4" fmla="*/ 0 h 1800000"/>
                  <a:gd name="connsiteX5" fmla="*/ 900000 w 1800000"/>
                  <a:gd name="connsiteY5" fmla="*/ 270000 h 1800000"/>
                  <a:gd name="connsiteX6" fmla="*/ 270000 w 1800000"/>
                  <a:gd name="connsiteY6" fmla="*/ 900000 h 1800000"/>
                  <a:gd name="connsiteX7" fmla="*/ 900000 w 1800000"/>
                  <a:gd name="connsiteY7" fmla="*/ 1530000 h 1800000"/>
                  <a:gd name="connsiteX8" fmla="*/ 1530000 w 1800000"/>
                  <a:gd name="connsiteY8" fmla="*/ 900000 h 1800000"/>
                  <a:gd name="connsiteX9" fmla="*/ 900000 w 1800000"/>
                  <a:gd name="connsiteY9" fmla="*/ 270000 h 18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000" h="1800000">
                    <a:moveTo>
                      <a:pt x="900000" y="0"/>
                    </a:moveTo>
                    <a:cubicBezTo>
                      <a:pt x="1397056" y="0"/>
                      <a:pt x="1800000" y="402944"/>
                      <a:pt x="1800000" y="900000"/>
                    </a:cubicBezTo>
                    <a:cubicBezTo>
                      <a:pt x="1800000" y="1397056"/>
                      <a:pt x="1397056" y="1800000"/>
                      <a:pt x="900000" y="1800000"/>
                    </a:cubicBezTo>
                    <a:cubicBezTo>
                      <a:pt x="402944" y="1800000"/>
                      <a:pt x="0" y="1397056"/>
                      <a:pt x="0" y="900000"/>
                    </a:cubicBezTo>
                    <a:cubicBezTo>
                      <a:pt x="0" y="402944"/>
                      <a:pt x="402944" y="0"/>
                      <a:pt x="900000" y="0"/>
                    </a:cubicBezTo>
                    <a:close/>
                    <a:moveTo>
                      <a:pt x="900000" y="270000"/>
                    </a:moveTo>
                    <a:cubicBezTo>
                      <a:pt x="552061" y="270000"/>
                      <a:pt x="270000" y="552061"/>
                      <a:pt x="270000" y="900000"/>
                    </a:cubicBezTo>
                    <a:cubicBezTo>
                      <a:pt x="270000" y="1247939"/>
                      <a:pt x="552061" y="1530000"/>
                      <a:pt x="900000" y="1530000"/>
                    </a:cubicBezTo>
                    <a:cubicBezTo>
                      <a:pt x="1247939" y="1530000"/>
                      <a:pt x="1530000" y="1247939"/>
                      <a:pt x="1530000" y="900000"/>
                    </a:cubicBezTo>
                    <a:cubicBezTo>
                      <a:pt x="1530000" y="552061"/>
                      <a:pt x="1247939" y="270000"/>
                      <a:pt x="900000" y="270000"/>
                    </a:cubicBezTo>
                    <a:close/>
                  </a:path>
                </a:pathLst>
              </a:custGeom>
              <a:gradFill>
                <a:gsLst>
                  <a:gs pos="0">
                    <a:srgbClr val="F0F0F0"/>
                  </a:gs>
                  <a:gs pos="100000">
                    <a:srgbClr val="DBDBDB"/>
                  </a:gs>
                </a:gsLst>
                <a:lin ang="2700000" scaled="1"/>
              </a:gradFill>
              <a:ln>
                <a:no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13" name="椭圆 7"/>
              <p:cNvSpPr/>
              <p:nvPr/>
            </p:nvSpPr>
            <p:spPr>
              <a:xfrm>
                <a:off x="3733576" y="3930057"/>
                <a:ext cx="1800000" cy="1800000"/>
              </a:xfrm>
              <a:prstGeom prst="ellipse">
                <a:avLst/>
              </a:prstGeom>
              <a:noFill/>
              <a:ln>
                <a:gradFill flip="none" rotWithShape="1">
                  <a:gsLst>
                    <a:gs pos="0">
                      <a:schemeClr val="bg1"/>
                    </a:gs>
                    <a:gs pos="10000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grpSp>
      </p:grpSp>
      <p:sp>
        <p:nvSpPr>
          <p:cNvPr id="48" name="Oval 53"/>
          <p:cNvSpPr>
            <a:spLocks noChangeArrowheads="1"/>
          </p:cNvSpPr>
          <p:nvPr/>
        </p:nvSpPr>
        <p:spPr bwMode="auto">
          <a:xfrm>
            <a:off x="691548" y="2789703"/>
            <a:ext cx="252723" cy="252028"/>
          </a:xfrm>
          <a:prstGeom prst="ellipse">
            <a:avLst/>
          </a:prstGeom>
          <a:gradFill flip="none" rotWithShape="1">
            <a:gsLst>
              <a:gs pos="100000">
                <a:srgbClr val="FFFFFF"/>
              </a:gs>
              <a:gs pos="0">
                <a:srgbClr val="D9DEDF"/>
              </a:gs>
            </a:gsLst>
            <a:lin ang="2700000" scaled="0"/>
            <a:tileRect/>
          </a:gra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1316" tIns="35658" rIns="71316" bIns="35658" anchor="ctr"/>
          <a:lstStyle/>
          <a:p>
            <a:pPr algn="ctr" fontAlgn="auto">
              <a:spcBef>
                <a:spcPts val="0"/>
              </a:spcBef>
              <a:spcAft>
                <a:spcPts val="0"/>
              </a:spcAft>
              <a:defRPr/>
            </a:pPr>
            <a:endParaRPr lang="zh-CN" altLang="en-US"/>
          </a:p>
        </p:txBody>
      </p:sp>
      <p:grpSp>
        <p:nvGrpSpPr>
          <p:cNvPr id="50" name="组合 49"/>
          <p:cNvGrpSpPr/>
          <p:nvPr/>
        </p:nvGrpSpPr>
        <p:grpSpPr>
          <a:xfrm>
            <a:off x="944271" y="792859"/>
            <a:ext cx="2458629" cy="2458629"/>
            <a:chOff x="304800" y="673100"/>
            <a:chExt cx="4000500" cy="4000500"/>
          </a:xfrm>
          <a:effectLst>
            <a:outerShdw blurRad="444500" dist="254000" dir="8100000" algn="tr" rotWithShape="0">
              <a:prstClr val="black">
                <a:alpha val="50000"/>
              </a:prstClr>
            </a:outerShdw>
          </a:effectLst>
        </p:grpSpPr>
        <p:sp>
          <p:nvSpPr>
            <p:cNvPr id="52" name="同心圆 5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3" name="椭圆 5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9" name="组合 58"/>
          <p:cNvGrpSpPr/>
          <p:nvPr/>
        </p:nvGrpSpPr>
        <p:grpSpPr>
          <a:xfrm>
            <a:off x="1785551" y="3362021"/>
            <a:ext cx="226693" cy="226693"/>
            <a:chOff x="2889188" y="1494971"/>
            <a:chExt cx="1360493" cy="1360493"/>
          </a:xfrm>
        </p:grpSpPr>
        <p:grpSp>
          <p:nvGrpSpPr>
            <p:cNvPr id="60" name="组合 59"/>
            <p:cNvGrpSpPr/>
            <p:nvPr/>
          </p:nvGrpSpPr>
          <p:grpSpPr>
            <a:xfrm>
              <a:off x="2889188" y="1494971"/>
              <a:ext cx="1360493" cy="1360493"/>
              <a:chOff x="304800" y="673100"/>
              <a:chExt cx="4000500" cy="4000500"/>
            </a:xfrm>
            <a:effectLst>
              <a:outerShdw blurRad="444500" dist="254000" dir="8100000" algn="tr" rotWithShape="0">
                <a:prstClr val="black">
                  <a:alpha val="50000"/>
                </a:prstClr>
              </a:outerShdw>
            </a:effectLst>
          </p:grpSpPr>
          <p:sp>
            <p:nvSpPr>
              <p:cNvPr id="62" name="同心圆 6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3" name="椭圆 6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1" name="TextBox 60"/>
            <p:cNvSpPr txBox="1"/>
            <p:nvPr/>
          </p:nvSpPr>
          <p:spPr>
            <a:xfrm>
              <a:off x="3185233" y="1625415"/>
              <a:ext cx="241246" cy="1205805"/>
            </a:xfrm>
            <a:prstGeom prst="rect">
              <a:avLst/>
            </a:prstGeom>
            <a:noFill/>
          </p:spPr>
          <p:txBody>
            <a:bodyPr wrap="none" rtlCol="0">
              <a:spAutoFit/>
            </a:bodyPr>
            <a:lstStyle/>
            <a:p>
              <a:endParaRPr lang="zh-CN" altLang="en-US" sz="5400" dirty="0">
                <a:latin typeface="方正大黑简体" panose="03000509000000000000" pitchFamily="2" charset="-122"/>
                <a:ea typeface="方正大黑简体" panose="03000509000000000000" pitchFamily="2" charset="-122"/>
              </a:endParaRPr>
            </a:p>
          </p:txBody>
        </p:sp>
      </p:grpSp>
      <p:sp>
        <p:nvSpPr>
          <p:cNvPr id="69" name="TextBox 68"/>
          <p:cNvSpPr txBox="1"/>
          <p:nvPr/>
        </p:nvSpPr>
        <p:spPr>
          <a:xfrm>
            <a:off x="3677677" y="2214330"/>
            <a:ext cx="4493538" cy="830997"/>
          </a:xfrm>
          <a:prstGeom prst="rect">
            <a:avLst/>
          </a:prstGeom>
          <a:noFill/>
        </p:spPr>
        <p:txBody>
          <a:bodyPr wrap="none" rtlCol="0">
            <a:spAutoFit/>
          </a:bodyPr>
          <a:lstStyle/>
          <a:p>
            <a:r>
              <a:rPr lang="zh-CN" altLang="en-US" sz="4800" dirty="0">
                <a:solidFill>
                  <a:srgbClr val="C00000"/>
                </a:solidFill>
                <a:latin typeface="方正大黑简体" panose="03000509000000000000" pitchFamily="2" charset="-122"/>
                <a:ea typeface="方正大黑简体" panose="03000509000000000000" pitchFamily="2" charset="-122"/>
              </a:rPr>
              <a:t>商业融资计划书</a:t>
            </a:r>
          </a:p>
        </p:txBody>
      </p:sp>
      <p:sp>
        <p:nvSpPr>
          <p:cNvPr id="70" name="Oval 53"/>
          <p:cNvSpPr>
            <a:spLocks noChangeArrowheads="1"/>
          </p:cNvSpPr>
          <p:nvPr/>
        </p:nvSpPr>
        <p:spPr bwMode="auto">
          <a:xfrm>
            <a:off x="7046379" y="4250534"/>
            <a:ext cx="252723" cy="252028"/>
          </a:xfrm>
          <a:prstGeom prst="ellipse">
            <a:avLst/>
          </a:prstGeom>
          <a:gradFill flip="none" rotWithShape="1">
            <a:gsLst>
              <a:gs pos="100000">
                <a:srgbClr val="FFFFFF"/>
              </a:gs>
              <a:gs pos="0">
                <a:srgbClr val="D9DEDF"/>
              </a:gs>
            </a:gsLst>
            <a:lin ang="2700000" scaled="0"/>
            <a:tileRect/>
          </a:gra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1316" tIns="35658" rIns="71316" bIns="35658" anchor="ctr"/>
          <a:lstStyle/>
          <a:p>
            <a:pPr algn="ctr" fontAlgn="auto">
              <a:spcBef>
                <a:spcPts val="0"/>
              </a:spcBef>
              <a:spcAft>
                <a:spcPts val="0"/>
              </a:spcAft>
              <a:defRPr/>
            </a:pPr>
            <a:endParaRPr lang="zh-CN" altLang="en-US"/>
          </a:p>
        </p:txBody>
      </p:sp>
      <p:sp>
        <p:nvSpPr>
          <p:cNvPr id="72" name="Oval 53"/>
          <p:cNvSpPr>
            <a:spLocks noChangeArrowheads="1"/>
          </p:cNvSpPr>
          <p:nvPr/>
        </p:nvSpPr>
        <p:spPr bwMode="auto">
          <a:xfrm>
            <a:off x="7742004" y="3765057"/>
            <a:ext cx="252723" cy="252028"/>
          </a:xfrm>
          <a:prstGeom prst="ellipse">
            <a:avLst/>
          </a:prstGeom>
          <a:gradFill flip="none" rotWithShape="1">
            <a:gsLst>
              <a:gs pos="100000">
                <a:srgbClr val="FFFFFF"/>
              </a:gs>
              <a:gs pos="0">
                <a:srgbClr val="D9DEDF"/>
              </a:gs>
            </a:gsLst>
            <a:lin ang="2700000" scaled="0"/>
            <a:tileRect/>
          </a:gra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1316" tIns="35658" rIns="71316" bIns="35658" anchor="ctr"/>
          <a:lstStyle/>
          <a:p>
            <a:pPr algn="ctr" fontAlgn="auto">
              <a:spcBef>
                <a:spcPts val="0"/>
              </a:spcBef>
              <a:spcAft>
                <a:spcPts val="0"/>
              </a:spcAft>
              <a:defRPr/>
            </a:pPr>
            <a:endParaRPr lang="zh-CN" altLang="en-US"/>
          </a:p>
        </p:txBody>
      </p:sp>
      <p:grpSp>
        <p:nvGrpSpPr>
          <p:cNvPr id="73" name="组合 72"/>
          <p:cNvGrpSpPr/>
          <p:nvPr/>
        </p:nvGrpSpPr>
        <p:grpSpPr>
          <a:xfrm>
            <a:off x="7695246" y="4411137"/>
            <a:ext cx="1087848" cy="566340"/>
            <a:chOff x="494346" y="4283316"/>
            <a:chExt cx="1087848" cy="566340"/>
          </a:xfrm>
        </p:grpSpPr>
        <p:cxnSp>
          <p:nvCxnSpPr>
            <p:cNvPr id="74" name="直接连接符 73"/>
            <p:cNvCxnSpPr/>
            <p:nvPr/>
          </p:nvCxnSpPr>
          <p:spPr>
            <a:xfrm>
              <a:off x="800100" y="4543200"/>
              <a:ext cx="782094"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747350" y="4283316"/>
              <a:ext cx="761747" cy="276999"/>
            </a:xfrm>
            <a:prstGeom prst="rect">
              <a:avLst/>
            </a:prstGeom>
            <a:noFill/>
          </p:spPr>
          <p:txBody>
            <a:bodyPr wrap="none" rtlCol="0">
              <a:spAutoFit/>
            </a:bodyPr>
            <a:lstStyle/>
            <a:p>
              <a:r>
                <a:rPr lang="zh-CN" altLang="en-US" sz="1200" spc="300" dirty="0">
                  <a:solidFill>
                    <a:srgbClr val="C00000"/>
                  </a:solidFill>
                  <a:latin typeface="方正兰亭特黑简体" panose="02000000000000000000" pitchFamily="2" charset="-122"/>
                  <a:ea typeface="方正兰亭特黑简体" panose="02000000000000000000" pitchFamily="2" charset="-122"/>
                </a:rPr>
                <a:t>汇报人</a:t>
              </a:r>
            </a:p>
          </p:txBody>
        </p:sp>
        <p:sp>
          <p:nvSpPr>
            <p:cNvPr id="76" name="TextBox 75"/>
            <p:cNvSpPr txBox="1"/>
            <p:nvPr/>
          </p:nvSpPr>
          <p:spPr>
            <a:xfrm>
              <a:off x="747350" y="4572657"/>
              <a:ext cx="761747" cy="276999"/>
            </a:xfrm>
            <a:prstGeom prst="rect">
              <a:avLst/>
            </a:prstGeom>
            <a:noFill/>
          </p:spPr>
          <p:txBody>
            <a:bodyPr wrap="none" rtlCol="0">
              <a:spAutoFit/>
            </a:bodyPr>
            <a:lstStyle/>
            <a:p>
              <a:r>
                <a:rPr lang="zh-CN" altLang="en-US" sz="1200" spc="300" dirty="0">
                  <a:solidFill>
                    <a:srgbClr val="C00000"/>
                  </a:solidFill>
                  <a:latin typeface="方正兰亭特黑简体" panose="02000000000000000000" pitchFamily="2" charset="-122"/>
                  <a:ea typeface="方正兰亭特黑简体" panose="02000000000000000000" pitchFamily="2" charset="-122"/>
                </a:rPr>
                <a:t>公司名</a:t>
              </a:r>
            </a:p>
          </p:txBody>
        </p:sp>
        <p:grpSp>
          <p:nvGrpSpPr>
            <p:cNvPr id="77" name="组合 76"/>
            <p:cNvGrpSpPr/>
            <p:nvPr/>
          </p:nvGrpSpPr>
          <p:grpSpPr>
            <a:xfrm>
              <a:off x="494346" y="4306671"/>
              <a:ext cx="212885" cy="212885"/>
              <a:chOff x="494346" y="4306671"/>
              <a:chExt cx="212885" cy="212885"/>
            </a:xfrm>
            <a:solidFill>
              <a:srgbClr val="C00000"/>
            </a:solidFill>
          </p:grpSpPr>
          <p:sp>
            <p:nvSpPr>
              <p:cNvPr id="81" name="圆角矩形 80"/>
              <p:cNvSpPr/>
              <p:nvPr/>
            </p:nvSpPr>
            <p:spPr>
              <a:xfrm>
                <a:off x="494346" y="4306671"/>
                <a:ext cx="212885" cy="212885"/>
              </a:xfrm>
              <a:prstGeom prst="roundRect">
                <a:avLst>
                  <a:gd name="adj" fmla="val 2252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2" name="Picture 7" descr="F:\0PPT素材\zzz0g02.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4109" y="4337785"/>
                <a:ext cx="133357" cy="150656"/>
              </a:xfrm>
              <a:prstGeom prst="rect">
                <a:avLst/>
              </a:prstGeom>
              <a:grpFill/>
            </p:spPr>
          </p:pic>
        </p:grpSp>
        <p:grpSp>
          <p:nvGrpSpPr>
            <p:cNvPr id="78" name="组合 77"/>
            <p:cNvGrpSpPr/>
            <p:nvPr/>
          </p:nvGrpSpPr>
          <p:grpSpPr>
            <a:xfrm>
              <a:off x="494346" y="4587865"/>
              <a:ext cx="212885" cy="212885"/>
              <a:chOff x="494346" y="4587865"/>
              <a:chExt cx="212885" cy="212885"/>
            </a:xfrm>
            <a:solidFill>
              <a:srgbClr val="C00000"/>
            </a:solidFill>
          </p:grpSpPr>
          <p:sp>
            <p:nvSpPr>
              <p:cNvPr id="79" name="圆角矩形 78"/>
              <p:cNvSpPr/>
              <p:nvPr/>
            </p:nvSpPr>
            <p:spPr>
              <a:xfrm>
                <a:off x="494346" y="4587865"/>
                <a:ext cx="212885" cy="212885"/>
              </a:xfrm>
              <a:prstGeom prst="roundRect">
                <a:avLst>
                  <a:gd name="adj" fmla="val 2252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0" name="Picture 8" descr="F:\0PPT素材\zzz0s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16145" y="4614724"/>
                <a:ext cx="169286" cy="162499"/>
              </a:xfrm>
              <a:prstGeom prst="rect">
                <a:avLst/>
              </a:prstGeom>
              <a:grpFill/>
            </p:spPr>
          </p:pic>
        </p:grpSp>
      </p:grpSp>
      <p:sp>
        <p:nvSpPr>
          <p:cNvPr id="92" name="TextBox 91"/>
          <p:cNvSpPr txBox="1"/>
          <p:nvPr/>
        </p:nvSpPr>
        <p:spPr>
          <a:xfrm>
            <a:off x="10609990" y="6382589"/>
            <a:ext cx="877163" cy="369332"/>
          </a:xfrm>
          <a:prstGeom prst="rect">
            <a:avLst/>
          </a:prstGeom>
          <a:noFill/>
        </p:spPr>
        <p:txBody>
          <a:bodyPr wrap="none" rtlCol="0">
            <a:spAutoFit/>
          </a:bodyPr>
          <a:lstStyle/>
          <a:p>
            <a:r>
              <a:rPr lang="zh-CN" altLang="en-US" dirty="0"/>
              <a:t>延时符</a:t>
            </a:r>
          </a:p>
        </p:txBody>
      </p:sp>
      <p:sp>
        <p:nvSpPr>
          <p:cNvPr id="83" name="Freeform 42"/>
          <p:cNvSpPr>
            <a:spLocks noEditPoints="1"/>
          </p:cNvSpPr>
          <p:nvPr/>
        </p:nvSpPr>
        <p:spPr bwMode="auto">
          <a:xfrm>
            <a:off x="1581532" y="1385542"/>
            <a:ext cx="1145935" cy="1123083"/>
          </a:xfrm>
          <a:custGeom>
            <a:avLst/>
            <a:gdLst>
              <a:gd name="T0" fmla="*/ 25 w 596"/>
              <a:gd name="T1" fmla="*/ 345 h 583"/>
              <a:gd name="T2" fmla="*/ 25 w 596"/>
              <a:gd name="T3" fmla="*/ 62 h 583"/>
              <a:gd name="T4" fmla="*/ 61 w 596"/>
              <a:gd name="T5" fmla="*/ 26 h 583"/>
              <a:gd name="T6" fmla="*/ 534 w 596"/>
              <a:gd name="T7" fmla="*/ 26 h 583"/>
              <a:gd name="T8" fmla="*/ 570 w 596"/>
              <a:gd name="T9" fmla="*/ 62 h 583"/>
              <a:gd name="T10" fmla="*/ 570 w 596"/>
              <a:gd name="T11" fmla="*/ 345 h 583"/>
              <a:gd name="T12" fmla="*/ 534 w 596"/>
              <a:gd name="T13" fmla="*/ 381 h 583"/>
              <a:gd name="T14" fmla="*/ 61 w 596"/>
              <a:gd name="T15" fmla="*/ 381 h 583"/>
              <a:gd name="T16" fmla="*/ 25 w 596"/>
              <a:gd name="T17" fmla="*/ 345 h 583"/>
              <a:gd name="T18" fmla="*/ 534 w 596"/>
              <a:gd name="T19" fmla="*/ 406 h 583"/>
              <a:gd name="T20" fmla="*/ 596 w 596"/>
              <a:gd name="T21" fmla="*/ 345 h 583"/>
              <a:gd name="T22" fmla="*/ 596 w 596"/>
              <a:gd name="T23" fmla="*/ 62 h 583"/>
              <a:gd name="T24" fmla="*/ 534 w 596"/>
              <a:gd name="T25" fmla="*/ 0 h 583"/>
              <a:gd name="T26" fmla="*/ 61 w 596"/>
              <a:gd name="T27" fmla="*/ 0 h 583"/>
              <a:gd name="T28" fmla="*/ 0 w 596"/>
              <a:gd name="T29" fmla="*/ 62 h 583"/>
              <a:gd name="T30" fmla="*/ 0 w 596"/>
              <a:gd name="T31" fmla="*/ 345 h 583"/>
              <a:gd name="T32" fmla="*/ 61 w 596"/>
              <a:gd name="T33" fmla="*/ 406 h 583"/>
              <a:gd name="T34" fmla="*/ 245 w 596"/>
              <a:gd name="T35" fmla="*/ 406 h 583"/>
              <a:gd name="T36" fmla="*/ 245 w 596"/>
              <a:gd name="T37" fmla="*/ 462 h 583"/>
              <a:gd name="T38" fmla="*/ 61 w 596"/>
              <a:gd name="T39" fmla="*/ 462 h 583"/>
              <a:gd name="T40" fmla="*/ 0 w 596"/>
              <a:gd name="T41" fmla="*/ 524 h 583"/>
              <a:gd name="T42" fmla="*/ 0 w 596"/>
              <a:gd name="T43" fmla="*/ 570 h 583"/>
              <a:gd name="T44" fmla="*/ 12 w 596"/>
              <a:gd name="T45" fmla="*/ 583 h 583"/>
              <a:gd name="T46" fmla="*/ 583 w 596"/>
              <a:gd name="T47" fmla="*/ 583 h 583"/>
              <a:gd name="T48" fmla="*/ 596 w 596"/>
              <a:gd name="T49" fmla="*/ 570 h 583"/>
              <a:gd name="T50" fmla="*/ 596 w 596"/>
              <a:gd name="T51" fmla="*/ 524 h 583"/>
              <a:gd name="T52" fmla="*/ 534 w 596"/>
              <a:gd name="T53" fmla="*/ 462 h 583"/>
              <a:gd name="T54" fmla="*/ 351 w 596"/>
              <a:gd name="T55" fmla="*/ 462 h 583"/>
              <a:gd name="T56" fmla="*/ 351 w 596"/>
              <a:gd name="T57" fmla="*/ 406 h 583"/>
              <a:gd name="T58" fmla="*/ 534 w 596"/>
              <a:gd name="T59" fmla="*/ 406 h 583"/>
              <a:gd name="T60" fmla="*/ 544 w 596"/>
              <a:gd name="T61" fmla="*/ 345 h 583"/>
              <a:gd name="T62" fmla="*/ 544 w 596"/>
              <a:gd name="T63" fmla="*/ 62 h 583"/>
              <a:gd name="T64" fmla="*/ 534 w 596"/>
              <a:gd name="T65" fmla="*/ 52 h 583"/>
              <a:gd name="T66" fmla="*/ 61 w 596"/>
              <a:gd name="T67" fmla="*/ 52 h 583"/>
              <a:gd name="T68" fmla="*/ 51 w 596"/>
              <a:gd name="T69" fmla="*/ 62 h 583"/>
              <a:gd name="T70" fmla="*/ 51 w 596"/>
              <a:gd name="T71" fmla="*/ 345 h 583"/>
              <a:gd name="T72" fmla="*/ 61 w 596"/>
              <a:gd name="T73" fmla="*/ 355 h 583"/>
              <a:gd name="T74" fmla="*/ 534 w 596"/>
              <a:gd name="T75" fmla="*/ 355 h 583"/>
              <a:gd name="T76" fmla="*/ 544 w 596"/>
              <a:gd name="T77" fmla="*/ 345 h 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96" h="583">
                <a:moveTo>
                  <a:pt x="25" y="345"/>
                </a:moveTo>
                <a:lnTo>
                  <a:pt x="25" y="62"/>
                </a:lnTo>
                <a:cubicBezTo>
                  <a:pt x="25" y="42"/>
                  <a:pt x="41" y="26"/>
                  <a:pt x="61" y="26"/>
                </a:cubicBezTo>
                <a:lnTo>
                  <a:pt x="534" y="26"/>
                </a:lnTo>
                <a:cubicBezTo>
                  <a:pt x="554" y="26"/>
                  <a:pt x="570" y="42"/>
                  <a:pt x="570" y="62"/>
                </a:cubicBezTo>
                <a:lnTo>
                  <a:pt x="570" y="345"/>
                </a:lnTo>
                <a:cubicBezTo>
                  <a:pt x="570" y="365"/>
                  <a:pt x="554" y="381"/>
                  <a:pt x="534" y="381"/>
                </a:cubicBezTo>
                <a:lnTo>
                  <a:pt x="61" y="381"/>
                </a:lnTo>
                <a:cubicBezTo>
                  <a:pt x="41" y="381"/>
                  <a:pt x="25" y="365"/>
                  <a:pt x="25" y="345"/>
                </a:cubicBezTo>
                <a:close/>
                <a:moveTo>
                  <a:pt x="534" y="406"/>
                </a:moveTo>
                <a:cubicBezTo>
                  <a:pt x="568" y="406"/>
                  <a:pt x="596" y="379"/>
                  <a:pt x="596" y="345"/>
                </a:cubicBezTo>
                <a:lnTo>
                  <a:pt x="596" y="62"/>
                </a:lnTo>
                <a:cubicBezTo>
                  <a:pt x="596" y="28"/>
                  <a:pt x="568" y="0"/>
                  <a:pt x="534" y="0"/>
                </a:cubicBezTo>
                <a:lnTo>
                  <a:pt x="61" y="0"/>
                </a:lnTo>
                <a:cubicBezTo>
                  <a:pt x="27" y="0"/>
                  <a:pt x="0" y="28"/>
                  <a:pt x="0" y="62"/>
                </a:cubicBezTo>
                <a:lnTo>
                  <a:pt x="0" y="345"/>
                </a:lnTo>
                <a:cubicBezTo>
                  <a:pt x="0" y="379"/>
                  <a:pt x="27" y="406"/>
                  <a:pt x="61" y="406"/>
                </a:cubicBezTo>
                <a:lnTo>
                  <a:pt x="245" y="406"/>
                </a:lnTo>
                <a:lnTo>
                  <a:pt x="245" y="462"/>
                </a:lnTo>
                <a:lnTo>
                  <a:pt x="61" y="462"/>
                </a:lnTo>
                <a:cubicBezTo>
                  <a:pt x="27" y="462"/>
                  <a:pt x="0" y="490"/>
                  <a:pt x="0" y="524"/>
                </a:cubicBezTo>
                <a:lnTo>
                  <a:pt x="0" y="570"/>
                </a:lnTo>
                <a:cubicBezTo>
                  <a:pt x="0" y="577"/>
                  <a:pt x="5" y="583"/>
                  <a:pt x="12" y="583"/>
                </a:cubicBezTo>
                <a:lnTo>
                  <a:pt x="583" y="583"/>
                </a:lnTo>
                <a:cubicBezTo>
                  <a:pt x="590" y="583"/>
                  <a:pt x="596" y="577"/>
                  <a:pt x="596" y="570"/>
                </a:cubicBezTo>
                <a:lnTo>
                  <a:pt x="596" y="524"/>
                </a:lnTo>
                <a:cubicBezTo>
                  <a:pt x="596" y="490"/>
                  <a:pt x="568" y="462"/>
                  <a:pt x="534" y="462"/>
                </a:cubicBezTo>
                <a:lnTo>
                  <a:pt x="351" y="462"/>
                </a:lnTo>
                <a:lnTo>
                  <a:pt x="351" y="406"/>
                </a:lnTo>
                <a:lnTo>
                  <a:pt x="534" y="406"/>
                </a:lnTo>
                <a:close/>
                <a:moveTo>
                  <a:pt x="544" y="345"/>
                </a:moveTo>
                <a:lnTo>
                  <a:pt x="544" y="62"/>
                </a:lnTo>
                <a:cubicBezTo>
                  <a:pt x="544" y="56"/>
                  <a:pt x="540" y="52"/>
                  <a:pt x="534" y="52"/>
                </a:cubicBezTo>
                <a:lnTo>
                  <a:pt x="61" y="52"/>
                </a:lnTo>
                <a:cubicBezTo>
                  <a:pt x="56" y="52"/>
                  <a:pt x="51" y="56"/>
                  <a:pt x="51" y="62"/>
                </a:cubicBezTo>
                <a:lnTo>
                  <a:pt x="51" y="345"/>
                </a:lnTo>
                <a:cubicBezTo>
                  <a:pt x="51" y="350"/>
                  <a:pt x="56" y="355"/>
                  <a:pt x="61" y="355"/>
                </a:cubicBezTo>
                <a:lnTo>
                  <a:pt x="534" y="355"/>
                </a:lnTo>
                <a:cubicBezTo>
                  <a:pt x="540" y="355"/>
                  <a:pt x="544" y="350"/>
                  <a:pt x="544" y="345"/>
                </a:cubicBezTo>
                <a:close/>
              </a:path>
            </a:pathLst>
          </a:custGeom>
          <a:solidFill>
            <a:srgbClr val="C00000"/>
          </a:solidFill>
          <a:ln>
            <a:noFill/>
          </a:ln>
        </p:spPr>
        <p:txBody>
          <a:bodyPr vert="horz" wrap="square" lIns="68562" tIns="34281" rIns="68562" bIns="34281" numCol="1" anchor="t" anchorCtr="0" compatLnSpc="1"/>
          <a:lstStyle/>
          <a:p>
            <a:endParaRPr lang="zh-CN" altLang="en-US"/>
          </a:p>
        </p:txBody>
      </p:sp>
      <p:sp>
        <p:nvSpPr>
          <p:cNvPr id="84" name="椭圆 83"/>
          <p:cNvSpPr/>
          <p:nvPr/>
        </p:nvSpPr>
        <p:spPr>
          <a:xfrm>
            <a:off x="1898898" y="507680"/>
            <a:ext cx="274777" cy="27477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5" name="组合 84"/>
          <p:cNvGrpSpPr/>
          <p:nvPr/>
        </p:nvGrpSpPr>
        <p:grpSpPr>
          <a:xfrm>
            <a:off x="3267870" y="2705534"/>
            <a:ext cx="219777" cy="219777"/>
            <a:chOff x="304800" y="673100"/>
            <a:chExt cx="4000500" cy="4000500"/>
          </a:xfrm>
          <a:effectLst>
            <a:outerShdw blurRad="381000" dist="152400" dir="8100000" algn="tr" rotWithShape="0">
              <a:prstClr val="black">
                <a:alpha val="70000"/>
              </a:prstClr>
            </a:outerShdw>
          </a:effectLst>
        </p:grpSpPr>
        <p:sp>
          <p:nvSpPr>
            <p:cNvPr id="86" name="同心圆 8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7" name="椭圆 86"/>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8" name="椭圆 87"/>
          <p:cNvSpPr/>
          <p:nvPr/>
        </p:nvSpPr>
        <p:spPr>
          <a:xfrm>
            <a:off x="3402900" y="1672306"/>
            <a:ext cx="274777" cy="27477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椭圆 88"/>
          <p:cNvSpPr/>
          <p:nvPr/>
        </p:nvSpPr>
        <p:spPr>
          <a:xfrm>
            <a:off x="1315710" y="3253914"/>
            <a:ext cx="137389" cy="137389"/>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TextBox 7"/>
          <p:cNvSpPr>
            <a:spLocks noChangeArrowheads="1"/>
          </p:cNvSpPr>
          <p:nvPr/>
        </p:nvSpPr>
        <p:spPr bwMode="auto">
          <a:xfrm>
            <a:off x="4648640" y="1916205"/>
            <a:ext cx="34477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auto">
              <a:spcBef>
                <a:spcPts val="0"/>
              </a:spcBef>
              <a:spcAft>
                <a:spcPts val="0"/>
              </a:spcAft>
              <a:defRPr/>
            </a:pPr>
            <a:r>
              <a:rPr lang="en-US" altLang="zh-CN" sz="2400" dirty="0">
                <a:latin typeface="方正大黑简体" panose="03000509000000000000" pitchFamily="2" charset="-122"/>
                <a:ea typeface="方正大黑简体" panose="03000509000000000000" pitchFamily="2" charset="-122"/>
                <a:cs typeface="LilyUPC" panose="020B0604020202020204" pitchFamily="34" charset="-34"/>
                <a:sym typeface="微软雅黑" panose="020B0503020204020204" pitchFamily="34" charset="-122"/>
              </a:rPr>
              <a:t>THE BUSENESS PLAN</a:t>
            </a:r>
            <a:endParaRPr lang="zh-CN" altLang="en-US" sz="2400" dirty="0">
              <a:latin typeface="方正大黑简体" panose="03000509000000000000" pitchFamily="2" charset="-122"/>
              <a:ea typeface="方正大黑简体" panose="03000509000000000000" pitchFamily="2" charset="-122"/>
              <a:cs typeface="LilyUPC" panose="020B0604020202020204" pitchFamily="34" charset="-34"/>
              <a:sym typeface="微软雅黑" panose="020B0503020204020204" pitchFamily="34" charset="-122"/>
            </a:endParaRPr>
          </a:p>
        </p:txBody>
      </p:sp>
      <p:pic>
        <p:nvPicPr>
          <p:cNvPr id="93" name="背景音乐 - 2 - 盟军敢死队 勇往直前(短).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457021" y="5906660"/>
            <a:ext cx="457021" cy="4572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3"/>
                                        </p:tgtEl>
                                      </p:cBhvr>
                                    </p:cmd>
                                  </p:childTnLst>
                                </p:cTn>
                              </p:par>
                              <p:par>
                                <p:cTn id="7" presetID="10" presetClass="entr" presetSubtype="0" fill="hold" nodeType="withEffect">
                                  <p:stCondLst>
                                    <p:cond delay="800"/>
                                  </p:stCondLst>
                                  <p:childTnLst>
                                    <p:set>
                                      <p:cBhvr>
                                        <p:cTn id="8" dur="1" fill="hold">
                                          <p:stCondLst>
                                            <p:cond delay="0"/>
                                          </p:stCondLst>
                                        </p:cTn>
                                        <p:tgtEl>
                                          <p:spTgt spid="59"/>
                                        </p:tgtEl>
                                        <p:attrNameLst>
                                          <p:attrName>style.visibility</p:attrName>
                                        </p:attrNameLst>
                                      </p:cBhvr>
                                      <p:to>
                                        <p:strVal val="visible"/>
                                      </p:to>
                                    </p:set>
                                    <p:animEffect transition="in" filter="fade">
                                      <p:cBhvr>
                                        <p:cTn id="9" dur="500"/>
                                        <p:tgtEl>
                                          <p:spTgt spid="59"/>
                                        </p:tgtEl>
                                      </p:cBhvr>
                                    </p:animEffect>
                                  </p:childTnLst>
                                </p:cTn>
                              </p:par>
                              <p:par>
                                <p:cTn id="10" presetID="1" presetClass="entr" presetSubtype="0" fill="hold" grpId="0" nodeType="withEffect">
                                  <p:stCondLst>
                                    <p:cond delay="800"/>
                                  </p:stCondLst>
                                  <p:childTnLst>
                                    <p:set>
                                      <p:cBhvr>
                                        <p:cTn id="11" dur="1" fill="hold">
                                          <p:stCondLst>
                                            <p:cond delay="0"/>
                                          </p:stCondLst>
                                        </p:cTn>
                                        <p:tgtEl>
                                          <p:spTgt spid="88"/>
                                        </p:tgtEl>
                                        <p:attrNameLst>
                                          <p:attrName>style.visibility</p:attrName>
                                        </p:attrNameLst>
                                      </p:cBhvr>
                                      <p:to>
                                        <p:strVal val="visible"/>
                                      </p:to>
                                    </p:set>
                                  </p:childTnLst>
                                </p:cTn>
                              </p:par>
                              <p:par>
                                <p:cTn id="12" presetID="53" presetClass="entr" presetSubtype="16" fill="hold" grpId="1" nodeType="withEffect">
                                  <p:stCondLst>
                                    <p:cond delay="800"/>
                                  </p:stCondLst>
                                  <p:childTnLst>
                                    <p:set>
                                      <p:cBhvr>
                                        <p:cTn id="13" dur="1" fill="hold">
                                          <p:stCondLst>
                                            <p:cond delay="0"/>
                                          </p:stCondLst>
                                        </p:cTn>
                                        <p:tgtEl>
                                          <p:spTgt spid="88"/>
                                        </p:tgtEl>
                                        <p:attrNameLst>
                                          <p:attrName>style.visibility</p:attrName>
                                        </p:attrNameLst>
                                      </p:cBhvr>
                                      <p:to>
                                        <p:strVal val="visible"/>
                                      </p:to>
                                    </p:set>
                                    <p:anim calcmode="lin" valueType="num">
                                      <p:cBhvr>
                                        <p:cTn id="14" dur="1000" fill="hold"/>
                                        <p:tgtEl>
                                          <p:spTgt spid="88"/>
                                        </p:tgtEl>
                                        <p:attrNameLst>
                                          <p:attrName>ppt_w</p:attrName>
                                        </p:attrNameLst>
                                      </p:cBhvr>
                                      <p:tavLst>
                                        <p:tav tm="0">
                                          <p:val>
                                            <p:fltVal val="0"/>
                                          </p:val>
                                        </p:tav>
                                        <p:tav tm="100000">
                                          <p:val>
                                            <p:strVal val="#ppt_w"/>
                                          </p:val>
                                        </p:tav>
                                      </p:tavLst>
                                    </p:anim>
                                    <p:anim calcmode="lin" valueType="num">
                                      <p:cBhvr>
                                        <p:cTn id="15" dur="1000" fill="hold"/>
                                        <p:tgtEl>
                                          <p:spTgt spid="88"/>
                                        </p:tgtEl>
                                        <p:attrNameLst>
                                          <p:attrName>ppt_h</p:attrName>
                                        </p:attrNameLst>
                                      </p:cBhvr>
                                      <p:tavLst>
                                        <p:tav tm="0">
                                          <p:val>
                                            <p:fltVal val="0"/>
                                          </p:val>
                                        </p:tav>
                                        <p:tav tm="100000">
                                          <p:val>
                                            <p:strVal val="#ppt_h"/>
                                          </p:val>
                                        </p:tav>
                                      </p:tavLst>
                                    </p:anim>
                                    <p:animEffect transition="in" filter="fade">
                                      <p:cBhvr>
                                        <p:cTn id="16" dur="1000"/>
                                        <p:tgtEl>
                                          <p:spTgt spid="88"/>
                                        </p:tgtEl>
                                      </p:cBhvr>
                                    </p:animEffect>
                                  </p:childTnLst>
                                </p:cTn>
                              </p:par>
                              <p:par>
                                <p:cTn id="17" presetID="64" presetClass="path" presetSubtype="0" fill="hold" grpId="2" nodeType="withEffect">
                                  <p:stCondLst>
                                    <p:cond delay="800"/>
                                  </p:stCondLst>
                                  <p:childTnLst>
                                    <p:animMotion origin="layout" path="M -2.22222E-6 1.18319E-6 L 0.21702 -0.37071 " pathEditMode="relative" rAng="0" ptsTypes="AA">
                                      <p:cBhvr>
                                        <p:cTn id="18" dur="1000" spd="-100000" fill="hold"/>
                                        <p:tgtEl>
                                          <p:spTgt spid="88"/>
                                        </p:tgtEl>
                                        <p:attrNameLst>
                                          <p:attrName>ppt_x</p:attrName>
                                          <p:attrName>ppt_y</p:attrName>
                                        </p:attrNameLst>
                                      </p:cBhvr>
                                      <p:rCtr x="10851" y="-18536"/>
                                    </p:animMotion>
                                  </p:childTnLst>
                                </p:cTn>
                              </p:par>
                              <p:par>
                                <p:cTn id="19" presetID="1" presetClass="entr" presetSubtype="0" fill="hold" grpId="0" nodeType="withEffect">
                                  <p:stCondLst>
                                    <p:cond delay="800"/>
                                  </p:stCondLst>
                                  <p:childTnLst>
                                    <p:set>
                                      <p:cBhvr>
                                        <p:cTn id="20" dur="1" fill="hold">
                                          <p:stCondLst>
                                            <p:cond delay="0"/>
                                          </p:stCondLst>
                                        </p:cTn>
                                        <p:tgtEl>
                                          <p:spTgt spid="84"/>
                                        </p:tgtEl>
                                        <p:attrNameLst>
                                          <p:attrName>style.visibility</p:attrName>
                                        </p:attrNameLst>
                                      </p:cBhvr>
                                      <p:to>
                                        <p:strVal val="visible"/>
                                      </p:to>
                                    </p:set>
                                  </p:childTnLst>
                                </p:cTn>
                              </p:par>
                              <p:par>
                                <p:cTn id="21" presetID="53" presetClass="entr" presetSubtype="16" fill="hold" grpId="1" nodeType="withEffect">
                                  <p:stCondLst>
                                    <p:cond delay="800"/>
                                  </p:stCondLst>
                                  <p:childTnLst>
                                    <p:set>
                                      <p:cBhvr>
                                        <p:cTn id="22" dur="1" fill="hold">
                                          <p:stCondLst>
                                            <p:cond delay="0"/>
                                          </p:stCondLst>
                                        </p:cTn>
                                        <p:tgtEl>
                                          <p:spTgt spid="84"/>
                                        </p:tgtEl>
                                        <p:attrNameLst>
                                          <p:attrName>style.visibility</p:attrName>
                                        </p:attrNameLst>
                                      </p:cBhvr>
                                      <p:to>
                                        <p:strVal val="visible"/>
                                      </p:to>
                                    </p:set>
                                    <p:anim calcmode="lin" valueType="num">
                                      <p:cBhvr>
                                        <p:cTn id="23" dur="1000" fill="hold"/>
                                        <p:tgtEl>
                                          <p:spTgt spid="84"/>
                                        </p:tgtEl>
                                        <p:attrNameLst>
                                          <p:attrName>ppt_w</p:attrName>
                                        </p:attrNameLst>
                                      </p:cBhvr>
                                      <p:tavLst>
                                        <p:tav tm="0">
                                          <p:val>
                                            <p:fltVal val="0"/>
                                          </p:val>
                                        </p:tav>
                                        <p:tav tm="100000">
                                          <p:val>
                                            <p:strVal val="#ppt_w"/>
                                          </p:val>
                                        </p:tav>
                                      </p:tavLst>
                                    </p:anim>
                                    <p:anim calcmode="lin" valueType="num">
                                      <p:cBhvr>
                                        <p:cTn id="24" dur="1000" fill="hold"/>
                                        <p:tgtEl>
                                          <p:spTgt spid="84"/>
                                        </p:tgtEl>
                                        <p:attrNameLst>
                                          <p:attrName>ppt_h</p:attrName>
                                        </p:attrNameLst>
                                      </p:cBhvr>
                                      <p:tavLst>
                                        <p:tav tm="0">
                                          <p:val>
                                            <p:fltVal val="0"/>
                                          </p:val>
                                        </p:tav>
                                        <p:tav tm="100000">
                                          <p:val>
                                            <p:strVal val="#ppt_h"/>
                                          </p:val>
                                        </p:tav>
                                      </p:tavLst>
                                    </p:anim>
                                    <p:animEffect transition="in" filter="fade">
                                      <p:cBhvr>
                                        <p:cTn id="25" dur="1000"/>
                                        <p:tgtEl>
                                          <p:spTgt spid="84"/>
                                        </p:tgtEl>
                                      </p:cBhvr>
                                    </p:animEffect>
                                  </p:childTnLst>
                                </p:cTn>
                              </p:par>
                              <p:par>
                                <p:cTn id="26" presetID="64" presetClass="path" presetSubtype="0" fill="hold" grpId="2" nodeType="withEffect">
                                  <p:stCondLst>
                                    <p:cond delay="800"/>
                                  </p:stCondLst>
                                  <p:childTnLst>
                                    <p:animMotion origin="layout" path="M 2.77778E-6 2.422E-6 L 0.39375 -0.33797 " pathEditMode="relative" rAng="0" ptsTypes="AA">
                                      <p:cBhvr>
                                        <p:cTn id="27" dur="1000" spd="-100000" fill="hold"/>
                                        <p:tgtEl>
                                          <p:spTgt spid="84"/>
                                        </p:tgtEl>
                                        <p:attrNameLst>
                                          <p:attrName>ppt_x</p:attrName>
                                          <p:attrName>ppt_y</p:attrName>
                                        </p:attrNameLst>
                                      </p:cBhvr>
                                      <p:rCtr x="19688" y="-16898"/>
                                    </p:animMotion>
                                  </p:childTnLst>
                                </p:cTn>
                              </p:par>
                              <p:par>
                                <p:cTn id="28" presetID="1" presetClass="entr" presetSubtype="0" fill="hold" grpId="0" nodeType="withEffect">
                                  <p:stCondLst>
                                    <p:cond delay="800"/>
                                  </p:stCondLst>
                                  <p:childTnLst>
                                    <p:set>
                                      <p:cBhvr>
                                        <p:cTn id="29" dur="1" fill="hold">
                                          <p:stCondLst>
                                            <p:cond delay="0"/>
                                          </p:stCondLst>
                                        </p:cTn>
                                        <p:tgtEl>
                                          <p:spTgt spid="89"/>
                                        </p:tgtEl>
                                        <p:attrNameLst>
                                          <p:attrName>style.visibility</p:attrName>
                                        </p:attrNameLst>
                                      </p:cBhvr>
                                      <p:to>
                                        <p:strVal val="visible"/>
                                      </p:to>
                                    </p:set>
                                  </p:childTnLst>
                                </p:cTn>
                              </p:par>
                              <p:par>
                                <p:cTn id="30" presetID="53" presetClass="entr" presetSubtype="16" fill="hold" grpId="1" nodeType="withEffect">
                                  <p:stCondLst>
                                    <p:cond delay="800"/>
                                  </p:stCondLst>
                                  <p:childTnLst>
                                    <p:set>
                                      <p:cBhvr>
                                        <p:cTn id="31" dur="1" fill="hold">
                                          <p:stCondLst>
                                            <p:cond delay="0"/>
                                          </p:stCondLst>
                                        </p:cTn>
                                        <p:tgtEl>
                                          <p:spTgt spid="89"/>
                                        </p:tgtEl>
                                        <p:attrNameLst>
                                          <p:attrName>style.visibility</p:attrName>
                                        </p:attrNameLst>
                                      </p:cBhvr>
                                      <p:to>
                                        <p:strVal val="visible"/>
                                      </p:to>
                                    </p:set>
                                    <p:anim calcmode="lin" valueType="num">
                                      <p:cBhvr>
                                        <p:cTn id="32" dur="1000" fill="hold"/>
                                        <p:tgtEl>
                                          <p:spTgt spid="89"/>
                                        </p:tgtEl>
                                        <p:attrNameLst>
                                          <p:attrName>ppt_w</p:attrName>
                                        </p:attrNameLst>
                                      </p:cBhvr>
                                      <p:tavLst>
                                        <p:tav tm="0">
                                          <p:val>
                                            <p:fltVal val="0"/>
                                          </p:val>
                                        </p:tav>
                                        <p:tav tm="100000">
                                          <p:val>
                                            <p:strVal val="#ppt_w"/>
                                          </p:val>
                                        </p:tav>
                                      </p:tavLst>
                                    </p:anim>
                                    <p:anim calcmode="lin" valueType="num">
                                      <p:cBhvr>
                                        <p:cTn id="33" dur="1000" fill="hold"/>
                                        <p:tgtEl>
                                          <p:spTgt spid="89"/>
                                        </p:tgtEl>
                                        <p:attrNameLst>
                                          <p:attrName>ppt_h</p:attrName>
                                        </p:attrNameLst>
                                      </p:cBhvr>
                                      <p:tavLst>
                                        <p:tav tm="0">
                                          <p:val>
                                            <p:fltVal val="0"/>
                                          </p:val>
                                        </p:tav>
                                        <p:tav tm="100000">
                                          <p:val>
                                            <p:strVal val="#ppt_h"/>
                                          </p:val>
                                        </p:tav>
                                      </p:tavLst>
                                    </p:anim>
                                    <p:animEffect transition="in" filter="fade">
                                      <p:cBhvr>
                                        <p:cTn id="34" dur="1000"/>
                                        <p:tgtEl>
                                          <p:spTgt spid="89"/>
                                        </p:tgtEl>
                                      </p:cBhvr>
                                    </p:animEffect>
                                  </p:childTnLst>
                                </p:cTn>
                              </p:par>
                              <p:par>
                                <p:cTn id="35" presetID="64" presetClass="path" presetSubtype="0" fill="hold" grpId="2" nodeType="withEffect">
                                  <p:stCondLst>
                                    <p:cond delay="800"/>
                                  </p:stCondLst>
                                  <p:childTnLst>
                                    <p:animMotion origin="layout" path="M 5E-6 2.09762E-6 L -0.18855 -1.11369 " pathEditMode="relative" rAng="0" ptsTypes="AA">
                                      <p:cBhvr>
                                        <p:cTn id="36" dur="1000" spd="-100000" fill="hold"/>
                                        <p:tgtEl>
                                          <p:spTgt spid="89"/>
                                        </p:tgtEl>
                                        <p:attrNameLst>
                                          <p:attrName>ppt_x</p:attrName>
                                          <p:attrName>ppt_y</p:attrName>
                                        </p:attrNameLst>
                                      </p:cBhvr>
                                      <p:rCtr x="-9427" y="-55700"/>
                                    </p:animMotion>
                                  </p:childTnLst>
                                </p:cTn>
                              </p:par>
                              <p:par>
                                <p:cTn id="37" presetID="2" presetClass="entr" presetSubtype="4" fill="hold" grpId="0" nodeType="withEffect">
                                  <p:stCondLst>
                                    <p:cond delay="1800"/>
                                  </p:stCondLst>
                                  <p:childTnLst>
                                    <p:set>
                                      <p:cBhvr>
                                        <p:cTn id="38" dur="1" fill="hold">
                                          <p:stCondLst>
                                            <p:cond delay="0"/>
                                          </p:stCondLst>
                                        </p:cTn>
                                        <p:tgtEl>
                                          <p:spTgt spid="48"/>
                                        </p:tgtEl>
                                        <p:attrNameLst>
                                          <p:attrName>style.visibility</p:attrName>
                                        </p:attrNameLst>
                                      </p:cBhvr>
                                      <p:to>
                                        <p:strVal val="visible"/>
                                      </p:to>
                                    </p:set>
                                    <p:anim calcmode="lin" valueType="num">
                                      <p:cBhvr additive="base">
                                        <p:cTn id="39" dur="500" fill="hold"/>
                                        <p:tgtEl>
                                          <p:spTgt spid="48"/>
                                        </p:tgtEl>
                                        <p:attrNameLst>
                                          <p:attrName>ppt_x</p:attrName>
                                        </p:attrNameLst>
                                      </p:cBhvr>
                                      <p:tavLst>
                                        <p:tav tm="0">
                                          <p:val>
                                            <p:strVal val="#ppt_x"/>
                                          </p:val>
                                        </p:tav>
                                        <p:tav tm="100000">
                                          <p:val>
                                            <p:strVal val="#ppt_x"/>
                                          </p:val>
                                        </p:tav>
                                      </p:tavLst>
                                    </p:anim>
                                    <p:anim calcmode="lin" valueType="num">
                                      <p:cBhvr additive="base">
                                        <p:cTn id="40" dur="500" fill="hold"/>
                                        <p:tgtEl>
                                          <p:spTgt spid="48"/>
                                        </p:tgtEl>
                                        <p:attrNameLst>
                                          <p:attrName>ppt_y</p:attrName>
                                        </p:attrNameLst>
                                      </p:cBhvr>
                                      <p:tavLst>
                                        <p:tav tm="0">
                                          <p:val>
                                            <p:strVal val="1+#ppt_h/2"/>
                                          </p:val>
                                        </p:tav>
                                        <p:tav tm="100000">
                                          <p:val>
                                            <p:strVal val="#ppt_y"/>
                                          </p:val>
                                        </p:tav>
                                      </p:tavLst>
                                    </p:anim>
                                  </p:childTnLst>
                                </p:cTn>
                              </p:par>
                              <p:par>
                                <p:cTn id="41" presetID="12" presetClass="entr" presetSubtype="8" fill="hold" nodeType="withEffect">
                                  <p:stCondLst>
                                    <p:cond delay="1600"/>
                                  </p:stCondLst>
                                  <p:childTnLst>
                                    <p:set>
                                      <p:cBhvr>
                                        <p:cTn id="42" dur="1" fill="hold">
                                          <p:stCondLst>
                                            <p:cond delay="0"/>
                                          </p:stCondLst>
                                        </p:cTn>
                                        <p:tgtEl>
                                          <p:spTgt spid="5"/>
                                        </p:tgtEl>
                                        <p:attrNameLst>
                                          <p:attrName>style.visibility</p:attrName>
                                        </p:attrNameLst>
                                      </p:cBhvr>
                                      <p:to>
                                        <p:strVal val="visible"/>
                                      </p:to>
                                    </p:set>
                                    <p:animEffect transition="in" filter="slide(fromLeft)">
                                      <p:cBhvr>
                                        <p:cTn id="43" dur="500"/>
                                        <p:tgtEl>
                                          <p:spTgt spid="5"/>
                                        </p:tgtEl>
                                      </p:cBhvr>
                                    </p:animEffect>
                                  </p:childTnLst>
                                </p:cTn>
                              </p:par>
                              <p:par>
                                <p:cTn id="44" presetID="1" presetClass="entr" presetSubtype="0" fill="hold" nodeType="withEffect">
                                  <p:stCondLst>
                                    <p:cond delay="1600"/>
                                  </p:stCondLst>
                                  <p:childTnLst>
                                    <p:set>
                                      <p:cBhvr>
                                        <p:cTn id="45" dur="1" fill="hold">
                                          <p:stCondLst>
                                            <p:cond delay="0"/>
                                          </p:stCondLst>
                                        </p:cTn>
                                        <p:tgtEl>
                                          <p:spTgt spid="85"/>
                                        </p:tgtEl>
                                        <p:attrNameLst>
                                          <p:attrName>style.visibility</p:attrName>
                                        </p:attrNameLst>
                                      </p:cBhvr>
                                      <p:to>
                                        <p:strVal val="visible"/>
                                      </p:to>
                                    </p:set>
                                  </p:childTnLst>
                                </p:cTn>
                              </p:par>
                              <p:par>
                                <p:cTn id="46" presetID="53" presetClass="entr" presetSubtype="16" fill="hold" nodeType="withEffect">
                                  <p:stCondLst>
                                    <p:cond delay="1600"/>
                                  </p:stCondLst>
                                  <p:childTnLst>
                                    <p:set>
                                      <p:cBhvr>
                                        <p:cTn id="47" dur="1" fill="hold">
                                          <p:stCondLst>
                                            <p:cond delay="0"/>
                                          </p:stCondLst>
                                        </p:cTn>
                                        <p:tgtEl>
                                          <p:spTgt spid="85"/>
                                        </p:tgtEl>
                                        <p:attrNameLst>
                                          <p:attrName>style.visibility</p:attrName>
                                        </p:attrNameLst>
                                      </p:cBhvr>
                                      <p:to>
                                        <p:strVal val="visible"/>
                                      </p:to>
                                    </p:set>
                                    <p:anim calcmode="lin" valueType="num">
                                      <p:cBhvr>
                                        <p:cTn id="48" dur="1000" fill="hold"/>
                                        <p:tgtEl>
                                          <p:spTgt spid="85"/>
                                        </p:tgtEl>
                                        <p:attrNameLst>
                                          <p:attrName>ppt_w</p:attrName>
                                        </p:attrNameLst>
                                      </p:cBhvr>
                                      <p:tavLst>
                                        <p:tav tm="0">
                                          <p:val>
                                            <p:fltVal val="0"/>
                                          </p:val>
                                        </p:tav>
                                        <p:tav tm="100000">
                                          <p:val>
                                            <p:strVal val="#ppt_w"/>
                                          </p:val>
                                        </p:tav>
                                      </p:tavLst>
                                    </p:anim>
                                    <p:anim calcmode="lin" valueType="num">
                                      <p:cBhvr>
                                        <p:cTn id="49" dur="1000" fill="hold"/>
                                        <p:tgtEl>
                                          <p:spTgt spid="85"/>
                                        </p:tgtEl>
                                        <p:attrNameLst>
                                          <p:attrName>ppt_h</p:attrName>
                                        </p:attrNameLst>
                                      </p:cBhvr>
                                      <p:tavLst>
                                        <p:tav tm="0">
                                          <p:val>
                                            <p:fltVal val="0"/>
                                          </p:val>
                                        </p:tav>
                                        <p:tav tm="100000">
                                          <p:val>
                                            <p:strVal val="#ppt_h"/>
                                          </p:val>
                                        </p:tav>
                                      </p:tavLst>
                                    </p:anim>
                                    <p:animEffect transition="in" filter="fade">
                                      <p:cBhvr>
                                        <p:cTn id="50" dur="1000"/>
                                        <p:tgtEl>
                                          <p:spTgt spid="85"/>
                                        </p:tgtEl>
                                      </p:cBhvr>
                                    </p:animEffect>
                                  </p:childTnLst>
                                </p:cTn>
                              </p:par>
                              <p:par>
                                <p:cTn id="51" presetID="64" presetClass="path" presetSubtype="0" fill="hold" nodeType="withEffect">
                                  <p:stCondLst>
                                    <p:cond delay="1600"/>
                                  </p:stCondLst>
                                  <p:childTnLst>
                                    <p:animMotion origin="layout" path="M 1.38889E-6 3.41057E-6 L -0.71736 -0.40563 " pathEditMode="relative" rAng="0" ptsTypes="AA">
                                      <p:cBhvr>
                                        <p:cTn id="52" dur="1000" spd="-100000" fill="hold"/>
                                        <p:tgtEl>
                                          <p:spTgt spid="85"/>
                                        </p:tgtEl>
                                        <p:attrNameLst>
                                          <p:attrName>ppt_x</p:attrName>
                                          <p:attrName>ppt_y</p:attrName>
                                        </p:attrNameLst>
                                      </p:cBhvr>
                                      <p:rCtr x="-35868" y="-20297"/>
                                    </p:animMotion>
                                  </p:childTnLst>
                                </p:cTn>
                              </p:par>
                            </p:childTnLst>
                          </p:cTn>
                        </p:par>
                        <p:par>
                          <p:cTn id="53" fill="hold">
                            <p:stCondLst>
                              <p:cond delay="0"/>
                            </p:stCondLst>
                            <p:childTnLst>
                              <p:par>
                                <p:cTn id="54" presetID="31" presetClass="entr" presetSubtype="0"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p:cTn id="56" dur="1000" fill="hold"/>
                                        <p:tgtEl>
                                          <p:spTgt spid="50"/>
                                        </p:tgtEl>
                                        <p:attrNameLst>
                                          <p:attrName>ppt_w</p:attrName>
                                        </p:attrNameLst>
                                      </p:cBhvr>
                                      <p:tavLst>
                                        <p:tav tm="0">
                                          <p:val>
                                            <p:fltVal val="0"/>
                                          </p:val>
                                        </p:tav>
                                        <p:tav tm="100000">
                                          <p:val>
                                            <p:strVal val="#ppt_w"/>
                                          </p:val>
                                        </p:tav>
                                      </p:tavLst>
                                    </p:anim>
                                    <p:anim calcmode="lin" valueType="num">
                                      <p:cBhvr>
                                        <p:cTn id="57" dur="1000" fill="hold"/>
                                        <p:tgtEl>
                                          <p:spTgt spid="50"/>
                                        </p:tgtEl>
                                        <p:attrNameLst>
                                          <p:attrName>ppt_h</p:attrName>
                                        </p:attrNameLst>
                                      </p:cBhvr>
                                      <p:tavLst>
                                        <p:tav tm="0">
                                          <p:val>
                                            <p:fltVal val="0"/>
                                          </p:val>
                                        </p:tav>
                                        <p:tav tm="100000">
                                          <p:val>
                                            <p:strVal val="#ppt_h"/>
                                          </p:val>
                                        </p:tav>
                                      </p:tavLst>
                                    </p:anim>
                                    <p:anim calcmode="lin" valueType="num">
                                      <p:cBhvr>
                                        <p:cTn id="58" dur="1000" fill="hold"/>
                                        <p:tgtEl>
                                          <p:spTgt spid="50"/>
                                        </p:tgtEl>
                                        <p:attrNameLst>
                                          <p:attrName>style.rotation</p:attrName>
                                        </p:attrNameLst>
                                      </p:cBhvr>
                                      <p:tavLst>
                                        <p:tav tm="0">
                                          <p:val>
                                            <p:fltVal val="90"/>
                                          </p:val>
                                        </p:tav>
                                        <p:tav tm="100000">
                                          <p:val>
                                            <p:fltVal val="0"/>
                                          </p:val>
                                        </p:tav>
                                      </p:tavLst>
                                    </p:anim>
                                    <p:animEffect transition="in" filter="fade">
                                      <p:cBhvr>
                                        <p:cTn id="59" dur="1000"/>
                                        <p:tgtEl>
                                          <p:spTgt spid="50"/>
                                        </p:tgtEl>
                                      </p:cBhvr>
                                    </p:animEffect>
                                  </p:childTnLst>
                                </p:cTn>
                              </p:par>
                            </p:childTnLst>
                          </p:cTn>
                        </p:par>
                        <p:par>
                          <p:cTn id="60" fill="hold">
                            <p:stCondLst>
                              <p:cond delay="1000"/>
                            </p:stCondLst>
                            <p:childTnLst>
                              <p:par>
                                <p:cTn id="61" presetID="6" presetClass="entr" presetSubtype="16" fill="hold" grpId="0" nodeType="afterEffect">
                                  <p:stCondLst>
                                    <p:cond delay="0"/>
                                  </p:stCondLst>
                                  <p:childTnLst>
                                    <p:set>
                                      <p:cBhvr>
                                        <p:cTn id="62" dur="1" fill="hold">
                                          <p:stCondLst>
                                            <p:cond delay="0"/>
                                          </p:stCondLst>
                                        </p:cTn>
                                        <p:tgtEl>
                                          <p:spTgt spid="83"/>
                                        </p:tgtEl>
                                        <p:attrNameLst>
                                          <p:attrName>style.visibility</p:attrName>
                                        </p:attrNameLst>
                                      </p:cBhvr>
                                      <p:to>
                                        <p:strVal val="visible"/>
                                      </p:to>
                                    </p:set>
                                    <p:animEffect transition="in" filter="circle(in)">
                                      <p:cBhvr>
                                        <p:cTn id="63" dur="2000"/>
                                        <p:tgtEl>
                                          <p:spTgt spid="83"/>
                                        </p:tgtEl>
                                      </p:cBhvr>
                                    </p:animEffect>
                                  </p:childTnLst>
                                </p:cTn>
                              </p:par>
                            </p:childTnLst>
                          </p:cTn>
                        </p:par>
                        <p:par>
                          <p:cTn id="64" fill="hold">
                            <p:stCondLst>
                              <p:cond delay="3000"/>
                            </p:stCondLst>
                            <p:childTnLst>
                              <p:par>
                                <p:cTn id="65" presetID="2" presetClass="entr" presetSubtype="8" fill="hold" grpId="0" nodeType="afterEffect">
                                  <p:stCondLst>
                                    <p:cond delay="0"/>
                                  </p:stCondLst>
                                  <p:iterate type="lt">
                                    <p:tmPct val="36000"/>
                                  </p:iterate>
                                  <p:childTnLst>
                                    <p:set>
                                      <p:cBhvr>
                                        <p:cTn id="66" dur="1" fill="hold">
                                          <p:stCondLst>
                                            <p:cond delay="0"/>
                                          </p:stCondLst>
                                        </p:cTn>
                                        <p:tgtEl>
                                          <p:spTgt spid="69"/>
                                        </p:tgtEl>
                                        <p:attrNameLst>
                                          <p:attrName>style.visibility</p:attrName>
                                        </p:attrNameLst>
                                      </p:cBhvr>
                                      <p:to>
                                        <p:strVal val="visible"/>
                                      </p:to>
                                    </p:set>
                                    <p:anim calcmode="lin" valueType="num">
                                      <p:cBhvr additive="base">
                                        <p:cTn id="67" dur="500" fill="hold"/>
                                        <p:tgtEl>
                                          <p:spTgt spid="69"/>
                                        </p:tgtEl>
                                        <p:attrNameLst>
                                          <p:attrName>ppt_x</p:attrName>
                                        </p:attrNameLst>
                                      </p:cBhvr>
                                      <p:tavLst>
                                        <p:tav tm="0">
                                          <p:val>
                                            <p:strVal val="0-#ppt_w/2"/>
                                          </p:val>
                                        </p:tav>
                                        <p:tav tm="100000">
                                          <p:val>
                                            <p:strVal val="#ppt_x"/>
                                          </p:val>
                                        </p:tav>
                                      </p:tavLst>
                                    </p:anim>
                                    <p:anim calcmode="lin" valueType="num">
                                      <p:cBhvr additive="base">
                                        <p:cTn id="68" dur="500" fill="hold"/>
                                        <p:tgtEl>
                                          <p:spTgt spid="69"/>
                                        </p:tgtEl>
                                        <p:attrNameLst>
                                          <p:attrName>ppt_y</p:attrName>
                                        </p:attrNameLst>
                                      </p:cBhvr>
                                      <p:tavLst>
                                        <p:tav tm="0">
                                          <p:val>
                                            <p:strVal val="#ppt_y"/>
                                          </p:val>
                                        </p:tav>
                                        <p:tav tm="100000">
                                          <p:val>
                                            <p:strVal val="#ppt_y"/>
                                          </p:val>
                                        </p:tav>
                                      </p:tavLst>
                                    </p:anim>
                                  </p:childTnLst>
                                </p:cTn>
                              </p:par>
                            </p:childTnLst>
                          </p:cTn>
                        </p:par>
                        <p:par>
                          <p:cTn id="69" fill="hold">
                            <p:stCondLst>
                              <p:cond delay="7179"/>
                            </p:stCondLst>
                            <p:childTnLst>
                              <p:par>
                                <p:cTn id="70" presetID="38" presetClass="entr" presetSubtype="0" accel="50000" fill="hold" grpId="0" nodeType="afterEffect">
                                  <p:stCondLst>
                                    <p:cond delay="0"/>
                                  </p:stCondLst>
                                  <p:iterate type="lt">
                                    <p:tmPct val="50000"/>
                                  </p:iterate>
                                  <p:childTnLst>
                                    <p:set>
                                      <p:cBhvr>
                                        <p:cTn id="71" dur="1" fill="hold">
                                          <p:stCondLst>
                                            <p:cond delay="0"/>
                                          </p:stCondLst>
                                        </p:cTn>
                                        <p:tgtEl>
                                          <p:spTgt spid="90"/>
                                        </p:tgtEl>
                                        <p:attrNameLst>
                                          <p:attrName>style.visibility</p:attrName>
                                        </p:attrNameLst>
                                      </p:cBhvr>
                                      <p:to>
                                        <p:strVal val="visible"/>
                                      </p:to>
                                    </p:set>
                                    <p:set>
                                      <p:cBhvr>
                                        <p:cTn id="72" dur="114" fill="hold">
                                          <p:stCondLst>
                                            <p:cond delay="0"/>
                                          </p:stCondLst>
                                        </p:cTn>
                                        <p:tgtEl>
                                          <p:spTgt spid="90"/>
                                        </p:tgtEl>
                                        <p:attrNameLst>
                                          <p:attrName>style.rotation</p:attrName>
                                        </p:attrNameLst>
                                      </p:cBhvr>
                                      <p:to>
                                        <p:strVal val="-45.0"/>
                                      </p:to>
                                    </p:set>
                                    <p:anim calcmode="lin" valueType="num">
                                      <p:cBhvr>
                                        <p:cTn id="73" dur="114" fill="hold">
                                          <p:stCondLst>
                                            <p:cond delay="114"/>
                                          </p:stCondLst>
                                        </p:cTn>
                                        <p:tgtEl>
                                          <p:spTgt spid="90"/>
                                        </p:tgtEl>
                                        <p:attrNameLst>
                                          <p:attrName>style.rotation</p:attrName>
                                        </p:attrNameLst>
                                      </p:cBhvr>
                                      <p:tavLst>
                                        <p:tav tm="0">
                                          <p:val>
                                            <p:fltVal val="-45"/>
                                          </p:val>
                                        </p:tav>
                                        <p:tav tm="69900">
                                          <p:val>
                                            <p:fltVal val="45"/>
                                          </p:val>
                                        </p:tav>
                                        <p:tav tm="100000">
                                          <p:val>
                                            <p:fltVal val="0"/>
                                          </p:val>
                                        </p:tav>
                                      </p:tavLst>
                                    </p:anim>
                                    <p:anim calcmode="lin" valueType="num">
                                      <p:cBhvr>
                                        <p:cTn id="74" dur="114" fill="hold">
                                          <p:stCondLst>
                                            <p:cond delay="0"/>
                                          </p:stCondLst>
                                        </p:cTn>
                                        <p:tgtEl>
                                          <p:spTgt spid="90"/>
                                        </p:tgtEl>
                                        <p:attrNameLst>
                                          <p:attrName>ppt_y</p:attrName>
                                        </p:attrNameLst>
                                      </p:cBhvr>
                                      <p:tavLst>
                                        <p:tav tm="0">
                                          <p:val>
                                            <p:strVal val="#ppt_y-1"/>
                                          </p:val>
                                        </p:tav>
                                        <p:tav tm="100000">
                                          <p:val>
                                            <p:strVal val="#ppt_y-(0.354*#ppt_w-0.172*#ppt_h)"/>
                                          </p:val>
                                        </p:tav>
                                      </p:tavLst>
                                    </p:anim>
                                    <p:anim calcmode="lin" valueType="num">
                                      <p:cBhvr>
                                        <p:cTn id="75" dur="39" decel="50000" autoRev="1" fill="hold">
                                          <p:stCondLst>
                                            <p:cond delay="114"/>
                                          </p:stCondLst>
                                        </p:cTn>
                                        <p:tgtEl>
                                          <p:spTgt spid="90"/>
                                        </p:tgtEl>
                                        <p:attrNameLst>
                                          <p:attrName>ppt_y</p:attrName>
                                        </p:attrNameLst>
                                      </p:cBhvr>
                                      <p:tavLst>
                                        <p:tav tm="0">
                                          <p:val>
                                            <p:strVal val="#ppt_y-(0.354*#ppt_w-0.172*#ppt_h)"/>
                                          </p:val>
                                        </p:tav>
                                        <p:tav tm="100000">
                                          <p:val>
                                            <p:strVal val="#ppt_y-(0.354*#ppt_w-0.172*#ppt_h)-#ppt_h/2"/>
                                          </p:val>
                                        </p:tav>
                                      </p:tavLst>
                                    </p:anim>
                                    <p:anim calcmode="lin" valueType="num">
                                      <p:cBhvr>
                                        <p:cTn id="76" dur="34" fill="hold">
                                          <p:stCondLst>
                                            <p:cond delay="216"/>
                                          </p:stCondLst>
                                        </p:cTn>
                                        <p:tgtEl>
                                          <p:spTgt spid="90"/>
                                        </p:tgtEl>
                                        <p:attrNameLst>
                                          <p:attrName>ppt_y</p:attrName>
                                        </p:attrNameLst>
                                      </p:cBhvr>
                                      <p:tavLst>
                                        <p:tav tm="0">
                                          <p:val>
                                            <p:strVal val="#ppt_y-(0.354*#ppt_w-0.172*#ppt_h)"/>
                                          </p:val>
                                        </p:tav>
                                        <p:tav tm="100000">
                                          <p:val>
                                            <p:strVal val="#ppt_y"/>
                                          </p:val>
                                        </p:tav>
                                      </p:tavLst>
                                    </p:anim>
                                  </p:childTnLst>
                                </p:cTn>
                              </p:par>
                            </p:childTnLst>
                          </p:cTn>
                        </p:par>
                        <p:par>
                          <p:cTn id="77" fill="hold">
                            <p:stCondLst>
                              <p:cond delay="9430"/>
                            </p:stCondLst>
                            <p:childTnLst>
                              <p:par>
                                <p:cTn id="78" presetID="9" presetClass="entr" presetSubtype="0" fill="hold" nodeType="afterEffect">
                                  <p:stCondLst>
                                    <p:cond delay="0"/>
                                  </p:stCondLst>
                                  <p:childTnLst>
                                    <p:set>
                                      <p:cBhvr>
                                        <p:cTn id="79" dur="1" fill="hold">
                                          <p:stCondLst>
                                            <p:cond delay="0"/>
                                          </p:stCondLst>
                                        </p:cTn>
                                        <p:tgtEl>
                                          <p:spTgt spid="8"/>
                                        </p:tgtEl>
                                        <p:attrNameLst>
                                          <p:attrName>style.visibility</p:attrName>
                                        </p:attrNameLst>
                                      </p:cBhvr>
                                      <p:to>
                                        <p:strVal val="visible"/>
                                      </p:to>
                                    </p:set>
                                    <p:animEffect transition="in" filter="dissolve">
                                      <p:cBhvr>
                                        <p:cTn id="80" dur="500"/>
                                        <p:tgtEl>
                                          <p:spTgt spid="8"/>
                                        </p:tgtEl>
                                      </p:cBhvr>
                                    </p:animEffect>
                                  </p:childTnLst>
                                </p:cTn>
                              </p:par>
                            </p:childTnLst>
                          </p:cTn>
                        </p:par>
                        <p:par>
                          <p:cTn id="81" fill="hold">
                            <p:stCondLst>
                              <p:cond delay="9930"/>
                            </p:stCondLst>
                            <p:childTnLst>
                              <p:par>
                                <p:cTn id="82" presetID="12" presetClass="entr" presetSubtype="8" fill="hold" nodeType="afterEffect">
                                  <p:stCondLst>
                                    <p:cond delay="0"/>
                                  </p:stCondLst>
                                  <p:childTnLst>
                                    <p:set>
                                      <p:cBhvr>
                                        <p:cTn id="83" dur="1" fill="hold">
                                          <p:stCondLst>
                                            <p:cond delay="0"/>
                                          </p:stCondLst>
                                        </p:cTn>
                                        <p:tgtEl>
                                          <p:spTgt spid="4"/>
                                        </p:tgtEl>
                                        <p:attrNameLst>
                                          <p:attrName>style.visibility</p:attrName>
                                        </p:attrNameLst>
                                      </p:cBhvr>
                                      <p:to>
                                        <p:strVal val="visible"/>
                                      </p:to>
                                    </p:set>
                                    <p:animEffect transition="in" filter="slide(fromLeft)">
                                      <p:cBhvr>
                                        <p:cTn id="84" dur="800"/>
                                        <p:tgtEl>
                                          <p:spTgt spid="4"/>
                                        </p:tgtEl>
                                      </p:cBhvr>
                                    </p:animEffect>
                                  </p:childTnLst>
                                </p:cTn>
                              </p:par>
                              <p:par>
                                <p:cTn id="85" presetID="2" presetClass="entr" presetSubtype="4" fill="hold" grpId="0" nodeType="withEffect">
                                  <p:stCondLst>
                                    <p:cond delay="800"/>
                                  </p:stCondLst>
                                  <p:childTnLst>
                                    <p:set>
                                      <p:cBhvr>
                                        <p:cTn id="86" dur="1" fill="hold">
                                          <p:stCondLst>
                                            <p:cond delay="0"/>
                                          </p:stCondLst>
                                        </p:cTn>
                                        <p:tgtEl>
                                          <p:spTgt spid="70"/>
                                        </p:tgtEl>
                                        <p:attrNameLst>
                                          <p:attrName>style.visibility</p:attrName>
                                        </p:attrNameLst>
                                      </p:cBhvr>
                                      <p:to>
                                        <p:strVal val="visible"/>
                                      </p:to>
                                    </p:set>
                                    <p:anim calcmode="lin" valueType="num">
                                      <p:cBhvr additive="base">
                                        <p:cTn id="87" dur="500" fill="hold"/>
                                        <p:tgtEl>
                                          <p:spTgt spid="70"/>
                                        </p:tgtEl>
                                        <p:attrNameLst>
                                          <p:attrName>ppt_x</p:attrName>
                                        </p:attrNameLst>
                                      </p:cBhvr>
                                      <p:tavLst>
                                        <p:tav tm="0">
                                          <p:val>
                                            <p:strVal val="#ppt_x"/>
                                          </p:val>
                                        </p:tav>
                                        <p:tav tm="100000">
                                          <p:val>
                                            <p:strVal val="#ppt_x"/>
                                          </p:val>
                                        </p:tav>
                                      </p:tavLst>
                                    </p:anim>
                                    <p:anim calcmode="lin" valueType="num">
                                      <p:cBhvr additive="base">
                                        <p:cTn id="88" dur="500" fill="hold"/>
                                        <p:tgtEl>
                                          <p:spTgt spid="7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800"/>
                                  </p:stCondLst>
                                  <p:childTnLst>
                                    <p:set>
                                      <p:cBhvr>
                                        <p:cTn id="90" dur="1" fill="hold">
                                          <p:stCondLst>
                                            <p:cond delay="0"/>
                                          </p:stCondLst>
                                        </p:cTn>
                                        <p:tgtEl>
                                          <p:spTgt spid="72"/>
                                        </p:tgtEl>
                                        <p:attrNameLst>
                                          <p:attrName>style.visibility</p:attrName>
                                        </p:attrNameLst>
                                      </p:cBhvr>
                                      <p:to>
                                        <p:strVal val="visible"/>
                                      </p:to>
                                    </p:set>
                                    <p:anim calcmode="lin" valueType="num">
                                      <p:cBhvr additive="base">
                                        <p:cTn id="91" dur="500" fill="hold"/>
                                        <p:tgtEl>
                                          <p:spTgt spid="72"/>
                                        </p:tgtEl>
                                        <p:attrNameLst>
                                          <p:attrName>ppt_x</p:attrName>
                                        </p:attrNameLst>
                                      </p:cBhvr>
                                      <p:tavLst>
                                        <p:tav tm="0">
                                          <p:val>
                                            <p:strVal val="#ppt_x"/>
                                          </p:val>
                                        </p:tav>
                                        <p:tav tm="100000">
                                          <p:val>
                                            <p:strVal val="#ppt_x"/>
                                          </p:val>
                                        </p:tav>
                                      </p:tavLst>
                                    </p:anim>
                                    <p:anim calcmode="lin" valueType="num">
                                      <p:cBhvr additive="base">
                                        <p:cTn id="92" dur="500" fill="hold"/>
                                        <p:tgtEl>
                                          <p:spTgt spid="72"/>
                                        </p:tgtEl>
                                        <p:attrNameLst>
                                          <p:attrName>ppt_y</p:attrName>
                                        </p:attrNameLst>
                                      </p:cBhvr>
                                      <p:tavLst>
                                        <p:tav tm="0">
                                          <p:val>
                                            <p:strVal val="1+#ppt_h/2"/>
                                          </p:val>
                                        </p:tav>
                                        <p:tav tm="100000">
                                          <p:val>
                                            <p:strVal val="#ppt_y"/>
                                          </p:val>
                                        </p:tav>
                                      </p:tavLst>
                                    </p:anim>
                                  </p:childTnLst>
                                </p:cTn>
                              </p:par>
                            </p:childTnLst>
                          </p:cTn>
                        </p:par>
                        <p:par>
                          <p:cTn id="93" fill="hold">
                            <p:stCondLst>
                              <p:cond delay="10930"/>
                            </p:stCondLst>
                            <p:childTnLst>
                              <p:par>
                                <p:cTn id="94" presetID="47" presetClass="entr" presetSubtype="0" fill="hold"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fade">
                                      <p:cBhvr>
                                        <p:cTn id="96" dur="1000"/>
                                        <p:tgtEl>
                                          <p:spTgt spid="73"/>
                                        </p:tgtEl>
                                      </p:cBhvr>
                                    </p:animEffect>
                                    <p:anim calcmode="lin" valueType="num">
                                      <p:cBhvr>
                                        <p:cTn id="97" dur="1000" fill="hold"/>
                                        <p:tgtEl>
                                          <p:spTgt spid="73"/>
                                        </p:tgtEl>
                                        <p:attrNameLst>
                                          <p:attrName>ppt_x</p:attrName>
                                        </p:attrNameLst>
                                      </p:cBhvr>
                                      <p:tavLst>
                                        <p:tav tm="0">
                                          <p:val>
                                            <p:strVal val="#ppt_x"/>
                                          </p:val>
                                        </p:tav>
                                        <p:tav tm="100000">
                                          <p:val>
                                            <p:strVal val="#ppt_x"/>
                                          </p:val>
                                        </p:tav>
                                      </p:tavLst>
                                    </p:anim>
                                    <p:anim calcmode="lin" valueType="num">
                                      <p:cBhvr>
                                        <p:cTn id="98" dur="1000" fill="hold"/>
                                        <p:tgtEl>
                                          <p:spTgt spid="73"/>
                                        </p:tgtEl>
                                        <p:attrNameLst>
                                          <p:attrName>ppt_y</p:attrName>
                                        </p:attrNameLst>
                                      </p:cBhvr>
                                      <p:tavLst>
                                        <p:tav tm="0">
                                          <p:val>
                                            <p:strVal val="#ppt_y-.1"/>
                                          </p:val>
                                        </p:tav>
                                        <p:tav tm="100000">
                                          <p:val>
                                            <p:strVal val="#ppt_y"/>
                                          </p:val>
                                        </p:tav>
                                      </p:tavLst>
                                    </p:anim>
                                  </p:childTnLst>
                                </p:cTn>
                              </p:par>
                            </p:childTnLst>
                          </p:cTn>
                        </p:par>
                        <p:par>
                          <p:cTn id="99" fill="hold">
                            <p:stCondLst>
                              <p:cond delay="11930"/>
                            </p:stCondLst>
                            <p:childTnLst>
                              <p:par>
                                <p:cTn id="100" presetID="10" presetClass="entr" presetSubtype="0" fill="hold" grpId="0" nodeType="afterEffect">
                                  <p:stCondLst>
                                    <p:cond delay="0"/>
                                  </p:stCondLst>
                                  <p:childTnLst>
                                    <p:set>
                                      <p:cBhvr>
                                        <p:cTn id="101" dur="1" fill="hold">
                                          <p:stCondLst>
                                            <p:cond delay="0"/>
                                          </p:stCondLst>
                                        </p:cTn>
                                        <p:tgtEl>
                                          <p:spTgt spid="92"/>
                                        </p:tgtEl>
                                        <p:attrNameLst>
                                          <p:attrName>style.visibility</p:attrName>
                                        </p:attrNameLst>
                                      </p:cBhvr>
                                      <p:to>
                                        <p:strVal val="visible"/>
                                      </p:to>
                                    </p:set>
                                    <p:animEffect transition="in" filter="fade">
                                      <p:cBhvr>
                                        <p:cTn id="102" dur="2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03" repeatCount="indefinite" fill="remove" display="0">
                  <p:stCondLst>
                    <p:cond delay="indefinite"/>
                  </p:stCondLst>
                  <p:endCondLst>
                    <p:cond evt="onStopAudio" delay="0">
                      <p:tgtEl>
                        <p:sldTgt/>
                      </p:tgtEl>
                    </p:cond>
                  </p:endCondLst>
                </p:cTn>
                <p:tgtEl>
                  <p:spTgt spid="93"/>
                </p:tgtEl>
              </p:cMediaNode>
            </p:audio>
          </p:childTnLst>
        </p:cTn>
      </p:par>
    </p:tnLst>
    <p:bldLst>
      <p:bldP spid="48" grpId="0" animBg="1"/>
      <p:bldP spid="69" grpId="0"/>
      <p:bldP spid="70" grpId="0" animBg="1"/>
      <p:bldP spid="72" grpId="0" animBg="1"/>
      <p:bldP spid="92" grpId="0"/>
      <p:bldP spid="83" grpId="0" animBg="1"/>
      <p:bldP spid="84" grpId="0" animBg="1"/>
      <p:bldP spid="84" grpId="1" animBg="1"/>
      <p:bldP spid="84" grpId="2" animBg="1"/>
      <p:bldP spid="88" grpId="0" animBg="1"/>
      <p:bldP spid="88" grpId="1" animBg="1"/>
      <p:bldP spid="88" grpId="2" animBg="1"/>
      <p:bldP spid="89" grpId="0" animBg="1"/>
      <p:bldP spid="89" grpId="1" animBg="1"/>
      <p:bldP spid="89" grpId="2" animBg="1"/>
      <p:bldP spid="9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TextBox 93"/>
          <p:cNvSpPr txBox="1"/>
          <p:nvPr/>
        </p:nvSpPr>
        <p:spPr>
          <a:xfrm>
            <a:off x="3220662" y="2648914"/>
            <a:ext cx="2569934" cy="523220"/>
          </a:xfrm>
          <a:prstGeom prst="rect">
            <a:avLst/>
          </a:prstGeom>
          <a:noFill/>
        </p:spPr>
        <p:txBody>
          <a:bodyPr wrap="none" rtlCol="0">
            <a:spAutoFit/>
          </a:bodyPr>
          <a:lstStyle/>
          <a:p>
            <a:r>
              <a:rPr lang="zh-CN" altLang="en-US" sz="2800" spc="300" dirty="0">
                <a:solidFill>
                  <a:srgbClr val="C00000"/>
                </a:solidFill>
                <a:latin typeface="方正大黑简体" panose="03000509000000000000" pitchFamily="2" charset="-122"/>
                <a:ea typeface="方正大黑简体" panose="03000509000000000000" pitchFamily="2" charset="-122"/>
              </a:rPr>
              <a:t>我们要做什么</a:t>
            </a:r>
          </a:p>
        </p:txBody>
      </p:sp>
      <p:grpSp>
        <p:nvGrpSpPr>
          <p:cNvPr id="6" name="组合 5"/>
          <p:cNvGrpSpPr/>
          <p:nvPr/>
        </p:nvGrpSpPr>
        <p:grpSpPr>
          <a:xfrm>
            <a:off x="3735362" y="962775"/>
            <a:ext cx="1301106" cy="1301106"/>
            <a:chOff x="2683251" y="1980687"/>
            <a:chExt cx="1301106" cy="1301106"/>
          </a:xfrm>
          <a:effectLst>
            <a:outerShdw blurRad="254000" dist="254000" dir="8100000" algn="tr" rotWithShape="0">
              <a:prstClr val="black">
                <a:alpha val="50000"/>
              </a:prstClr>
            </a:outerShdw>
          </a:effectLst>
        </p:grpSpPr>
        <p:sp>
          <p:nvSpPr>
            <p:cNvPr id="88" name="椭圆 87"/>
            <p:cNvSpPr/>
            <p:nvPr/>
          </p:nvSpPr>
          <p:spPr>
            <a:xfrm>
              <a:off x="2683251" y="1980687"/>
              <a:ext cx="1301106" cy="1301106"/>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 name="TextBox 107"/>
            <p:cNvSpPr txBox="1"/>
            <p:nvPr/>
          </p:nvSpPr>
          <p:spPr>
            <a:xfrm>
              <a:off x="3002623" y="2185262"/>
              <a:ext cx="662361" cy="830997"/>
            </a:xfrm>
            <a:prstGeom prst="rect">
              <a:avLst/>
            </a:prstGeom>
            <a:solidFill>
              <a:schemeClr val="tx1">
                <a:lumMod val="95000"/>
                <a:lumOff val="5000"/>
              </a:schemeClr>
            </a:solidFill>
          </p:spPr>
          <p:txBody>
            <a:bodyPr wrap="none" rtlCol="0">
              <a:spAutoFit/>
            </a:bodyPr>
            <a:lstStyle/>
            <a:p>
              <a:r>
                <a:rPr lang="en-US" altLang="zh-CN" sz="4800" dirty="0">
                  <a:solidFill>
                    <a:schemeClr val="bg1"/>
                  </a:solidFill>
                  <a:latin typeface="Watford DB" pitchFamily="2" charset="0"/>
                  <a:ea typeface="造字工房劲黑（非商用）常规体" pitchFamily="50" charset="-122"/>
                </a:rPr>
                <a:t>2</a:t>
              </a:r>
              <a:endParaRPr lang="zh-CN" altLang="en-US" sz="4800" dirty="0">
                <a:solidFill>
                  <a:schemeClr val="bg1"/>
                </a:solidFill>
                <a:latin typeface="Watford DB" pitchFamily="2" charset="0"/>
                <a:ea typeface="造字工房劲黑（非商用）常规体" pitchFamily="50" charset="-122"/>
              </a:endParaRPr>
            </a:p>
          </p:txBody>
        </p:sp>
      </p:grpSp>
      <p:cxnSp>
        <p:nvCxnSpPr>
          <p:cNvPr id="38" name="直接连接符 37"/>
          <p:cNvCxnSpPr/>
          <p:nvPr/>
        </p:nvCxnSpPr>
        <p:spPr>
          <a:xfrm flipH="1">
            <a:off x="3595153" y="2502793"/>
            <a:ext cx="1581521"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0609990" y="6382589"/>
            <a:ext cx="877163" cy="369332"/>
          </a:xfrm>
          <a:prstGeom prst="rect">
            <a:avLst/>
          </a:prstGeom>
          <a:noFill/>
        </p:spPr>
        <p:txBody>
          <a:bodyPr wrap="none" rtlCol="0">
            <a:spAutoFit/>
          </a:bodyPr>
          <a:lstStyle/>
          <a:p>
            <a:r>
              <a:rPr lang="zh-CN" altLang="en-US" dirty="0"/>
              <a:t>延时符</a:t>
            </a:r>
          </a:p>
        </p:txBody>
      </p:sp>
      <p:sp>
        <p:nvSpPr>
          <p:cNvPr id="11" name="文本框 9"/>
          <p:cNvSpPr txBox="1"/>
          <p:nvPr/>
        </p:nvSpPr>
        <p:spPr>
          <a:xfrm>
            <a:off x="3802016" y="3172134"/>
            <a:ext cx="1167799" cy="153888"/>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000" dirty="0">
                <a:latin typeface="微软雅黑" panose="020B0503020204020204" pitchFamily="34" charset="-122"/>
                <a:ea typeface="微软雅黑" panose="020B0503020204020204" pitchFamily="34" charset="-122"/>
              </a:rPr>
              <a:t>项目来源</a:t>
            </a:r>
          </a:p>
        </p:txBody>
      </p:sp>
      <p:sp>
        <p:nvSpPr>
          <p:cNvPr id="12" name="文本框 9"/>
          <p:cNvSpPr txBox="1"/>
          <p:nvPr/>
        </p:nvSpPr>
        <p:spPr>
          <a:xfrm>
            <a:off x="3802015" y="3396399"/>
            <a:ext cx="1167799" cy="153888"/>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000" dirty="0">
                <a:latin typeface="微软雅黑" panose="020B0503020204020204" pitchFamily="34" charset="-122"/>
                <a:ea typeface="微软雅黑" panose="020B0503020204020204" pitchFamily="34" charset="-122"/>
              </a:rPr>
              <a:t>需求分析</a:t>
            </a:r>
          </a:p>
        </p:txBody>
      </p:sp>
      <p:sp>
        <p:nvSpPr>
          <p:cNvPr id="13" name="文本框 9"/>
          <p:cNvSpPr txBox="1"/>
          <p:nvPr/>
        </p:nvSpPr>
        <p:spPr>
          <a:xfrm>
            <a:off x="3802016" y="3620664"/>
            <a:ext cx="1167799" cy="153888"/>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000" dirty="0">
                <a:latin typeface="微软雅黑" panose="020B0503020204020204" pitchFamily="34" charset="-122"/>
                <a:ea typeface="微软雅黑" panose="020B0503020204020204" pitchFamily="34" charset="-122"/>
              </a:rPr>
              <a:t>项目解决的问题</a:t>
            </a:r>
          </a:p>
        </p:txBody>
      </p:sp>
      <p:sp>
        <p:nvSpPr>
          <p:cNvPr id="14" name="文本框 9"/>
          <p:cNvSpPr txBox="1"/>
          <p:nvPr/>
        </p:nvSpPr>
        <p:spPr>
          <a:xfrm>
            <a:off x="3802015" y="3844930"/>
            <a:ext cx="1167799" cy="153888"/>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000" dirty="0">
                <a:latin typeface="微软雅黑" panose="020B0503020204020204" pitchFamily="34" charset="-122"/>
                <a:ea typeface="微软雅黑" panose="020B0503020204020204" pitchFamily="34" charset="-122"/>
              </a:rPr>
              <a:t>行业前景</a:t>
            </a:r>
          </a:p>
        </p:txBody>
      </p:sp>
      <p:sp>
        <p:nvSpPr>
          <p:cNvPr id="15" name="文本框 9"/>
          <p:cNvSpPr txBox="1"/>
          <p:nvPr/>
        </p:nvSpPr>
        <p:spPr>
          <a:xfrm>
            <a:off x="3802015" y="4070826"/>
            <a:ext cx="1167799" cy="153888"/>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000" dirty="0">
                <a:latin typeface="微软雅黑" panose="020B0503020204020204" pitchFamily="34" charset="-122"/>
                <a:ea typeface="微软雅黑" panose="020B0503020204020204" pitchFamily="34" charset="-122"/>
              </a:rPr>
              <a:t>竞争对手</a:t>
            </a:r>
          </a:p>
        </p:txBody>
      </p:sp>
      <p:sp>
        <p:nvSpPr>
          <p:cNvPr id="16" name="文本框 9"/>
          <p:cNvSpPr txBox="1"/>
          <p:nvPr/>
        </p:nvSpPr>
        <p:spPr>
          <a:xfrm>
            <a:off x="3802015" y="4286850"/>
            <a:ext cx="1167799" cy="153888"/>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000" dirty="0">
                <a:latin typeface="微软雅黑" panose="020B0503020204020204" pitchFamily="34" charset="-122"/>
                <a:ea typeface="微软雅黑" panose="020B0503020204020204" pitchFamily="34" charset="-122"/>
              </a:rPr>
              <a:t>可行性分析</a:t>
            </a:r>
          </a:p>
        </p:txBody>
      </p:sp>
    </p:spTree>
    <p:custDataLst>
      <p:tags r:id="rId1"/>
    </p:custDataLst>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down)">
                                      <p:cBhvr>
                                        <p:cTn id="7" dur="500"/>
                                        <p:tgtEl>
                                          <p:spTgt spid="38"/>
                                        </p:tgtEl>
                                      </p:cBhvr>
                                    </p:animEffect>
                                  </p:childTnLst>
                                </p:cTn>
                              </p:par>
                            </p:childTnLst>
                          </p:cTn>
                        </p:par>
                        <p:par>
                          <p:cTn id="8" fill="hold">
                            <p:stCondLst>
                              <p:cond delay="500"/>
                            </p:stCondLst>
                            <p:childTnLst>
                              <p:par>
                                <p:cTn id="9" presetID="1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p:tgtEl>
                                          <p:spTgt spid="6"/>
                                        </p:tgtEl>
                                        <p:attrNameLst>
                                          <p:attrName>ppt_x</p:attrName>
                                        </p:attrNameLst>
                                      </p:cBhvr>
                                      <p:tavLst>
                                        <p:tav tm="0">
                                          <p:val>
                                            <p:strVal val="#ppt_x+#ppt_w*1.125000"/>
                                          </p:val>
                                        </p:tav>
                                        <p:tav tm="100000">
                                          <p:val>
                                            <p:strVal val="#ppt_x"/>
                                          </p:val>
                                        </p:tav>
                                      </p:tavLst>
                                    </p:anim>
                                    <p:animEffect transition="in" filter="wipe(left)">
                                      <p:cBhvr>
                                        <p:cTn id="12" dur="500"/>
                                        <p:tgtEl>
                                          <p:spTgt spid="6"/>
                                        </p:tgtEl>
                                      </p:cBhvr>
                                    </p:animEffect>
                                  </p:childTnLst>
                                </p:cTn>
                              </p:par>
                              <p:par>
                                <p:cTn id="13" presetID="12" presetClass="entr" presetSubtype="8" fill="hold" grpId="0" nodeType="with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p:tgtEl>
                                          <p:spTgt spid="94"/>
                                        </p:tgtEl>
                                        <p:attrNameLst>
                                          <p:attrName>ppt_x</p:attrName>
                                        </p:attrNameLst>
                                      </p:cBhvr>
                                      <p:tavLst>
                                        <p:tav tm="0">
                                          <p:val>
                                            <p:strVal val="#ppt_x-#ppt_w*1.125000"/>
                                          </p:val>
                                        </p:tav>
                                        <p:tav tm="100000">
                                          <p:val>
                                            <p:strVal val="#ppt_x"/>
                                          </p:val>
                                        </p:tav>
                                      </p:tavLst>
                                    </p:anim>
                                    <p:animEffect transition="in" filter="wipe(right)">
                                      <p:cBhvr>
                                        <p:cTn id="16" dur="500"/>
                                        <p:tgtEl>
                                          <p:spTgt spid="94"/>
                                        </p:tgtEl>
                                      </p:cBhvr>
                                    </p:animEffect>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ppt_x"/>
                                          </p:val>
                                        </p:tav>
                                        <p:tav tm="100000">
                                          <p:val>
                                            <p:strVal val="#ppt_x"/>
                                          </p:val>
                                        </p:tav>
                                      </p:tavLst>
                                    </p:anim>
                                    <p:anim calcmode="lin" valueType="num">
                                      <p:cBhvr additive="base">
                                        <p:cTn id="21" dur="500" fill="hold"/>
                                        <p:tgtEl>
                                          <p:spTgt spid="11"/>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20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fill="hold"/>
                                        <p:tgtEl>
                                          <p:spTgt spid="12"/>
                                        </p:tgtEl>
                                        <p:attrNameLst>
                                          <p:attrName>ppt_x</p:attrName>
                                        </p:attrNameLst>
                                      </p:cBhvr>
                                      <p:tavLst>
                                        <p:tav tm="0">
                                          <p:val>
                                            <p:strVal val="#ppt_x"/>
                                          </p:val>
                                        </p:tav>
                                        <p:tav tm="100000">
                                          <p:val>
                                            <p:strVal val="#ppt_x"/>
                                          </p:val>
                                        </p:tav>
                                      </p:tavLst>
                                    </p:anim>
                                    <p:anim calcmode="lin" valueType="num">
                                      <p:cBhvr additive="base">
                                        <p:cTn id="25" dur="500" fill="hold"/>
                                        <p:tgtEl>
                                          <p:spTgt spid="12"/>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40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60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80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500" fill="hold"/>
                                        <p:tgtEl>
                                          <p:spTgt spid="15"/>
                                        </p:tgtEl>
                                        <p:attrNameLst>
                                          <p:attrName>ppt_x</p:attrName>
                                        </p:attrNameLst>
                                      </p:cBhvr>
                                      <p:tavLst>
                                        <p:tav tm="0">
                                          <p:val>
                                            <p:strVal val="#ppt_x"/>
                                          </p:val>
                                        </p:tav>
                                        <p:tav tm="100000">
                                          <p:val>
                                            <p:strVal val="#ppt_x"/>
                                          </p:val>
                                        </p:tav>
                                      </p:tavLst>
                                    </p:anim>
                                    <p:anim calcmode="lin" valueType="num">
                                      <p:cBhvr additive="base">
                                        <p:cTn id="37" dur="500" fill="hold"/>
                                        <p:tgtEl>
                                          <p:spTgt spid="15"/>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1000"/>
                                  </p:stCondLst>
                                  <p:childTnLst>
                                    <p:set>
                                      <p:cBhvr>
                                        <p:cTn id="39" dur="1" fill="hold">
                                          <p:stCondLst>
                                            <p:cond delay="0"/>
                                          </p:stCondLst>
                                        </p:cTn>
                                        <p:tgtEl>
                                          <p:spTgt spid="16"/>
                                        </p:tgtEl>
                                        <p:attrNameLst>
                                          <p:attrName>style.visibility</p:attrName>
                                        </p:attrNameLst>
                                      </p:cBhvr>
                                      <p:to>
                                        <p:strVal val="visible"/>
                                      </p:to>
                                    </p:set>
                                    <p:anim calcmode="lin" valueType="num">
                                      <p:cBhvr additive="base">
                                        <p:cTn id="40" dur="500" fill="hold"/>
                                        <p:tgtEl>
                                          <p:spTgt spid="16"/>
                                        </p:tgtEl>
                                        <p:attrNameLst>
                                          <p:attrName>ppt_x</p:attrName>
                                        </p:attrNameLst>
                                      </p:cBhvr>
                                      <p:tavLst>
                                        <p:tav tm="0">
                                          <p:val>
                                            <p:strVal val="#ppt_x"/>
                                          </p:val>
                                        </p:tav>
                                        <p:tav tm="100000">
                                          <p:val>
                                            <p:strVal val="#ppt_x"/>
                                          </p:val>
                                        </p:tav>
                                      </p:tavLst>
                                    </p:anim>
                                    <p:anim calcmode="lin" valueType="num">
                                      <p:cBhvr additive="base">
                                        <p:cTn id="41" dur="500" fill="hold"/>
                                        <p:tgtEl>
                                          <p:spTgt spid="16"/>
                                        </p:tgtEl>
                                        <p:attrNameLst>
                                          <p:attrName>ppt_y</p:attrName>
                                        </p:attrNameLst>
                                      </p:cBhvr>
                                      <p:tavLst>
                                        <p:tav tm="0">
                                          <p:val>
                                            <p:strVal val="1+#ppt_h/2"/>
                                          </p:val>
                                        </p:tav>
                                        <p:tav tm="100000">
                                          <p:val>
                                            <p:strVal val="#ppt_y"/>
                                          </p:val>
                                        </p:tav>
                                      </p:tavLst>
                                    </p:anim>
                                  </p:childTnLst>
                                </p:cTn>
                              </p:par>
                            </p:childTnLst>
                          </p:cTn>
                        </p:par>
                        <p:par>
                          <p:cTn id="42" fill="hold">
                            <p:stCondLst>
                              <p:cond delay="1500"/>
                            </p:stCondLst>
                            <p:childTnLst>
                              <p:par>
                                <p:cTn id="43" presetID="10" presetClass="entr" presetSubtype="0" fill="hold" grpId="0" nodeType="after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10" grpId="0"/>
      <p:bldP spid="11" grpId="0"/>
      <p:bldP spid="12" grpId="0"/>
      <p:bldP spid="13" grpId="0"/>
      <p:bldP spid="14" grpId="0"/>
      <p:bldP spid="15"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接连接符 6"/>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3" name="椭圆 102"/>
          <p:cNvSpPr/>
          <p:nvPr/>
        </p:nvSpPr>
        <p:spPr>
          <a:xfrm>
            <a:off x="646880" y="242192"/>
            <a:ext cx="274777" cy="27477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TextBox 93"/>
          <p:cNvSpPr txBox="1"/>
          <p:nvPr/>
        </p:nvSpPr>
        <p:spPr>
          <a:xfrm>
            <a:off x="908957" y="206330"/>
            <a:ext cx="1364476" cy="400110"/>
          </a:xfrm>
          <a:prstGeom prst="rect">
            <a:avLst/>
          </a:prstGeom>
          <a:noFill/>
        </p:spPr>
        <p:txBody>
          <a:bodyPr wrap="none" rtlCol="0">
            <a:spAutoFit/>
          </a:bodyPr>
          <a:lstStyle/>
          <a:p>
            <a:r>
              <a:rPr lang="zh-CN" altLang="en-US" sz="2000" spc="300" dirty="0">
                <a:latin typeface="方正兰亭细黑_GBK" panose="02000000000000000000" pitchFamily="2" charset="-122"/>
                <a:ea typeface="方正兰亭细黑_GBK" panose="02000000000000000000" pitchFamily="2" charset="-122"/>
              </a:rPr>
              <a:t>项目来源</a:t>
            </a:r>
          </a:p>
        </p:txBody>
      </p:sp>
      <p:cxnSp>
        <p:nvCxnSpPr>
          <p:cNvPr id="14" name="直接连接符 13"/>
          <p:cNvCxnSpPr/>
          <p:nvPr/>
        </p:nvCxnSpPr>
        <p:spPr>
          <a:xfrm>
            <a:off x="2307128" y="288299"/>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1" name="组合 40"/>
          <p:cNvGrpSpPr/>
          <p:nvPr/>
        </p:nvGrpSpPr>
        <p:grpSpPr>
          <a:xfrm>
            <a:off x="745385" y="2030351"/>
            <a:ext cx="1382075" cy="1382075"/>
            <a:chOff x="304800" y="673100"/>
            <a:chExt cx="4000500" cy="4000500"/>
          </a:xfrm>
          <a:effectLst>
            <a:outerShdw blurRad="444500" dist="254000" dir="8100000" algn="tr" rotWithShape="0">
              <a:prstClr val="black">
                <a:alpha val="50000"/>
              </a:prstClr>
            </a:outerShdw>
          </a:effectLst>
        </p:grpSpPr>
        <p:sp>
          <p:nvSpPr>
            <p:cNvPr id="43" name="同心圆 4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4" name="椭圆 43"/>
            <p:cNvSpPr/>
            <p:nvPr/>
          </p:nvSpPr>
          <p:spPr>
            <a:xfrm>
              <a:off x="392112" y="760412"/>
              <a:ext cx="3825877" cy="3825877"/>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5" name="TextBox 34"/>
          <p:cNvSpPr txBox="1"/>
          <p:nvPr/>
        </p:nvSpPr>
        <p:spPr>
          <a:xfrm>
            <a:off x="10609990" y="6382589"/>
            <a:ext cx="877163" cy="369332"/>
          </a:xfrm>
          <a:prstGeom prst="rect">
            <a:avLst/>
          </a:prstGeom>
          <a:noFill/>
        </p:spPr>
        <p:txBody>
          <a:bodyPr wrap="none" rtlCol="0">
            <a:spAutoFit/>
          </a:bodyPr>
          <a:lstStyle/>
          <a:p>
            <a:r>
              <a:rPr lang="zh-CN" altLang="en-US" dirty="0"/>
              <a:t>延时符</a:t>
            </a:r>
          </a:p>
        </p:txBody>
      </p:sp>
      <p:cxnSp>
        <p:nvCxnSpPr>
          <p:cNvPr id="58" name="直接连接符 57"/>
          <p:cNvCxnSpPr/>
          <p:nvPr/>
        </p:nvCxnSpPr>
        <p:spPr>
          <a:xfrm>
            <a:off x="2178263" y="2759538"/>
            <a:ext cx="511928" cy="0"/>
          </a:xfrm>
          <a:prstGeom prst="line">
            <a:avLst/>
          </a:prstGeom>
          <a:ln w="1270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59" name="组合 58"/>
          <p:cNvGrpSpPr/>
          <p:nvPr/>
        </p:nvGrpSpPr>
        <p:grpSpPr>
          <a:xfrm>
            <a:off x="2625819" y="1212668"/>
            <a:ext cx="3028266" cy="3024336"/>
            <a:chOff x="2097688" y="3956966"/>
            <a:chExt cx="2446337" cy="2443163"/>
          </a:xfrm>
          <a:effectLst>
            <a:outerShdw blurRad="50800" dist="38100" dir="5400000" algn="t" rotWithShape="0">
              <a:prstClr val="black">
                <a:alpha val="40000"/>
              </a:prstClr>
            </a:outerShdw>
          </a:effectLst>
        </p:grpSpPr>
        <p:sp>
          <p:nvSpPr>
            <p:cNvPr id="60" name="Oval 52"/>
            <p:cNvSpPr>
              <a:spLocks noChangeArrowheads="1"/>
            </p:cNvSpPr>
            <p:nvPr/>
          </p:nvSpPr>
          <p:spPr bwMode="auto">
            <a:xfrm>
              <a:off x="2097688" y="3956966"/>
              <a:ext cx="2446337" cy="2443163"/>
            </a:xfrm>
            <a:prstGeom prst="ellipse">
              <a:avLst/>
            </a:prstGeom>
            <a:gradFill flip="none" rotWithShape="1">
              <a:gsLst>
                <a:gs pos="69000">
                  <a:srgbClr val="CCCCCC"/>
                </a:gs>
                <a:gs pos="49000">
                  <a:schemeClr val="bg1"/>
                </a:gs>
                <a:gs pos="33000">
                  <a:schemeClr val="bg1">
                    <a:lumMod val="85000"/>
                  </a:schemeClr>
                </a:gs>
                <a:gs pos="16000">
                  <a:schemeClr val="bg1"/>
                </a:gs>
                <a:gs pos="91000">
                  <a:schemeClr val="bg1"/>
                </a:gs>
              </a:gsLst>
              <a:lin ang="2700000" scaled="1"/>
              <a:tileRect/>
            </a:gradFill>
            <a:ln>
              <a:noFill/>
            </a:ln>
            <a:effectLst>
              <a:outerShdw blurRad="215900" dist="889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61" name="Oval 62"/>
            <p:cNvSpPr>
              <a:spLocks noChangeArrowheads="1"/>
            </p:cNvSpPr>
            <p:nvPr/>
          </p:nvSpPr>
          <p:spPr bwMode="auto">
            <a:xfrm>
              <a:off x="2184213" y="4033557"/>
              <a:ext cx="2284413" cy="2284413"/>
            </a:xfrm>
            <a:prstGeom prst="ellipse">
              <a:avLst/>
            </a:prstGeom>
            <a:solidFill>
              <a:schemeClr val="tx1"/>
            </a:solidFill>
            <a:ln w="31750">
              <a:gradFill flip="none" rotWithShape="1">
                <a:gsLst>
                  <a:gs pos="0">
                    <a:schemeClr val="bg1">
                      <a:lumMod val="75000"/>
                    </a:schemeClr>
                  </a:gs>
                  <a:gs pos="100000">
                    <a:schemeClr val="bg1"/>
                  </a:gs>
                </a:gsLst>
                <a:lin ang="2700000" scaled="1"/>
                <a:tileRect/>
              </a:gradFill>
            </a:ln>
            <a:effectLst>
              <a:innerShdw blurRad="114300" dist="63500" dir="13500000">
                <a:prstClr val="black">
                  <a:alpha val="50000"/>
                </a:prstClr>
              </a:innerShdw>
            </a:effectLst>
          </p:spPr>
          <p:txBody>
            <a:bodyPr vert="horz" wrap="square" lIns="91440" tIns="45720" rIns="91440" bIns="45720" numCol="1" anchor="t" anchorCtr="0" compatLnSpc="1"/>
            <a:lstStyle/>
            <a:p>
              <a:endParaRPr lang="zh-CN" altLang="en-US">
                <a:solidFill>
                  <a:prstClr val="black"/>
                </a:solidFill>
              </a:endParaRPr>
            </a:p>
          </p:txBody>
        </p:sp>
      </p:grpSp>
      <p:grpSp>
        <p:nvGrpSpPr>
          <p:cNvPr id="62" name="组合 61"/>
          <p:cNvGrpSpPr/>
          <p:nvPr/>
        </p:nvGrpSpPr>
        <p:grpSpPr>
          <a:xfrm rot="14081883" flipH="1">
            <a:off x="5032064" y="3463579"/>
            <a:ext cx="577912" cy="578653"/>
            <a:chOff x="661303" y="454074"/>
            <a:chExt cx="2476499" cy="2479675"/>
          </a:xfrm>
        </p:grpSpPr>
        <p:sp>
          <p:nvSpPr>
            <p:cNvPr id="63" name="Freeform 67"/>
            <p:cNvSpPr/>
            <p:nvPr/>
          </p:nvSpPr>
          <p:spPr bwMode="auto">
            <a:xfrm>
              <a:off x="661303" y="454074"/>
              <a:ext cx="2476499" cy="2479675"/>
            </a:xfrm>
            <a:custGeom>
              <a:avLst/>
              <a:gdLst>
                <a:gd name="T0" fmla="*/ 657 w 657"/>
                <a:gd name="T1" fmla="*/ 329 h 658"/>
                <a:gd name="T2" fmla="*/ 657 w 657"/>
                <a:gd name="T3" fmla="*/ 658 h 658"/>
                <a:gd name="T4" fmla="*/ 329 w 657"/>
                <a:gd name="T5" fmla="*/ 658 h 658"/>
                <a:gd name="T6" fmla="*/ 0 w 657"/>
                <a:gd name="T7" fmla="*/ 329 h 658"/>
                <a:gd name="T8" fmla="*/ 329 w 657"/>
                <a:gd name="T9" fmla="*/ 0 h 658"/>
                <a:gd name="T10" fmla="*/ 657 w 657"/>
                <a:gd name="T11" fmla="*/ 329 h 658"/>
              </a:gdLst>
              <a:ahLst/>
              <a:cxnLst>
                <a:cxn ang="0">
                  <a:pos x="T0" y="T1"/>
                </a:cxn>
                <a:cxn ang="0">
                  <a:pos x="T2" y="T3"/>
                </a:cxn>
                <a:cxn ang="0">
                  <a:pos x="T4" y="T5"/>
                </a:cxn>
                <a:cxn ang="0">
                  <a:pos x="T6" y="T7"/>
                </a:cxn>
                <a:cxn ang="0">
                  <a:pos x="T8" y="T9"/>
                </a:cxn>
                <a:cxn ang="0">
                  <a:pos x="T10" y="T11"/>
                </a:cxn>
              </a:cxnLst>
              <a:rect l="0" t="0" r="r" b="b"/>
              <a:pathLst>
                <a:path w="657" h="658">
                  <a:moveTo>
                    <a:pt x="657" y="329"/>
                  </a:moveTo>
                  <a:cubicBezTo>
                    <a:pt x="657" y="419"/>
                    <a:pt x="657" y="658"/>
                    <a:pt x="657" y="658"/>
                  </a:cubicBezTo>
                  <a:cubicBezTo>
                    <a:pt x="657" y="658"/>
                    <a:pt x="420" y="658"/>
                    <a:pt x="329" y="658"/>
                  </a:cubicBezTo>
                  <a:cubicBezTo>
                    <a:pt x="147" y="658"/>
                    <a:pt x="0" y="511"/>
                    <a:pt x="0" y="329"/>
                  </a:cubicBezTo>
                  <a:cubicBezTo>
                    <a:pt x="0" y="148"/>
                    <a:pt x="147" y="0"/>
                    <a:pt x="329" y="0"/>
                  </a:cubicBezTo>
                  <a:cubicBezTo>
                    <a:pt x="510" y="0"/>
                    <a:pt x="657" y="148"/>
                    <a:pt x="657" y="329"/>
                  </a:cubicBezTo>
                  <a:close/>
                </a:path>
              </a:pathLst>
            </a:custGeom>
            <a:gradFill>
              <a:gsLst>
                <a:gs pos="69000">
                  <a:srgbClr val="CCCCCC"/>
                </a:gs>
                <a:gs pos="49000">
                  <a:schemeClr val="bg1"/>
                </a:gs>
                <a:gs pos="33000">
                  <a:schemeClr val="bg1">
                    <a:lumMod val="85000"/>
                  </a:schemeClr>
                </a:gs>
                <a:gs pos="16000">
                  <a:schemeClr val="bg1"/>
                </a:gs>
                <a:gs pos="91000">
                  <a:schemeClr val="bg1"/>
                </a:gs>
              </a:gsLst>
              <a:lin ang="2700000" scaled="1"/>
            </a:gradFill>
            <a:ln>
              <a:noFill/>
            </a:ln>
          </p:spPr>
          <p:txBody>
            <a:bodyPr vert="horz" wrap="square" lIns="91440" tIns="45720" rIns="91440" bIns="45720" numCol="1" anchor="t" anchorCtr="0" compatLnSpc="1"/>
            <a:lstStyle/>
            <a:p>
              <a:endParaRPr lang="zh-CN" altLang="en-US">
                <a:solidFill>
                  <a:prstClr val="black"/>
                </a:solidFill>
              </a:endParaRPr>
            </a:p>
          </p:txBody>
        </p:sp>
        <p:sp>
          <p:nvSpPr>
            <p:cNvPr id="64" name="Freeform 72"/>
            <p:cNvSpPr/>
            <p:nvPr/>
          </p:nvSpPr>
          <p:spPr bwMode="auto">
            <a:xfrm>
              <a:off x="742770" y="536624"/>
              <a:ext cx="2362200" cy="2365374"/>
            </a:xfrm>
            <a:custGeom>
              <a:avLst/>
              <a:gdLst>
                <a:gd name="T0" fmla="*/ 627 w 627"/>
                <a:gd name="T1" fmla="*/ 314 h 628"/>
                <a:gd name="T2" fmla="*/ 627 w 627"/>
                <a:gd name="T3" fmla="*/ 628 h 628"/>
                <a:gd name="T4" fmla="*/ 313 w 627"/>
                <a:gd name="T5" fmla="*/ 628 h 628"/>
                <a:gd name="T6" fmla="*/ 0 w 627"/>
                <a:gd name="T7" fmla="*/ 314 h 628"/>
                <a:gd name="T8" fmla="*/ 313 w 627"/>
                <a:gd name="T9" fmla="*/ 0 h 628"/>
                <a:gd name="T10" fmla="*/ 627 w 627"/>
                <a:gd name="T11" fmla="*/ 314 h 628"/>
              </a:gdLst>
              <a:ahLst/>
              <a:cxnLst>
                <a:cxn ang="0">
                  <a:pos x="T0" y="T1"/>
                </a:cxn>
                <a:cxn ang="0">
                  <a:pos x="T2" y="T3"/>
                </a:cxn>
                <a:cxn ang="0">
                  <a:pos x="T4" y="T5"/>
                </a:cxn>
                <a:cxn ang="0">
                  <a:pos x="T6" y="T7"/>
                </a:cxn>
                <a:cxn ang="0">
                  <a:pos x="T8" y="T9"/>
                </a:cxn>
                <a:cxn ang="0">
                  <a:pos x="T10" y="T11"/>
                </a:cxn>
              </a:cxnLst>
              <a:rect l="0" t="0" r="r" b="b"/>
              <a:pathLst>
                <a:path w="627" h="628">
                  <a:moveTo>
                    <a:pt x="627" y="314"/>
                  </a:moveTo>
                  <a:cubicBezTo>
                    <a:pt x="627" y="400"/>
                    <a:pt x="627" y="628"/>
                    <a:pt x="627" y="628"/>
                  </a:cubicBezTo>
                  <a:cubicBezTo>
                    <a:pt x="627" y="628"/>
                    <a:pt x="401" y="628"/>
                    <a:pt x="313" y="628"/>
                  </a:cubicBezTo>
                  <a:cubicBezTo>
                    <a:pt x="140" y="628"/>
                    <a:pt x="0" y="487"/>
                    <a:pt x="0" y="314"/>
                  </a:cubicBezTo>
                  <a:cubicBezTo>
                    <a:pt x="0" y="141"/>
                    <a:pt x="140" y="0"/>
                    <a:pt x="313" y="0"/>
                  </a:cubicBezTo>
                  <a:cubicBezTo>
                    <a:pt x="487" y="0"/>
                    <a:pt x="627" y="141"/>
                    <a:pt x="627" y="314"/>
                  </a:cubicBezTo>
                  <a:close/>
                </a:path>
              </a:pathLst>
            </a:custGeom>
            <a:solidFill>
              <a:schemeClr val="bg1">
                <a:lumMod val="50000"/>
              </a:schemeClr>
            </a:solidFill>
            <a:ln w="25400">
              <a:gradFill flip="none" rotWithShape="1">
                <a:gsLst>
                  <a:gs pos="0">
                    <a:schemeClr val="bg1">
                      <a:lumMod val="65000"/>
                    </a:schemeClr>
                  </a:gs>
                  <a:gs pos="100000">
                    <a:schemeClr val="bg1"/>
                  </a:gs>
                </a:gsLst>
                <a:lin ang="8100000" scaled="0"/>
                <a:tileRect/>
              </a:gradFill>
              <a:round/>
            </a:ln>
            <a:effectLst>
              <a:innerShdw blurRad="101600" dist="50800" dir="18900000">
                <a:prstClr val="black">
                  <a:alpha val="50000"/>
                </a:prstClr>
              </a:innerShdw>
            </a:effectLst>
          </p:spPr>
          <p:txBody>
            <a:bodyPr vert="horz" wrap="square" lIns="91440" tIns="45720" rIns="91440" bIns="45720" numCol="1" anchor="t" anchorCtr="0" compatLnSpc="1"/>
            <a:lstStyle/>
            <a:p>
              <a:endParaRPr lang="zh-CN" altLang="en-US">
                <a:solidFill>
                  <a:prstClr val="black"/>
                </a:solidFill>
              </a:endParaRPr>
            </a:p>
          </p:txBody>
        </p:sp>
      </p:grpSp>
      <p:grpSp>
        <p:nvGrpSpPr>
          <p:cNvPr id="65" name="组合 64"/>
          <p:cNvGrpSpPr/>
          <p:nvPr/>
        </p:nvGrpSpPr>
        <p:grpSpPr>
          <a:xfrm rot="18900000">
            <a:off x="5364052" y="2469132"/>
            <a:ext cx="580066" cy="580810"/>
            <a:chOff x="661303" y="454074"/>
            <a:chExt cx="2476499" cy="2479675"/>
          </a:xfrm>
        </p:grpSpPr>
        <p:sp>
          <p:nvSpPr>
            <p:cNvPr id="66" name="Freeform 67"/>
            <p:cNvSpPr/>
            <p:nvPr/>
          </p:nvSpPr>
          <p:spPr bwMode="auto">
            <a:xfrm>
              <a:off x="661303" y="454074"/>
              <a:ext cx="2476499" cy="2479675"/>
            </a:xfrm>
            <a:custGeom>
              <a:avLst/>
              <a:gdLst>
                <a:gd name="T0" fmla="*/ 657 w 657"/>
                <a:gd name="T1" fmla="*/ 329 h 658"/>
                <a:gd name="T2" fmla="*/ 657 w 657"/>
                <a:gd name="T3" fmla="*/ 658 h 658"/>
                <a:gd name="T4" fmla="*/ 329 w 657"/>
                <a:gd name="T5" fmla="*/ 658 h 658"/>
                <a:gd name="T6" fmla="*/ 0 w 657"/>
                <a:gd name="T7" fmla="*/ 329 h 658"/>
                <a:gd name="T8" fmla="*/ 329 w 657"/>
                <a:gd name="T9" fmla="*/ 0 h 658"/>
                <a:gd name="T10" fmla="*/ 657 w 657"/>
                <a:gd name="T11" fmla="*/ 329 h 658"/>
              </a:gdLst>
              <a:ahLst/>
              <a:cxnLst>
                <a:cxn ang="0">
                  <a:pos x="T0" y="T1"/>
                </a:cxn>
                <a:cxn ang="0">
                  <a:pos x="T2" y="T3"/>
                </a:cxn>
                <a:cxn ang="0">
                  <a:pos x="T4" y="T5"/>
                </a:cxn>
                <a:cxn ang="0">
                  <a:pos x="T6" y="T7"/>
                </a:cxn>
                <a:cxn ang="0">
                  <a:pos x="T8" y="T9"/>
                </a:cxn>
                <a:cxn ang="0">
                  <a:pos x="T10" y="T11"/>
                </a:cxn>
              </a:cxnLst>
              <a:rect l="0" t="0" r="r" b="b"/>
              <a:pathLst>
                <a:path w="657" h="658">
                  <a:moveTo>
                    <a:pt x="657" y="329"/>
                  </a:moveTo>
                  <a:cubicBezTo>
                    <a:pt x="657" y="419"/>
                    <a:pt x="657" y="658"/>
                    <a:pt x="657" y="658"/>
                  </a:cubicBezTo>
                  <a:cubicBezTo>
                    <a:pt x="657" y="658"/>
                    <a:pt x="420" y="658"/>
                    <a:pt x="329" y="658"/>
                  </a:cubicBezTo>
                  <a:cubicBezTo>
                    <a:pt x="147" y="658"/>
                    <a:pt x="0" y="511"/>
                    <a:pt x="0" y="329"/>
                  </a:cubicBezTo>
                  <a:cubicBezTo>
                    <a:pt x="0" y="148"/>
                    <a:pt x="147" y="0"/>
                    <a:pt x="329" y="0"/>
                  </a:cubicBezTo>
                  <a:cubicBezTo>
                    <a:pt x="510" y="0"/>
                    <a:pt x="657" y="148"/>
                    <a:pt x="657" y="329"/>
                  </a:cubicBezTo>
                  <a:close/>
                </a:path>
              </a:pathLst>
            </a:custGeom>
            <a:gradFill>
              <a:gsLst>
                <a:gs pos="69000">
                  <a:srgbClr val="CCCCCC"/>
                </a:gs>
                <a:gs pos="49000">
                  <a:schemeClr val="bg1"/>
                </a:gs>
                <a:gs pos="33000">
                  <a:schemeClr val="bg1">
                    <a:lumMod val="85000"/>
                  </a:schemeClr>
                </a:gs>
                <a:gs pos="16000">
                  <a:schemeClr val="bg1"/>
                </a:gs>
                <a:gs pos="91000">
                  <a:schemeClr val="bg1"/>
                </a:gs>
              </a:gsLst>
              <a:lin ang="2700000" scaled="1"/>
            </a:gradFill>
            <a:ln>
              <a:noFill/>
            </a:ln>
          </p:spPr>
          <p:txBody>
            <a:bodyPr vert="horz" wrap="square" lIns="91440" tIns="45720" rIns="91440" bIns="45720" numCol="1" anchor="t" anchorCtr="0" compatLnSpc="1"/>
            <a:lstStyle/>
            <a:p>
              <a:endParaRPr lang="zh-CN" altLang="en-US">
                <a:solidFill>
                  <a:prstClr val="black"/>
                </a:solidFill>
              </a:endParaRPr>
            </a:p>
          </p:txBody>
        </p:sp>
        <p:sp>
          <p:nvSpPr>
            <p:cNvPr id="67" name="Freeform 72"/>
            <p:cNvSpPr/>
            <p:nvPr/>
          </p:nvSpPr>
          <p:spPr bwMode="auto">
            <a:xfrm>
              <a:off x="742770" y="536624"/>
              <a:ext cx="2362200" cy="2365374"/>
            </a:xfrm>
            <a:custGeom>
              <a:avLst/>
              <a:gdLst>
                <a:gd name="T0" fmla="*/ 627 w 627"/>
                <a:gd name="T1" fmla="*/ 314 h 628"/>
                <a:gd name="T2" fmla="*/ 627 w 627"/>
                <a:gd name="T3" fmla="*/ 628 h 628"/>
                <a:gd name="T4" fmla="*/ 313 w 627"/>
                <a:gd name="T5" fmla="*/ 628 h 628"/>
                <a:gd name="T6" fmla="*/ 0 w 627"/>
                <a:gd name="T7" fmla="*/ 314 h 628"/>
                <a:gd name="T8" fmla="*/ 313 w 627"/>
                <a:gd name="T9" fmla="*/ 0 h 628"/>
                <a:gd name="T10" fmla="*/ 627 w 627"/>
                <a:gd name="T11" fmla="*/ 314 h 628"/>
              </a:gdLst>
              <a:ahLst/>
              <a:cxnLst>
                <a:cxn ang="0">
                  <a:pos x="T0" y="T1"/>
                </a:cxn>
                <a:cxn ang="0">
                  <a:pos x="T2" y="T3"/>
                </a:cxn>
                <a:cxn ang="0">
                  <a:pos x="T4" y="T5"/>
                </a:cxn>
                <a:cxn ang="0">
                  <a:pos x="T6" y="T7"/>
                </a:cxn>
                <a:cxn ang="0">
                  <a:pos x="T8" y="T9"/>
                </a:cxn>
                <a:cxn ang="0">
                  <a:pos x="T10" y="T11"/>
                </a:cxn>
              </a:cxnLst>
              <a:rect l="0" t="0" r="r" b="b"/>
              <a:pathLst>
                <a:path w="627" h="628">
                  <a:moveTo>
                    <a:pt x="627" y="314"/>
                  </a:moveTo>
                  <a:cubicBezTo>
                    <a:pt x="627" y="400"/>
                    <a:pt x="627" y="628"/>
                    <a:pt x="627" y="628"/>
                  </a:cubicBezTo>
                  <a:cubicBezTo>
                    <a:pt x="627" y="628"/>
                    <a:pt x="401" y="628"/>
                    <a:pt x="313" y="628"/>
                  </a:cubicBezTo>
                  <a:cubicBezTo>
                    <a:pt x="140" y="628"/>
                    <a:pt x="0" y="487"/>
                    <a:pt x="0" y="314"/>
                  </a:cubicBezTo>
                  <a:cubicBezTo>
                    <a:pt x="0" y="141"/>
                    <a:pt x="140" y="0"/>
                    <a:pt x="313" y="0"/>
                  </a:cubicBezTo>
                  <a:cubicBezTo>
                    <a:pt x="487" y="0"/>
                    <a:pt x="627" y="141"/>
                    <a:pt x="627" y="314"/>
                  </a:cubicBezTo>
                  <a:close/>
                </a:path>
              </a:pathLst>
            </a:custGeom>
            <a:solidFill>
              <a:srgbClr val="C00000"/>
            </a:solidFill>
            <a:ln w="25400">
              <a:gradFill flip="none" rotWithShape="1">
                <a:gsLst>
                  <a:gs pos="0">
                    <a:schemeClr val="bg1">
                      <a:lumMod val="65000"/>
                    </a:schemeClr>
                  </a:gs>
                  <a:gs pos="100000">
                    <a:schemeClr val="bg1"/>
                  </a:gs>
                </a:gsLst>
                <a:lin ang="2700000" scaled="1"/>
                <a:tileRect/>
              </a:gradFill>
              <a:round/>
            </a:ln>
            <a:effectLst>
              <a:innerShdw blurRad="114300" dist="50800" dir="13500000">
                <a:prstClr val="black">
                  <a:alpha val="50000"/>
                </a:prstClr>
              </a:innerShdw>
            </a:effectLst>
          </p:spPr>
          <p:txBody>
            <a:bodyPr vert="horz" wrap="square" lIns="91440" tIns="45720" rIns="91440" bIns="45720" numCol="1" anchor="t" anchorCtr="0" compatLnSpc="1"/>
            <a:lstStyle/>
            <a:p>
              <a:endParaRPr lang="zh-CN" altLang="en-US">
                <a:solidFill>
                  <a:prstClr val="black"/>
                </a:solidFill>
              </a:endParaRPr>
            </a:p>
          </p:txBody>
        </p:sp>
      </p:grpSp>
      <p:grpSp>
        <p:nvGrpSpPr>
          <p:cNvPr id="68" name="组合 67"/>
          <p:cNvGrpSpPr/>
          <p:nvPr/>
        </p:nvGrpSpPr>
        <p:grpSpPr>
          <a:xfrm rot="14081883" flipH="1">
            <a:off x="5007668" y="1482552"/>
            <a:ext cx="577912" cy="578653"/>
            <a:chOff x="661303" y="454074"/>
            <a:chExt cx="2476499" cy="2479675"/>
          </a:xfrm>
        </p:grpSpPr>
        <p:sp>
          <p:nvSpPr>
            <p:cNvPr id="69" name="Freeform 67"/>
            <p:cNvSpPr/>
            <p:nvPr/>
          </p:nvSpPr>
          <p:spPr bwMode="auto">
            <a:xfrm>
              <a:off x="661303" y="454074"/>
              <a:ext cx="2476499" cy="2479675"/>
            </a:xfrm>
            <a:custGeom>
              <a:avLst/>
              <a:gdLst>
                <a:gd name="T0" fmla="*/ 657 w 657"/>
                <a:gd name="T1" fmla="*/ 329 h 658"/>
                <a:gd name="T2" fmla="*/ 657 w 657"/>
                <a:gd name="T3" fmla="*/ 658 h 658"/>
                <a:gd name="T4" fmla="*/ 329 w 657"/>
                <a:gd name="T5" fmla="*/ 658 h 658"/>
                <a:gd name="T6" fmla="*/ 0 w 657"/>
                <a:gd name="T7" fmla="*/ 329 h 658"/>
                <a:gd name="T8" fmla="*/ 329 w 657"/>
                <a:gd name="T9" fmla="*/ 0 h 658"/>
                <a:gd name="T10" fmla="*/ 657 w 657"/>
                <a:gd name="T11" fmla="*/ 329 h 658"/>
              </a:gdLst>
              <a:ahLst/>
              <a:cxnLst>
                <a:cxn ang="0">
                  <a:pos x="T0" y="T1"/>
                </a:cxn>
                <a:cxn ang="0">
                  <a:pos x="T2" y="T3"/>
                </a:cxn>
                <a:cxn ang="0">
                  <a:pos x="T4" y="T5"/>
                </a:cxn>
                <a:cxn ang="0">
                  <a:pos x="T6" y="T7"/>
                </a:cxn>
                <a:cxn ang="0">
                  <a:pos x="T8" y="T9"/>
                </a:cxn>
                <a:cxn ang="0">
                  <a:pos x="T10" y="T11"/>
                </a:cxn>
              </a:cxnLst>
              <a:rect l="0" t="0" r="r" b="b"/>
              <a:pathLst>
                <a:path w="657" h="658">
                  <a:moveTo>
                    <a:pt x="657" y="329"/>
                  </a:moveTo>
                  <a:cubicBezTo>
                    <a:pt x="657" y="419"/>
                    <a:pt x="657" y="658"/>
                    <a:pt x="657" y="658"/>
                  </a:cubicBezTo>
                  <a:cubicBezTo>
                    <a:pt x="657" y="658"/>
                    <a:pt x="420" y="658"/>
                    <a:pt x="329" y="658"/>
                  </a:cubicBezTo>
                  <a:cubicBezTo>
                    <a:pt x="147" y="658"/>
                    <a:pt x="0" y="511"/>
                    <a:pt x="0" y="329"/>
                  </a:cubicBezTo>
                  <a:cubicBezTo>
                    <a:pt x="0" y="148"/>
                    <a:pt x="147" y="0"/>
                    <a:pt x="329" y="0"/>
                  </a:cubicBezTo>
                  <a:cubicBezTo>
                    <a:pt x="510" y="0"/>
                    <a:pt x="657" y="148"/>
                    <a:pt x="657" y="329"/>
                  </a:cubicBezTo>
                  <a:close/>
                </a:path>
              </a:pathLst>
            </a:custGeom>
            <a:gradFill>
              <a:gsLst>
                <a:gs pos="69000">
                  <a:srgbClr val="CCCCCC"/>
                </a:gs>
                <a:gs pos="49000">
                  <a:schemeClr val="bg1"/>
                </a:gs>
                <a:gs pos="33000">
                  <a:schemeClr val="bg1">
                    <a:lumMod val="85000"/>
                  </a:schemeClr>
                </a:gs>
                <a:gs pos="16000">
                  <a:schemeClr val="bg1"/>
                </a:gs>
                <a:gs pos="91000">
                  <a:schemeClr val="bg1"/>
                </a:gs>
              </a:gsLst>
              <a:lin ang="2700000" scaled="1"/>
            </a:gradFill>
            <a:ln>
              <a:noFill/>
            </a:ln>
          </p:spPr>
          <p:txBody>
            <a:bodyPr vert="horz" wrap="square" lIns="91440" tIns="45720" rIns="91440" bIns="45720" numCol="1" anchor="t" anchorCtr="0" compatLnSpc="1"/>
            <a:lstStyle/>
            <a:p>
              <a:endParaRPr lang="zh-CN" altLang="en-US">
                <a:solidFill>
                  <a:prstClr val="black"/>
                </a:solidFill>
              </a:endParaRPr>
            </a:p>
          </p:txBody>
        </p:sp>
        <p:sp>
          <p:nvSpPr>
            <p:cNvPr id="70" name="Freeform 72"/>
            <p:cNvSpPr/>
            <p:nvPr/>
          </p:nvSpPr>
          <p:spPr bwMode="auto">
            <a:xfrm>
              <a:off x="742770" y="536624"/>
              <a:ext cx="2362200" cy="2365374"/>
            </a:xfrm>
            <a:custGeom>
              <a:avLst/>
              <a:gdLst>
                <a:gd name="T0" fmla="*/ 627 w 627"/>
                <a:gd name="T1" fmla="*/ 314 h 628"/>
                <a:gd name="T2" fmla="*/ 627 w 627"/>
                <a:gd name="T3" fmla="*/ 628 h 628"/>
                <a:gd name="T4" fmla="*/ 313 w 627"/>
                <a:gd name="T5" fmla="*/ 628 h 628"/>
                <a:gd name="T6" fmla="*/ 0 w 627"/>
                <a:gd name="T7" fmla="*/ 314 h 628"/>
                <a:gd name="T8" fmla="*/ 313 w 627"/>
                <a:gd name="T9" fmla="*/ 0 h 628"/>
                <a:gd name="T10" fmla="*/ 627 w 627"/>
                <a:gd name="T11" fmla="*/ 314 h 628"/>
              </a:gdLst>
              <a:ahLst/>
              <a:cxnLst>
                <a:cxn ang="0">
                  <a:pos x="T0" y="T1"/>
                </a:cxn>
                <a:cxn ang="0">
                  <a:pos x="T2" y="T3"/>
                </a:cxn>
                <a:cxn ang="0">
                  <a:pos x="T4" y="T5"/>
                </a:cxn>
                <a:cxn ang="0">
                  <a:pos x="T6" y="T7"/>
                </a:cxn>
                <a:cxn ang="0">
                  <a:pos x="T8" y="T9"/>
                </a:cxn>
                <a:cxn ang="0">
                  <a:pos x="T10" y="T11"/>
                </a:cxn>
              </a:cxnLst>
              <a:rect l="0" t="0" r="r" b="b"/>
              <a:pathLst>
                <a:path w="627" h="628">
                  <a:moveTo>
                    <a:pt x="627" y="314"/>
                  </a:moveTo>
                  <a:cubicBezTo>
                    <a:pt x="627" y="400"/>
                    <a:pt x="627" y="628"/>
                    <a:pt x="627" y="628"/>
                  </a:cubicBezTo>
                  <a:cubicBezTo>
                    <a:pt x="627" y="628"/>
                    <a:pt x="401" y="628"/>
                    <a:pt x="313" y="628"/>
                  </a:cubicBezTo>
                  <a:cubicBezTo>
                    <a:pt x="140" y="628"/>
                    <a:pt x="0" y="487"/>
                    <a:pt x="0" y="314"/>
                  </a:cubicBezTo>
                  <a:cubicBezTo>
                    <a:pt x="0" y="141"/>
                    <a:pt x="140" y="0"/>
                    <a:pt x="313" y="0"/>
                  </a:cubicBezTo>
                  <a:cubicBezTo>
                    <a:pt x="487" y="0"/>
                    <a:pt x="627" y="141"/>
                    <a:pt x="627" y="314"/>
                  </a:cubicBezTo>
                  <a:close/>
                </a:path>
              </a:pathLst>
            </a:custGeom>
            <a:solidFill>
              <a:schemeClr val="bg1">
                <a:lumMod val="50000"/>
              </a:schemeClr>
            </a:solidFill>
            <a:ln w="25400">
              <a:gradFill flip="none" rotWithShape="1">
                <a:gsLst>
                  <a:gs pos="0">
                    <a:schemeClr val="bg1">
                      <a:lumMod val="65000"/>
                    </a:schemeClr>
                  </a:gs>
                  <a:gs pos="100000">
                    <a:schemeClr val="bg1"/>
                  </a:gs>
                </a:gsLst>
                <a:lin ang="8100000" scaled="0"/>
                <a:tileRect/>
              </a:gradFill>
              <a:round/>
            </a:ln>
            <a:effectLst>
              <a:innerShdw blurRad="101600" dist="50800" dir="18900000">
                <a:prstClr val="black">
                  <a:alpha val="50000"/>
                </a:prstClr>
              </a:innerShdw>
            </a:effectLst>
          </p:spPr>
          <p:txBody>
            <a:bodyPr vert="horz" wrap="square" lIns="91440" tIns="45720" rIns="91440" bIns="45720" numCol="1" anchor="t" anchorCtr="0" compatLnSpc="1"/>
            <a:lstStyle/>
            <a:p>
              <a:endParaRPr lang="zh-CN" altLang="en-US">
                <a:solidFill>
                  <a:prstClr val="black"/>
                </a:solidFill>
              </a:endParaRPr>
            </a:p>
          </p:txBody>
        </p:sp>
      </p:grpSp>
      <p:sp>
        <p:nvSpPr>
          <p:cNvPr id="74" name="TextBox 73"/>
          <p:cNvSpPr txBox="1"/>
          <p:nvPr/>
        </p:nvSpPr>
        <p:spPr>
          <a:xfrm>
            <a:off x="5115526" y="1616879"/>
            <a:ext cx="437940" cy="338554"/>
          </a:xfrm>
          <a:prstGeom prst="rect">
            <a:avLst/>
          </a:prstGeom>
          <a:noFill/>
        </p:spPr>
        <p:txBody>
          <a:bodyPr wrap="none" rtlCol="0">
            <a:spAutoFit/>
          </a:bodyPr>
          <a:lstStyle/>
          <a:p>
            <a:r>
              <a:rPr lang="en-US" altLang="zh-CN" sz="1600" b="1" dirty="0">
                <a:solidFill>
                  <a:schemeClr val="bg1"/>
                </a:solidFill>
                <a:latin typeface="微软雅黑" panose="020B0503020204020204" pitchFamily="34" charset="-122"/>
                <a:ea typeface="微软雅黑" panose="020B0503020204020204" pitchFamily="34" charset="-122"/>
              </a:rPr>
              <a:t>01</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75" name="TextBox 74"/>
          <p:cNvSpPr txBox="1"/>
          <p:nvPr/>
        </p:nvSpPr>
        <p:spPr>
          <a:xfrm>
            <a:off x="5464991" y="2612708"/>
            <a:ext cx="437940" cy="338554"/>
          </a:xfrm>
          <a:prstGeom prst="rect">
            <a:avLst/>
          </a:prstGeom>
          <a:noFill/>
        </p:spPr>
        <p:txBody>
          <a:bodyPr wrap="none" rtlCol="0">
            <a:spAutoFit/>
          </a:bodyPr>
          <a:lstStyle/>
          <a:p>
            <a:r>
              <a:rPr lang="en-US" altLang="zh-CN" sz="1600" b="1" dirty="0">
                <a:solidFill>
                  <a:schemeClr val="bg1"/>
                </a:solidFill>
                <a:latin typeface="微软雅黑" panose="020B0503020204020204" pitchFamily="34" charset="-122"/>
                <a:ea typeface="微软雅黑" panose="020B0503020204020204" pitchFamily="34" charset="-122"/>
              </a:rPr>
              <a:t>02</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76" name="TextBox 75"/>
          <p:cNvSpPr txBox="1"/>
          <p:nvPr/>
        </p:nvSpPr>
        <p:spPr>
          <a:xfrm>
            <a:off x="5115526" y="3592222"/>
            <a:ext cx="437940" cy="338554"/>
          </a:xfrm>
          <a:prstGeom prst="rect">
            <a:avLst/>
          </a:prstGeom>
          <a:noFill/>
        </p:spPr>
        <p:txBody>
          <a:bodyPr wrap="none" rtlCol="0">
            <a:spAutoFit/>
          </a:bodyPr>
          <a:lstStyle/>
          <a:p>
            <a:r>
              <a:rPr lang="en-US" altLang="zh-CN" sz="1600" b="1" dirty="0">
                <a:solidFill>
                  <a:schemeClr val="bg1"/>
                </a:solidFill>
                <a:latin typeface="微软雅黑" panose="020B0503020204020204" pitchFamily="34" charset="-122"/>
                <a:ea typeface="微软雅黑" panose="020B0503020204020204" pitchFamily="34" charset="-122"/>
              </a:rPr>
              <a:t>03</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77" name="TextBox 76"/>
          <p:cNvSpPr txBox="1"/>
          <p:nvPr/>
        </p:nvSpPr>
        <p:spPr>
          <a:xfrm>
            <a:off x="5873730" y="1507630"/>
            <a:ext cx="2200588" cy="577081"/>
          </a:xfrm>
          <a:prstGeom prst="rect">
            <a:avLst/>
          </a:prstGeom>
          <a:noFill/>
        </p:spPr>
        <p:txBody>
          <a:bodyPr wrap="square" lIns="0" tIns="0" rIns="0" bIns="0" rtlCol="0">
            <a:spAutoFit/>
          </a:bodyPr>
          <a:lstStyle/>
          <a:p>
            <a:pPr algn="just">
              <a:lnSpc>
                <a:spcPts val="1500"/>
              </a:lnSpc>
            </a:pPr>
            <a:r>
              <a:rPr lang="zh-CN" altLang="en-US" sz="1000" dirty="0">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r>
              <a:rPr lang="en-US" altLang="zh-CN" sz="1000" dirty="0">
                <a:latin typeface="微软雅黑" panose="020B0503020204020204" pitchFamily="34" charset="-122"/>
                <a:ea typeface="微软雅黑" panose="020B0503020204020204" pitchFamily="34" charset="-122"/>
              </a:rPr>
              <a:t>……</a:t>
            </a:r>
            <a:r>
              <a:rPr lang="zh-CN" altLang="en-US" sz="1000" dirty="0">
                <a:latin typeface="微软雅黑" panose="020B0503020204020204" pitchFamily="34" charset="-122"/>
                <a:ea typeface="微软雅黑" panose="020B0503020204020204" pitchFamily="34" charset="-122"/>
              </a:rPr>
              <a:t>。</a:t>
            </a:r>
            <a:endParaRPr lang="en-US" altLang="zh-CN" sz="1000" dirty="0">
              <a:latin typeface="微软雅黑" panose="020B0503020204020204" pitchFamily="34" charset="-122"/>
              <a:ea typeface="微软雅黑" panose="020B0503020204020204" pitchFamily="34" charset="-122"/>
            </a:endParaRPr>
          </a:p>
        </p:txBody>
      </p:sp>
      <p:sp>
        <p:nvSpPr>
          <p:cNvPr id="78" name="TextBox 77"/>
          <p:cNvSpPr txBox="1"/>
          <p:nvPr/>
        </p:nvSpPr>
        <p:spPr>
          <a:xfrm>
            <a:off x="6115829" y="2493445"/>
            <a:ext cx="2200588" cy="577081"/>
          </a:xfrm>
          <a:prstGeom prst="rect">
            <a:avLst/>
          </a:prstGeom>
          <a:noFill/>
        </p:spPr>
        <p:txBody>
          <a:bodyPr wrap="square" lIns="0" tIns="0" rIns="0" bIns="0" rtlCol="0">
            <a:spAutoFit/>
          </a:bodyPr>
          <a:lstStyle/>
          <a:p>
            <a:pPr algn="just">
              <a:lnSpc>
                <a:spcPts val="1500"/>
              </a:lnSpc>
            </a:pPr>
            <a:r>
              <a:rPr lang="zh-CN" altLang="en-US" sz="1000" dirty="0">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r>
              <a:rPr lang="en-US" altLang="zh-CN" sz="1000" dirty="0">
                <a:latin typeface="微软雅黑" panose="020B0503020204020204" pitchFamily="34" charset="-122"/>
                <a:ea typeface="微软雅黑" panose="020B0503020204020204" pitchFamily="34" charset="-122"/>
              </a:rPr>
              <a:t>……</a:t>
            </a:r>
            <a:r>
              <a:rPr lang="zh-CN" altLang="en-US" sz="1000" dirty="0">
                <a:latin typeface="微软雅黑" panose="020B0503020204020204" pitchFamily="34" charset="-122"/>
                <a:ea typeface="微软雅黑" panose="020B0503020204020204" pitchFamily="34" charset="-122"/>
              </a:rPr>
              <a:t>。</a:t>
            </a:r>
            <a:endParaRPr lang="en-US" altLang="zh-CN" sz="1000" dirty="0">
              <a:latin typeface="微软雅黑" panose="020B0503020204020204" pitchFamily="34" charset="-122"/>
              <a:ea typeface="微软雅黑" panose="020B0503020204020204" pitchFamily="34" charset="-122"/>
            </a:endParaRPr>
          </a:p>
        </p:txBody>
      </p:sp>
      <p:sp>
        <p:nvSpPr>
          <p:cNvPr id="79" name="TextBox 78"/>
          <p:cNvSpPr txBox="1"/>
          <p:nvPr/>
        </p:nvSpPr>
        <p:spPr>
          <a:xfrm>
            <a:off x="5873730" y="3472958"/>
            <a:ext cx="2200588" cy="577081"/>
          </a:xfrm>
          <a:prstGeom prst="rect">
            <a:avLst/>
          </a:prstGeom>
          <a:noFill/>
        </p:spPr>
        <p:txBody>
          <a:bodyPr wrap="square" lIns="0" tIns="0" rIns="0" bIns="0" rtlCol="0">
            <a:spAutoFit/>
          </a:bodyPr>
          <a:lstStyle/>
          <a:p>
            <a:pPr algn="just">
              <a:lnSpc>
                <a:spcPts val="1500"/>
              </a:lnSpc>
            </a:pPr>
            <a:r>
              <a:rPr lang="zh-CN" altLang="en-US" sz="1000" dirty="0">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r>
              <a:rPr lang="en-US" altLang="zh-CN" sz="1000" dirty="0">
                <a:latin typeface="微软雅黑" panose="020B0503020204020204" pitchFamily="34" charset="-122"/>
                <a:ea typeface="微软雅黑" panose="020B0503020204020204" pitchFamily="34" charset="-122"/>
              </a:rPr>
              <a:t>……</a:t>
            </a:r>
            <a:r>
              <a:rPr lang="zh-CN" altLang="en-US" sz="1000" dirty="0">
                <a:latin typeface="微软雅黑" panose="020B0503020204020204" pitchFamily="34" charset="-122"/>
                <a:ea typeface="微软雅黑" panose="020B0503020204020204" pitchFamily="34" charset="-122"/>
              </a:rPr>
              <a:t>。</a:t>
            </a:r>
            <a:endParaRPr lang="en-US" altLang="zh-CN" sz="1000" dirty="0">
              <a:latin typeface="微软雅黑" panose="020B0503020204020204" pitchFamily="34" charset="-122"/>
              <a:ea typeface="微软雅黑" panose="020B0503020204020204" pitchFamily="34" charset="-122"/>
            </a:endParaRPr>
          </a:p>
        </p:txBody>
      </p:sp>
      <p:sp>
        <p:nvSpPr>
          <p:cNvPr id="80" name="TextBox 79"/>
          <p:cNvSpPr txBox="1"/>
          <p:nvPr/>
        </p:nvSpPr>
        <p:spPr>
          <a:xfrm>
            <a:off x="877222" y="2392991"/>
            <a:ext cx="1179395" cy="830997"/>
          </a:xfrm>
          <a:prstGeom prst="rect">
            <a:avLst/>
          </a:prstGeom>
          <a:noFill/>
        </p:spPr>
        <p:txBody>
          <a:bodyPr wrap="square" rtlCol="0">
            <a:spAutoFit/>
          </a:bodyPr>
          <a:lstStyle/>
          <a:p>
            <a:pPr algn="ctr"/>
            <a:r>
              <a:rPr lang="zh-CN" altLang="en-US" sz="2400" b="1" dirty="0">
                <a:solidFill>
                  <a:srgbClr val="C00000"/>
                </a:solidFill>
                <a:latin typeface="微软雅黑" panose="020B0503020204020204" pitchFamily="34" charset="-122"/>
                <a:ea typeface="微软雅黑" panose="020B0503020204020204" pitchFamily="34" charset="-122"/>
              </a:rPr>
              <a:t>来源及背景</a:t>
            </a:r>
          </a:p>
        </p:txBody>
      </p:sp>
      <p:sp>
        <p:nvSpPr>
          <p:cNvPr id="81" name="TextBox 80"/>
          <p:cNvSpPr txBox="1"/>
          <p:nvPr/>
        </p:nvSpPr>
        <p:spPr>
          <a:xfrm>
            <a:off x="3203848" y="1951624"/>
            <a:ext cx="1872208" cy="1615827"/>
          </a:xfrm>
          <a:prstGeom prst="rect">
            <a:avLst/>
          </a:prstGeom>
          <a:noFill/>
        </p:spPr>
        <p:txBody>
          <a:bodyPr wrap="square" lIns="0" tIns="0" rIns="0" bIns="0" rtlCol="0">
            <a:spAutoFit/>
          </a:bodyPr>
          <a:lstStyle/>
          <a:p>
            <a:pPr algn="just">
              <a:lnSpc>
                <a:spcPct val="150000"/>
              </a:lnSpc>
            </a:pPr>
            <a:r>
              <a:rPr lang="zh-CN" altLang="en-US" sz="1400" dirty="0">
                <a:solidFill>
                  <a:schemeClr val="bg1"/>
                </a:solidFill>
                <a:latin typeface="微软雅黑" panose="020B0503020204020204" pitchFamily="34" charset="-122"/>
                <a:ea typeface="微软雅黑" panose="020B0503020204020204" pitchFamily="34" charset="-122"/>
              </a:rPr>
              <a:t>项目的背景介绍在这段文字中录入，根据你所录入的文字内容多少对字号的大小进行更改，切忌长篇大论。</a:t>
            </a:r>
            <a:endParaRPr lang="en-US" altLang="zh-CN" sz="1400" dirty="0">
              <a:solidFill>
                <a:schemeClr val="bg1"/>
              </a:solidFill>
              <a:latin typeface="微软雅黑" panose="020B0503020204020204" pitchFamily="34" charset="-122"/>
              <a:ea typeface="微软雅黑" panose="020B0503020204020204" pitchFamily="34" charset="-122"/>
            </a:endParaRPr>
          </a:p>
        </p:txBody>
      </p:sp>
      <p:sp>
        <p:nvSpPr>
          <p:cNvPr id="82" name="矩形 81"/>
          <p:cNvSpPr/>
          <p:nvPr/>
        </p:nvSpPr>
        <p:spPr>
          <a:xfrm>
            <a:off x="0" y="4940300"/>
            <a:ext cx="9144000" cy="2159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
    </p:custDataLst>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300"/>
                                        <p:tgtEl>
                                          <p:spTgt spid="7"/>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03"/>
                                        </p:tgtEl>
                                        <p:attrNameLst>
                                          <p:attrName>style.visibility</p:attrName>
                                        </p:attrNameLst>
                                      </p:cBhvr>
                                      <p:to>
                                        <p:strVal val="visible"/>
                                      </p:to>
                                    </p:set>
                                    <p:animEffect transition="in" filter="wipe(down)">
                                      <p:cBhvr>
                                        <p:cTn id="11" dur="300"/>
                                        <p:tgtEl>
                                          <p:spTgt spid="103"/>
                                        </p:tgtEl>
                                      </p:cBhvr>
                                    </p:animEffect>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p:tgtEl>
                                          <p:spTgt spid="94"/>
                                        </p:tgtEl>
                                        <p:attrNameLst>
                                          <p:attrName>ppt_x</p:attrName>
                                        </p:attrNameLst>
                                      </p:cBhvr>
                                      <p:tavLst>
                                        <p:tav tm="0">
                                          <p:val>
                                            <p:strVal val="#ppt_x-#ppt_w*1.125000"/>
                                          </p:val>
                                        </p:tav>
                                        <p:tav tm="100000">
                                          <p:val>
                                            <p:strVal val="#ppt_x"/>
                                          </p:val>
                                        </p:tav>
                                      </p:tavLst>
                                    </p:anim>
                                    <p:animEffect transition="in" filter="wipe(right)">
                                      <p:cBhvr>
                                        <p:cTn id="16" dur="500"/>
                                        <p:tgtEl>
                                          <p:spTgt spid="94"/>
                                        </p:tgtEl>
                                      </p:cBhvr>
                                    </p:animEffect>
                                  </p:childTnLst>
                                </p:cTn>
                              </p:par>
                              <p:par>
                                <p:cTn id="17" presetID="12" presetClass="entr" presetSubtype="8"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p:tgtEl>
                                          <p:spTgt spid="14"/>
                                        </p:tgtEl>
                                        <p:attrNameLst>
                                          <p:attrName>ppt_x</p:attrName>
                                        </p:attrNameLst>
                                      </p:cBhvr>
                                      <p:tavLst>
                                        <p:tav tm="0">
                                          <p:val>
                                            <p:strVal val="#ppt_x-#ppt_w*1.125000"/>
                                          </p:val>
                                        </p:tav>
                                        <p:tav tm="100000">
                                          <p:val>
                                            <p:strVal val="#ppt_x"/>
                                          </p:val>
                                        </p:tav>
                                      </p:tavLst>
                                    </p:anim>
                                    <p:animEffect transition="in" filter="wipe(right)">
                                      <p:cBhvr>
                                        <p:cTn id="20" dur="500"/>
                                        <p:tgtEl>
                                          <p:spTgt spid="14"/>
                                        </p:tgtEl>
                                      </p:cBhvr>
                                    </p:animEffect>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cBhvr>
                                        <p:cTn id="24" dur="500" fill="hold"/>
                                        <p:tgtEl>
                                          <p:spTgt spid="41"/>
                                        </p:tgtEl>
                                        <p:attrNameLst>
                                          <p:attrName>ppt_w</p:attrName>
                                        </p:attrNameLst>
                                      </p:cBhvr>
                                      <p:tavLst>
                                        <p:tav tm="0">
                                          <p:val>
                                            <p:fltVal val="0"/>
                                          </p:val>
                                        </p:tav>
                                        <p:tav tm="100000">
                                          <p:val>
                                            <p:strVal val="#ppt_w"/>
                                          </p:val>
                                        </p:tav>
                                      </p:tavLst>
                                    </p:anim>
                                    <p:anim calcmode="lin" valueType="num">
                                      <p:cBhvr>
                                        <p:cTn id="25" dur="500" fill="hold"/>
                                        <p:tgtEl>
                                          <p:spTgt spid="41"/>
                                        </p:tgtEl>
                                        <p:attrNameLst>
                                          <p:attrName>ppt_h</p:attrName>
                                        </p:attrNameLst>
                                      </p:cBhvr>
                                      <p:tavLst>
                                        <p:tav tm="0">
                                          <p:val>
                                            <p:fltVal val="0"/>
                                          </p:val>
                                        </p:tav>
                                        <p:tav tm="100000">
                                          <p:val>
                                            <p:strVal val="#ppt_h"/>
                                          </p:val>
                                        </p:tav>
                                      </p:tavLst>
                                    </p:anim>
                                    <p:animEffect transition="in" filter="fade">
                                      <p:cBhvr>
                                        <p:cTn id="26" dur="500"/>
                                        <p:tgtEl>
                                          <p:spTgt spid="41"/>
                                        </p:tgtEl>
                                      </p:cBhvr>
                                    </p:animEffect>
                                  </p:childTnLst>
                                </p:cTn>
                              </p:par>
                            </p:childTnLst>
                          </p:cTn>
                        </p:par>
                        <p:par>
                          <p:cTn id="27" fill="hold">
                            <p:stCondLst>
                              <p:cond delay="2000"/>
                            </p:stCondLst>
                            <p:childTnLst>
                              <p:par>
                                <p:cTn id="28" presetID="53" presetClass="entr" presetSubtype="528" fill="hold" grpId="0" nodeType="afterEffect">
                                  <p:stCondLst>
                                    <p:cond delay="0"/>
                                  </p:stCondLst>
                                  <p:childTnLst>
                                    <p:set>
                                      <p:cBhvr>
                                        <p:cTn id="29" dur="1" fill="hold">
                                          <p:stCondLst>
                                            <p:cond delay="0"/>
                                          </p:stCondLst>
                                        </p:cTn>
                                        <p:tgtEl>
                                          <p:spTgt spid="80"/>
                                        </p:tgtEl>
                                        <p:attrNameLst>
                                          <p:attrName>style.visibility</p:attrName>
                                        </p:attrNameLst>
                                      </p:cBhvr>
                                      <p:to>
                                        <p:strVal val="visible"/>
                                      </p:to>
                                    </p:set>
                                    <p:anim calcmode="lin" valueType="num">
                                      <p:cBhvr>
                                        <p:cTn id="30" dur="500" fill="hold"/>
                                        <p:tgtEl>
                                          <p:spTgt spid="80"/>
                                        </p:tgtEl>
                                        <p:attrNameLst>
                                          <p:attrName>ppt_w</p:attrName>
                                        </p:attrNameLst>
                                      </p:cBhvr>
                                      <p:tavLst>
                                        <p:tav tm="0">
                                          <p:val>
                                            <p:fltVal val="0"/>
                                          </p:val>
                                        </p:tav>
                                        <p:tav tm="100000">
                                          <p:val>
                                            <p:strVal val="#ppt_w"/>
                                          </p:val>
                                        </p:tav>
                                      </p:tavLst>
                                    </p:anim>
                                    <p:anim calcmode="lin" valueType="num">
                                      <p:cBhvr>
                                        <p:cTn id="31" dur="500" fill="hold"/>
                                        <p:tgtEl>
                                          <p:spTgt spid="80"/>
                                        </p:tgtEl>
                                        <p:attrNameLst>
                                          <p:attrName>ppt_h</p:attrName>
                                        </p:attrNameLst>
                                      </p:cBhvr>
                                      <p:tavLst>
                                        <p:tav tm="0">
                                          <p:val>
                                            <p:fltVal val="0"/>
                                          </p:val>
                                        </p:tav>
                                        <p:tav tm="100000">
                                          <p:val>
                                            <p:strVal val="#ppt_h"/>
                                          </p:val>
                                        </p:tav>
                                      </p:tavLst>
                                    </p:anim>
                                    <p:animEffect transition="in" filter="fade">
                                      <p:cBhvr>
                                        <p:cTn id="32" dur="500"/>
                                        <p:tgtEl>
                                          <p:spTgt spid="80"/>
                                        </p:tgtEl>
                                      </p:cBhvr>
                                    </p:animEffect>
                                    <p:anim calcmode="lin" valueType="num">
                                      <p:cBhvr>
                                        <p:cTn id="33" dur="500" fill="hold"/>
                                        <p:tgtEl>
                                          <p:spTgt spid="80"/>
                                        </p:tgtEl>
                                        <p:attrNameLst>
                                          <p:attrName>ppt_x</p:attrName>
                                        </p:attrNameLst>
                                      </p:cBhvr>
                                      <p:tavLst>
                                        <p:tav tm="0">
                                          <p:val>
                                            <p:fltVal val="0.5"/>
                                          </p:val>
                                        </p:tav>
                                        <p:tav tm="100000">
                                          <p:val>
                                            <p:strVal val="#ppt_x"/>
                                          </p:val>
                                        </p:tav>
                                      </p:tavLst>
                                    </p:anim>
                                    <p:anim calcmode="lin" valueType="num">
                                      <p:cBhvr>
                                        <p:cTn id="34" dur="500" fill="hold"/>
                                        <p:tgtEl>
                                          <p:spTgt spid="80"/>
                                        </p:tgtEl>
                                        <p:attrNameLst>
                                          <p:attrName>ppt_y</p:attrName>
                                        </p:attrNameLst>
                                      </p:cBhvr>
                                      <p:tavLst>
                                        <p:tav tm="0">
                                          <p:val>
                                            <p:fltVal val="0.5"/>
                                          </p:val>
                                        </p:tav>
                                        <p:tav tm="100000">
                                          <p:val>
                                            <p:strVal val="#ppt_y"/>
                                          </p:val>
                                        </p:tav>
                                      </p:tavLst>
                                    </p:anim>
                                  </p:childTnLst>
                                </p:cTn>
                              </p:par>
                            </p:childTnLst>
                          </p:cTn>
                        </p:par>
                        <p:par>
                          <p:cTn id="35" fill="hold">
                            <p:stCondLst>
                              <p:cond delay="2500"/>
                            </p:stCondLst>
                            <p:childTnLst>
                              <p:par>
                                <p:cTn id="36" presetID="22" presetClass="entr" presetSubtype="8" fill="hold" nodeType="afterEffect">
                                  <p:stCondLst>
                                    <p:cond delay="0"/>
                                  </p:stCondLst>
                                  <p:childTnLst>
                                    <p:set>
                                      <p:cBhvr>
                                        <p:cTn id="37" dur="1" fill="hold">
                                          <p:stCondLst>
                                            <p:cond delay="0"/>
                                          </p:stCondLst>
                                        </p:cTn>
                                        <p:tgtEl>
                                          <p:spTgt spid="58"/>
                                        </p:tgtEl>
                                        <p:attrNameLst>
                                          <p:attrName>style.visibility</p:attrName>
                                        </p:attrNameLst>
                                      </p:cBhvr>
                                      <p:to>
                                        <p:strVal val="visible"/>
                                      </p:to>
                                    </p:set>
                                    <p:animEffect transition="in" filter="wipe(left)">
                                      <p:cBhvr>
                                        <p:cTn id="38" dur="500"/>
                                        <p:tgtEl>
                                          <p:spTgt spid="58"/>
                                        </p:tgtEl>
                                      </p:cBhvr>
                                    </p:animEffect>
                                  </p:childTnLst>
                                </p:cTn>
                              </p:par>
                            </p:childTnLst>
                          </p:cTn>
                        </p:par>
                        <p:par>
                          <p:cTn id="39" fill="hold">
                            <p:stCondLst>
                              <p:cond delay="3000"/>
                            </p:stCondLst>
                            <p:childTnLst>
                              <p:par>
                                <p:cTn id="40" presetID="21" presetClass="entr" presetSubtype="1" fill="hold" nodeType="after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heel(1)">
                                      <p:cBhvr>
                                        <p:cTn id="42" dur="1000"/>
                                        <p:tgtEl>
                                          <p:spTgt spid="59"/>
                                        </p:tgtEl>
                                      </p:cBhvr>
                                    </p:animEffect>
                                  </p:childTnLst>
                                </p:cTn>
                              </p:par>
                            </p:childTnLst>
                          </p:cTn>
                        </p:par>
                        <p:par>
                          <p:cTn id="43" fill="hold">
                            <p:stCondLst>
                              <p:cond delay="4000"/>
                            </p:stCondLst>
                            <p:childTnLst>
                              <p:par>
                                <p:cTn id="44" presetID="10" presetClass="entr" presetSubtype="0" fill="hold" nodeType="afterEffect">
                                  <p:stCondLst>
                                    <p:cond delay="0"/>
                                  </p:stCondLst>
                                  <p:childTnLst>
                                    <p:set>
                                      <p:cBhvr>
                                        <p:cTn id="45" dur="1" fill="hold">
                                          <p:stCondLst>
                                            <p:cond delay="0"/>
                                          </p:stCondLst>
                                        </p:cTn>
                                        <p:tgtEl>
                                          <p:spTgt spid="68"/>
                                        </p:tgtEl>
                                        <p:attrNameLst>
                                          <p:attrName>style.visibility</p:attrName>
                                        </p:attrNameLst>
                                      </p:cBhvr>
                                      <p:to>
                                        <p:strVal val="visible"/>
                                      </p:to>
                                    </p:set>
                                    <p:animEffect transition="in" filter="fade">
                                      <p:cBhvr>
                                        <p:cTn id="46" dur="500"/>
                                        <p:tgtEl>
                                          <p:spTgt spid="68"/>
                                        </p:tgtEl>
                                      </p:cBhvr>
                                    </p:animEffect>
                                  </p:childTnLst>
                                </p:cTn>
                              </p:par>
                              <p:par>
                                <p:cTn id="47" presetID="10" presetClass="entr" presetSubtype="0" fill="hold" nodeType="withEffect">
                                  <p:stCondLst>
                                    <p:cond delay="0"/>
                                  </p:stCondLst>
                                  <p:childTnLst>
                                    <p:set>
                                      <p:cBhvr>
                                        <p:cTn id="48" dur="1" fill="hold">
                                          <p:stCondLst>
                                            <p:cond delay="0"/>
                                          </p:stCondLst>
                                        </p:cTn>
                                        <p:tgtEl>
                                          <p:spTgt spid="65"/>
                                        </p:tgtEl>
                                        <p:attrNameLst>
                                          <p:attrName>style.visibility</p:attrName>
                                        </p:attrNameLst>
                                      </p:cBhvr>
                                      <p:to>
                                        <p:strVal val="visible"/>
                                      </p:to>
                                    </p:set>
                                    <p:animEffect transition="in" filter="fade">
                                      <p:cBhvr>
                                        <p:cTn id="49" dur="500"/>
                                        <p:tgtEl>
                                          <p:spTgt spid="65"/>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76"/>
                                        </p:tgtEl>
                                        <p:attrNameLst>
                                          <p:attrName>style.visibility</p:attrName>
                                        </p:attrNameLst>
                                      </p:cBhvr>
                                      <p:to>
                                        <p:strVal val="visible"/>
                                      </p:to>
                                    </p:set>
                                    <p:animEffect transition="in" filter="fade">
                                      <p:cBhvr>
                                        <p:cTn id="52" dur="500"/>
                                        <p:tgtEl>
                                          <p:spTgt spid="76"/>
                                        </p:tgtEl>
                                      </p:cBhvr>
                                    </p:animEffect>
                                  </p:childTnLst>
                                </p:cTn>
                              </p:par>
                              <p:par>
                                <p:cTn id="53" presetID="10" presetClass="entr" presetSubtype="0" fill="hold" nodeType="withEffect">
                                  <p:stCondLst>
                                    <p:cond delay="0"/>
                                  </p:stCondLst>
                                  <p:childTnLst>
                                    <p:set>
                                      <p:cBhvr>
                                        <p:cTn id="54" dur="1" fill="hold">
                                          <p:stCondLst>
                                            <p:cond delay="0"/>
                                          </p:stCondLst>
                                        </p:cTn>
                                        <p:tgtEl>
                                          <p:spTgt spid="62"/>
                                        </p:tgtEl>
                                        <p:attrNameLst>
                                          <p:attrName>style.visibility</p:attrName>
                                        </p:attrNameLst>
                                      </p:cBhvr>
                                      <p:to>
                                        <p:strVal val="visible"/>
                                      </p:to>
                                    </p:set>
                                    <p:animEffect transition="in" filter="fade">
                                      <p:cBhvr>
                                        <p:cTn id="55" dur="500"/>
                                        <p:tgtEl>
                                          <p:spTgt spid="62"/>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75"/>
                                        </p:tgtEl>
                                        <p:attrNameLst>
                                          <p:attrName>style.visibility</p:attrName>
                                        </p:attrNameLst>
                                      </p:cBhvr>
                                      <p:to>
                                        <p:strVal val="visible"/>
                                      </p:to>
                                    </p:set>
                                    <p:animEffect transition="in" filter="fade">
                                      <p:cBhvr>
                                        <p:cTn id="58" dur="500"/>
                                        <p:tgtEl>
                                          <p:spTgt spid="75"/>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74"/>
                                        </p:tgtEl>
                                        <p:attrNameLst>
                                          <p:attrName>style.visibility</p:attrName>
                                        </p:attrNameLst>
                                      </p:cBhvr>
                                      <p:to>
                                        <p:strVal val="visible"/>
                                      </p:to>
                                    </p:set>
                                    <p:animEffect transition="in" filter="fade">
                                      <p:cBhvr>
                                        <p:cTn id="61" dur="500"/>
                                        <p:tgtEl>
                                          <p:spTgt spid="74"/>
                                        </p:tgtEl>
                                      </p:cBhvr>
                                    </p:animEffect>
                                  </p:childTnLst>
                                </p:cTn>
                              </p:par>
                            </p:childTnLst>
                          </p:cTn>
                        </p:par>
                        <p:par>
                          <p:cTn id="62" fill="hold">
                            <p:stCondLst>
                              <p:cond delay="4500"/>
                            </p:stCondLst>
                            <p:childTnLst>
                              <p:par>
                                <p:cTn id="63" presetID="22" presetClass="entr" presetSubtype="8" fill="hold" grpId="0" nodeType="afterEffect">
                                  <p:stCondLst>
                                    <p:cond delay="0"/>
                                  </p:stCondLst>
                                  <p:childTnLst>
                                    <p:set>
                                      <p:cBhvr>
                                        <p:cTn id="64" dur="1" fill="hold">
                                          <p:stCondLst>
                                            <p:cond delay="0"/>
                                          </p:stCondLst>
                                        </p:cTn>
                                        <p:tgtEl>
                                          <p:spTgt spid="81"/>
                                        </p:tgtEl>
                                        <p:attrNameLst>
                                          <p:attrName>style.visibility</p:attrName>
                                        </p:attrNameLst>
                                      </p:cBhvr>
                                      <p:to>
                                        <p:strVal val="visible"/>
                                      </p:to>
                                    </p:set>
                                    <p:animEffect transition="in" filter="wipe(left)">
                                      <p:cBhvr>
                                        <p:cTn id="65" dur="300"/>
                                        <p:tgtEl>
                                          <p:spTgt spid="81"/>
                                        </p:tgtEl>
                                      </p:cBhvr>
                                    </p:animEffect>
                                  </p:childTnLst>
                                </p:cTn>
                              </p:par>
                            </p:childTnLst>
                          </p:cTn>
                        </p:par>
                        <p:par>
                          <p:cTn id="66" fill="hold">
                            <p:stCondLst>
                              <p:cond delay="5000"/>
                            </p:stCondLst>
                            <p:childTnLst>
                              <p:par>
                                <p:cTn id="67" presetID="22" presetClass="entr" presetSubtype="8" fill="hold" grpId="0" nodeType="afterEffect">
                                  <p:stCondLst>
                                    <p:cond delay="0"/>
                                  </p:stCondLst>
                                  <p:childTnLst>
                                    <p:set>
                                      <p:cBhvr>
                                        <p:cTn id="68" dur="1" fill="hold">
                                          <p:stCondLst>
                                            <p:cond delay="0"/>
                                          </p:stCondLst>
                                        </p:cTn>
                                        <p:tgtEl>
                                          <p:spTgt spid="77"/>
                                        </p:tgtEl>
                                        <p:attrNameLst>
                                          <p:attrName>style.visibility</p:attrName>
                                        </p:attrNameLst>
                                      </p:cBhvr>
                                      <p:to>
                                        <p:strVal val="visible"/>
                                      </p:to>
                                    </p:set>
                                    <p:animEffect transition="in" filter="wipe(left)">
                                      <p:cBhvr>
                                        <p:cTn id="69" dur="300"/>
                                        <p:tgtEl>
                                          <p:spTgt spid="77"/>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78"/>
                                        </p:tgtEl>
                                        <p:attrNameLst>
                                          <p:attrName>style.visibility</p:attrName>
                                        </p:attrNameLst>
                                      </p:cBhvr>
                                      <p:to>
                                        <p:strVal val="visible"/>
                                      </p:to>
                                    </p:set>
                                    <p:animEffect transition="in" filter="wipe(left)">
                                      <p:cBhvr>
                                        <p:cTn id="72" dur="300"/>
                                        <p:tgtEl>
                                          <p:spTgt spid="78"/>
                                        </p:tgtEl>
                                      </p:cBhvr>
                                    </p:animEffect>
                                  </p:childTnLst>
                                </p:cTn>
                              </p:par>
                              <p:par>
                                <p:cTn id="73" presetID="22" presetClass="entr" presetSubtype="8"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wipe(left)">
                                      <p:cBhvr>
                                        <p:cTn id="75" dur="300"/>
                                        <p:tgtEl>
                                          <p:spTgt spid="79"/>
                                        </p:tgtEl>
                                      </p:cBhvr>
                                    </p:animEffect>
                                  </p:childTnLst>
                                </p:cTn>
                              </p:par>
                            </p:childTnLst>
                          </p:cTn>
                        </p:par>
                        <p:par>
                          <p:cTn id="76" fill="hold">
                            <p:stCondLst>
                              <p:cond delay="5500"/>
                            </p:stCondLst>
                            <p:childTnLst>
                              <p:par>
                                <p:cTn id="77" presetID="10" presetClass="entr" presetSubtype="0"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94" grpId="0"/>
      <p:bldP spid="35" grpId="0"/>
      <p:bldP spid="74" grpId="0"/>
      <p:bldP spid="75" grpId="0"/>
      <p:bldP spid="76" grpId="0"/>
      <p:bldP spid="77" grpId="0"/>
      <p:bldP spid="78" grpId="0"/>
      <p:bldP spid="79" grpId="0"/>
      <p:bldP spid="80"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接连接符 6"/>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3" name="椭圆 102"/>
          <p:cNvSpPr/>
          <p:nvPr/>
        </p:nvSpPr>
        <p:spPr>
          <a:xfrm>
            <a:off x="646880" y="242192"/>
            <a:ext cx="274777" cy="27477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TextBox 93"/>
          <p:cNvSpPr txBox="1"/>
          <p:nvPr/>
        </p:nvSpPr>
        <p:spPr>
          <a:xfrm>
            <a:off x="908957" y="206330"/>
            <a:ext cx="2249334" cy="400110"/>
          </a:xfrm>
          <a:prstGeom prst="rect">
            <a:avLst/>
          </a:prstGeom>
          <a:noFill/>
        </p:spPr>
        <p:txBody>
          <a:bodyPr wrap="none" rtlCol="0">
            <a:spAutoFit/>
          </a:bodyPr>
          <a:lstStyle/>
          <a:p>
            <a:r>
              <a:rPr lang="zh-CN" altLang="en-US" sz="2000" spc="300" dirty="0">
                <a:latin typeface="方正兰亭细黑_GBK" panose="02000000000000000000" pitchFamily="2" charset="-122"/>
                <a:ea typeface="方正兰亭细黑_GBK" panose="02000000000000000000" pitchFamily="2" charset="-122"/>
              </a:rPr>
              <a:t>项目解决的文字</a:t>
            </a:r>
          </a:p>
        </p:txBody>
      </p:sp>
      <p:cxnSp>
        <p:nvCxnSpPr>
          <p:cNvPr id="14" name="直接连接符 13"/>
          <p:cNvCxnSpPr/>
          <p:nvPr/>
        </p:nvCxnSpPr>
        <p:spPr>
          <a:xfrm>
            <a:off x="3047129" y="288299"/>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6372474" y="1606854"/>
            <a:ext cx="2185214" cy="646331"/>
          </a:xfrm>
          <a:prstGeom prst="rect">
            <a:avLst/>
          </a:prstGeom>
          <a:noFill/>
        </p:spPr>
        <p:txBody>
          <a:bodyPr wrap="none" rtlCol="0">
            <a:spAutoFit/>
          </a:bodyPr>
          <a:lstStyle/>
          <a:p>
            <a:r>
              <a:rPr lang="en-US" altLang="zh-CN" sz="1200" dirty="0">
                <a:latin typeface="方正兰亭细黑_GBK_M" panose="02010600010101010101" pitchFamily="2" charset="2"/>
                <a:ea typeface="方正兰亭细黑_GBK_M" panose="02010600010101010101" pitchFamily="2" charset="2"/>
                <a:cs typeface="方正兰亭细黑_GBK_M" panose="02010600010101010101" pitchFamily="2" charset="2"/>
              </a:rPr>
              <a:t>01.</a:t>
            </a:r>
            <a:r>
              <a:rPr lang="zh-CN" altLang="en-US" sz="1200" dirty="0">
                <a:latin typeface="方正兰亭细黑_GBK_M" panose="02010600010101010101" pitchFamily="2" charset="2"/>
                <a:ea typeface="方正兰亭细黑_GBK_M" panose="02010600010101010101" pitchFamily="2" charset="2"/>
                <a:cs typeface="方正兰亭细黑_GBK_M" panose="02010600010101010101" pitchFamily="2" charset="2"/>
              </a:rPr>
              <a:t>制度的效用取决于制度执</a:t>
            </a:r>
            <a:endParaRPr lang="en-US" altLang="zh-CN" sz="1200" dirty="0">
              <a:latin typeface="方正兰亭细黑_GBK_M" panose="02010600010101010101" pitchFamily="2" charset="2"/>
              <a:ea typeface="方正兰亭细黑_GBK_M" panose="02010600010101010101" pitchFamily="2" charset="2"/>
              <a:cs typeface="方正兰亭细黑_GBK_M" panose="02010600010101010101" pitchFamily="2" charset="2"/>
            </a:endParaRPr>
          </a:p>
          <a:p>
            <a:r>
              <a:rPr lang="zh-CN" altLang="en-US" sz="1200" dirty="0">
                <a:latin typeface="方正兰亭细黑_GBK_M" panose="02010600010101010101" pitchFamily="2" charset="2"/>
                <a:ea typeface="方正兰亭细黑_GBK_M" panose="02010600010101010101" pitchFamily="2" charset="2"/>
                <a:cs typeface="方正兰亭细黑_GBK_M" panose="02010600010101010101" pitchFamily="2" charset="2"/>
              </a:rPr>
              <a:t>行力，党的意志和主张能否实</a:t>
            </a:r>
            <a:endParaRPr lang="en-US" altLang="zh-CN" sz="1200" dirty="0">
              <a:latin typeface="方正兰亭细黑_GBK_M" panose="02010600010101010101" pitchFamily="2" charset="2"/>
              <a:ea typeface="方正兰亭细黑_GBK_M" panose="02010600010101010101" pitchFamily="2" charset="2"/>
              <a:cs typeface="方正兰亭细黑_GBK_M" panose="02010600010101010101" pitchFamily="2" charset="2"/>
            </a:endParaRPr>
          </a:p>
          <a:p>
            <a:r>
              <a:rPr lang="zh-CN" altLang="en-US" sz="1200" dirty="0">
                <a:latin typeface="方正兰亭细黑_GBK_M" panose="02010600010101010101" pitchFamily="2" charset="2"/>
                <a:ea typeface="方正兰亭细黑_GBK_M" panose="02010600010101010101" pitchFamily="2" charset="2"/>
                <a:cs typeface="方正兰亭细黑_GBK_M" panose="02010600010101010101" pitchFamily="2" charset="2"/>
              </a:rPr>
              <a:t>现，关键也在执行力。</a:t>
            </a:r>
          </a:p>
        </p:txBody>
      </p:sp>
      <p:sp>
        <p:nvSpPr>
          <p:cNvPr id="41" name="TextBox 40"/>
          <p:cNvSpPr txBox="1"/>
          <p:nvPr/>
        </p:nvSpPr>
        <p:spPr>
          <a:xfrm>
            <a:off x="6372474" y="2435494"/>
            <a:ext cx="2111475" cy="646331"/>
          </a:xfrm>
          <a:prstGeom prst="rect">
            <a:avLst/>
          </a:prstGeom>
          <a:noFill/>
        </p:spPr>
        <p:txBody>
          <a:bodyPr wrap="none" rtlCol="0">
            <a:spAutoFit/>
          </a:bodyPr>
          <a:lstStyle/>
          <a:p>
            <a:r>
              <a:rPr lang="en-US" altLang="zh-CN" sz="1200" dirty="0">
                <a:latin typeface="方正兰亭细黑_GBK_M" panose="02010600010101010101" pitchFamily="2" charset="2"/>
                <a:ea typeface="方正兰亭细黑_GBK_M" panose="02010600010101010101" pitchFamily="2" charset="2"/>
                <a:cs typeface="方正兰亭细黑_GBK_M" panose="02010600010101010101" pitchFamily="2" charset="2"/>
              </a:rPr>
              <a:t>02.</a:t>
            </a:r>
            <a:r>
              <a:rPr lang="zh-CN" altLang="en-US" sz="1200" dirty="0">
                <a:latin typeface="方正兰亭细黑_GBK_M" panose="02010600010101010101" pitchFamily="2" charset="2"/>
                <a:ea typeface="方正兰亭细黑_GBK_M" panose="02010600010101010101" pitchFamily="2" charset="2"/>
                <a:cs typeface="方正兰亭细黑_GBK_M" panose="02010600010101010101" pitchFamily="2" charset="2"/>
              </a:rPr>
              <a:t>克服一切困难，确保完成</a:t>
            </a:r>
            <a:endParaRPr lang="en-US" altLang="zh-CN" sz="1200" dirty="0">
              <a:latin typeface="方正兰亭细黑_GBK_M" panose="02010600010101010101" pitchFamily="2" charset="2"/>
              <a:ea typeface="方正兰亭细黑_GBK_M" panose="02010600010101010101" pitchFamily="2" charset="2"/>
              <a:cs typeface="方正兰亭细黑_GBK_M" panose="02010600010101010101" pitchFamily="2" charset="2"/>
            </a:endParaRPr>
          </a:p>
          <a:p>
            <a:r>
              <a:rPr lang="zh-CN" altLang="en-US" sz="1200" dirty="0">
                <a:latin typeface="方正兰亭细黑_GBK_M" panose="02010600010101010101" pitchFamily="2" charset="2"/>
                <a:ea typeface="方正兰亭细黑_GBK_M" panose="02010600010101010101" pitchFamily="2" charset="2"/>
                <a:cs typeface="方正兰亭细黑_GBK_M" panose="02010600010101010101" pitchFamily="2" charset="2"/>
              </a:rPr>
              <a:t>上级交办的急、难、险、阻</a:t>
            </a:r>
            <a:endParaRPr lang="en-US" altLang="zh-CN" sz="1200" dirty="0">
              <a:latin typeface="方正兰亭细黑_GBK_M" panose="02010600010101010101" pitchFamily="2" charset="2"/>
              <a:ea typeface="方正兰亭细黑_GBK_M" panose="02010600010101010101" pitchFamily="2" charset="2"/>
              <a:cs typeface="方正兰亭细黑_GBK_M" panose="02010600010101010101" pitchFamily="2" charset="2"/>
            </a:endParaRPr>
          </a:p>
          <a:p>
            <a:r>
              <a:rPr lang="zh-CN" altLang="en-US" sz="1200" dirty="0">
                <a:latin typeface="方正兰亭细黑_GBK_M" panose="02010600010101010101" pitchFamily="2" charset="2"/>
                <a:ea typeface="方正兰亭细黑_GBK_M" panose="02010600010101010101" pitchFamily="2" charset="2"/>
                <a:cs typeface="方正兰亭细黑_GBK_M" panose="02010600010101010101" pitchFamily="2" charset="2"/>
              </a:rPr>
              <a:t>任务。</a:t>
            </a:r>
          </a:p>
        </p:txBody>
      </p:sp>
      <p:sp>
        <p:nvSpPr>
          <p:cNvPr id="42" name="TextBox 41"/>
          <p:cNvSpPr txBox="1"/>
          <p:nvPr/>
        </p:nvSpPr>
        <p:spPr>
          <a:xfrm>
            <a:off x="6372474" y="3264135"/>
            <a:ext cx="2185214" cy="646331"/>
          </a:xfrm>
          <a:prstGeom prst="rect">
            <a:avLst/>
          </a:prstGeom>
          <a:noFill/>
        </p:spPr>
        <p:txBody>
          <a:bodyPr wrap="none" rtlCol="0">
            <a:spAutoFit/>
          </a:bodyPr>
          <a:lstStyle/>
          <a:p>
            <a:r>
              <a:rPr lang="en-US" altLang="zh-CN" sz="1200" dirty="0">
                <a:latin typeface="方正兰亭细黑_GBK_M" panose="02010600010101010101" pitchFamily="2" charset="2"/>
                <a:ea typeface="方正兰亭细黑_GBK_M" panose="02010600010101010101" pitchFamily="2" charset="2"/>
                <a:cs typeface="方正兰亭细黑_GBK_M" panose="02010600010101010101" pitchFamily="2" charset="2"/>
              </a:rPr>
              <a:t>03.</a:t>
            </a:r>
            <a:r>
              <a:rPr lang="zh-CN" altLang="en-US" sz="1200" dirty="0">
                <a:latin typeface="方正兰亭细黑_GBK_M" panose="02010600010101010101" pitchFamily="2" charset="2"/>
                <a:ea typeface="方正兰亭细黑_GBK_M" panose="02010600010101010101" pitchFamily="2" charset="2"/>
                <a:cs typeface="方正兰亭细黑_GBK_M" panose="02010600010101010101" pitchFamily="2" charset="2"/>
              </a:rPr>
              <a:t>通过一套有效的系统、组</a:t>
            </a:r>
            <a:endParaRPr lang="en-US" altLang="zh-CN" sz="1200" dirty="0">
              <a:latin typeface="方正兰亭细黑_GBK_M" panose="02010600010101010101" pitchFamily="2" charset="2"/>
              <a:ea typeface="方正兰亭细黑_GBK_M" panose="02010600010101010101" pitchFamily="2" charset="2"/>
              <a:cs typeface="方正兰亭细黑_GBK_M" panose="02010600010101010101" pitchFamily="2" charset="2"/>
            </a:endParaRPr>
          </a:p>
          <a:p>
            <a:r>
              <a:rPr lang="zh-CN" altLang="en-US" sz="1200" dirty="0">
                <a:latin typeface="方正兰亭细黑_GBK_M" panose="02010600010101010101" pitchFamily="2" charset="2"/>
                <a:ea typeface="方正兰亭细黑_GBK_M" panose="02010600010101010101" pitchFamily="2" charset="2"/>
                <a:cs typeface="方正兰亭细黑_GBK_M" panose="02010600010101010101" pitchFamily="2" charset="2"/>
              </a:rPr>
              <a:t>织、文化和行动计划管理方</a:t>
            </a:r>
            <a:endParaRPr lang="en-US" altLang="zh-CN" sz="1200" dirty="0">
              <a:latin typeface="方正兰亭细黑_GBK_M" panose="02010600010101010101" pitchFamily="2" charset="2"/>
              <a:ea typeface="方正兰亭细黑_GBK_M" panose="02010600010101010101" pitchFamily="2" charset="2"/>
              <a:cs typeface="方正兰亭细黑_GBK_M" panose="02010600010101010101" pitchFamily="2" charset="2"/>
            </a:endParaRPr>
          </a:p>
          <a:p>
            <a:r>
              <a:rPr lang="zh-CN" altLang="en-US" sz="1200" dirty="0">
                <a:latin typeface="方正兰亭细黑_GBK_M" panose="02010600010101010101" pitchFamily="2" charset="2"/>
                <a:ea typeface="方正兰亭细黑_GBK_M" panose="02010600010101010101" pitchFamily="2" charset="2"/>
                <a:cs typeface="方正兰亭细黑_GBK_M" panose="02010600010101010101" pitchFamily="2" charset="2"/>
              </a:rPr>
              <a:t>法等把战略决策转化为结果。</a:t>
            </a:r>
          </a:p>
        </p:txBody>
      </p:sp>
      <p:sp>
        <p:nvSpPr>
          <p:cNvPr id="43" name="TextBox 42"/>
          <p:cNvSpPr txBox="1"/>
          <p:nvPr/>
        </p:nvSpPr>
        <p:spPr>
          <a:xfrm>
            <a:off x="4406232" y="1379191"/>
            <a:ext cx="854721" cy="400110"/>
          </a:xfrm>
          <a:prstGeom prst="rect">
            <a:avLst/>
          </a:prstGeom>
          <a:noFill/>
          <a:ln>
            <a:noFill/>
          </a:ln>
        </p:spPr>
        <p:txBody>
          <a:bodyPr wrap="none" rtlCol="0">
            <a:spAutoFit/>
          </a:bodyPr>
          <a:lstStyle/>
          <a:p>
            <a:r>
              <a:rPr lang="zh-CN" altLang="en-US" sz="2000" dirty="0">
                <a:solidFill>
                  <a:srgbClr val="C00000"/>
                </a:solidFill>
                <a:latin typeface="方正兰亭细黑_GBK" panose="02000000000000000000" pitchFamily="2" charset="-122"/>
                <a:ea typeface="方正兰亭细黑_GBK" panose="02000000000000000000" pitchFamily="2" charset="-122"/>
                <a:cs typeface="方正兰亭细黑_GBK_M" panose="02010600010101010101" pitchFamily="2" charset="2"/>
              </a:rPr>
              <a:t>问题</a:t>
            </a:r>
            <a:r>
              <a:rPr lang="en-US" altLang="zh-CN" sz="2000" dirty="0">
                <a:solidFill>
                  <a:srgbClr val="C00000"/>
                </a:solidFill>
                <a:latin typeface="方正兰亭细黑_GBK" panose="02000000000000000000" pitchFamily="2" charset="-122"/>
                <a:ea typeface="方正兰亭细黑_GBK" panose="02000000000000000000" pitchFamily="2" charset="-122"/>
                <a:cs typeface="方正兰亭细黑_GBK_M" panose="02010600010101010101" pitchFamily="2" charset="2"/>
              </a:rPr>
              <a:t>1</a:t>
            </a:r>
            <a:endParaRPr lang="zh-CN" altLang="en-US" sz="2000" dirty="0">
              <a:solidFill>
                <a:srgbClr val="C00000"/>
              </a:solidFill>
              <a:latin typeface="方正兰亭细黑_GBK" panose="02000000000000000000" pitchFamily="2" charset="-122"/>
              <a:ea typeface="方正兰亭细黑_GBK" panose="02000000000000000000" pitchFamily="2" charset="-122"/>
              <a:cs typeface="方正兰亭细黑_GBK_M" panose="02010600010101010101" pitchFamily="2" charset="2"/>
            </a:endParaRPr>
          </a:p>
        </p:txBody>
      </p:sp>
      <p:sp>
        <p:nvSpPr>
          <p:cNvPr id="44" name="TextBox 43"/>
          <p:cNvSpPr txBox="1"/>
          <p:nvPr/>
        </p:nvSpPr>
        <p:spPr>
          <a:xfrm>
            <a:off x="4782112" y="2661429"/>
            <a:ext cx="849913" cy="400110"/>
          </a:xfrm>
          <a:prstGeom prst="rect">
            <a:avLst/>
          </a:prstGeom>
          <a:noFill/>
          <a:ln>
            <a:noFill/>
          </a:ln>
        </p:spPr>
        <p:txBody>
          <a:bodyPr wrap="none" rtlCol="0">
            <a:spAutoFit/>
          </a:bodyPr>
          <a:lstStyle/>
          <a:p>
            <a:r>
              <a:rPr lang="zh-CN" altLang="en-US" sz="2000" dirty="0">
                <a:solidFill>
                  <a:srgbClr val="C00000"/>
                </a:solidFill>
                <a:latin typeface="方正兰亭细黑_GBK" panose="02000000000000000000" pitchFamily="2" charset="-122"/>
                <a:ea typeface="方正兰亭细黑_GBK" panose="02000000000000000000" pitchFamily="2" charset="-122"/>
                <a:cs typeface="方正兰亭细黑_GBK_M" panose="02010600010101010101" pitchFamily="2" charset="2"/>
              </a:rPr>
              <a:t>问题</a:t>
            </a:r>
            <a:r>
              <a:rPr lang="en-US" altLang="zh-CN" sz="2000" dirty="0">
                <a:solidFill>
                  <a:srgbClr val="C00000"/>
                </a:solidFill>
                <a:latin typeface="方正兰亭细黑_GBK" panose="02000000000000000000" pitchFamily="2" charset="-122"/>
                <a:ea typeface="方正兰亭细黑_GBK" panose="02000000000000000000" pitchFamily="2" charset="-122"/>
                <a:cs typeface="方正兰亭细黑_GBK_M" panose="02010600010101010101" pitchFamily="2" charset="2"/>
              </a:rPr>
              <a:t>2</a:t>
            </a:r>
            <a:endParaRPr lang="zh-CN" altLang="en-US" sz="2000" dirty="0">
              <a:solidFill>
                <a:srgbClr val="C00000"/>
              </a:solidFill>
              <a:latin typeface="方正兰亭细黑_GBK" panose="02000000000000000000" pitchFamily="2" charset="-122"/>
              <a:ea typeface="方正兰亭细黑_GBK" panose="02000000000000000000" pitchFamily="2" charset="-122"/>
              <a:cs typeface="方正兰亭细黑_GBK_M" panose="02010600010101010101" pitchFamily="2" charset="2"/>
            </a:endParaRPr>
          </a:p>
        </p:txBody>
      </p:sp>
      <p:sp>
        <p:nvSpPr>
          <p:cNvPr id="45" name="TextBox 44"/>
          <p:cNvSpPr txBox="1"/>
          <p:nvPr/>
        </p:nvSpPr>
        <p:spPr>
          <a:xfrm>
            <a:off x="4671584" y="3847034"/>
            <a:ext cx="851515" cy="400110"/>
          </a:xfrm>
          <a:prstGeom prst="rect">
            <a:avLst/>
          </a:prstGeom>
          <a:noFill/>
          <a:ln>
            <a:noFill/>
          </a:ln>
        </p:spPr>
        <p:txBody>
          <a:bodyPr wrap="none" rtlCol="0">
            <a:spAutoFit/>
          </a:bodyPr>
          <a:lstStyle/>
          <a:p>
            <a:r>
              <a:rPr lang="zh-CN" altLang="en-US" sz="2000" dirty="0">
                <a:solidFill>
                  <a:srgbClr val="C00000"/>
                </a:solidFill>
                <a:latin typeface="方正兰亭细黑_GBK" panose="02000000000000000000" pitchFamily="2" charset="-122"/>
                <a:ea typeface="方正兰亭细黑_GBK" panose="02000000000000000000" pitchFamily="2" charset="-122"/>
                <a:cs typeface="方正兰亭细黑_GBK_M" panose="02010600010101010101" pitchFamily="2" charset="2"/>
              </a:rPr>
              <a:t>问题</a:t>
            </a:r>
            <a:r>
              <a:rPr lang="en-US" altLang="zh-CN" sz="2000" dirty="0">
                <a:solidFill>
                  <a:srgbClr val="C00000"/>
                </a:solidFill>
                <a:latin typeface="方正兰亭细黑_GBK" panose="02000000000000000000" pitchFamily="2" charset="-122"/>
                <a:ea typeface="方正兰亭细黑_GBK" panose="02000000000000000000" pitchFamily="2" charset="-122"/>
                <a:cs typeface="方正兰亭细黑_GBK_M" panose="02010600010101010101" pitchFamily="2" charset="2"/>
              </a:rPr>
              <a:t>3</a:t>
            </a:r>
            <a:endParaRPr lang="zh-CN" altLang="en-US" sz="2000" dirty="0">
              <a:solidFill>
                <a:srgbClr val="C00000"/>
              </a:solidFill>
              <a:latin typeface="方正兰亭细黑_GBK" panose="02000000000000000000" pitchFamily="2" charset="-122"/>
              <a:ea typeface="方正兰亭细黑_GBK" panose="02000000000000000000" pitchFamily="2" charset="-122"/>
              <a:cs typeface="方正兰亭细黑_GBK_M" panose="02010600010101010101" pitchFamily="2" charset="2"/>
            </a:endParaRPr>
          </a:p>
        </p:txBody>
      </p:sp>
      <p:grpSp>
        <p:nvGrpSpPr>
          <p:cNvPr id="6" name="组合 5"/>
          <p:cNvGrpSpPr/>
          <p:nvPr/>
        </p:nvGrpSpPr>
        <p:grpSpPr>
          <a:xfrm>
            <a:off x="487756" y="1589995"/>
            <a:ext cx="2860550" cy="2860550"/>
            <a:chOff x="1278794" y="3334906"/>
            <a:chExt cx="914014" cy="914014"/>
          </a:xfrm>
        </p:grpSpPr>
        <p:grpSp>
          <p:nvGrpSpPr>
            <p:cNvPr id="27" name="组合 26"/>
            <p:cNvGrpSpPr/>
            <p:nvPr/>
          </p:nvGrpSpPr>
          <p:grpSpPr>
            <a:xfrm>
              <a:off x="1278794" y="3334906"/>
              <a:ext cx="914014" cy="914014"/>
              <a:chOff x="304800" y="673100"/>
              <a:chExt cx="4000500" cy="4000500"/>
            </a:xfrm>
            <a:effectLst>
              <a:outerShdw blurRad="444500" dist="254000" dir="8100000" algn="tr" rotWithShape="0">
                <a:prstClr val="black">
                  <a:alpha val="50000"/>
                </a:prstClr>
              </a:outerShdw>
            </a:effectLst>
          </p:grpSpPr>
          <p:sp>
            <p:nvSpPr>
              <p:cNvPr id="28" name="同心圆 2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0" name="椭圆 29"/>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8" name="TextBox 57"/>
            <p:cNvSpPr txBox="1"/>
            <p:nvPr/>
          </p:nvSpPr>
          <p:spPr>
            <a:xfrm>
              <a:off x="1443719" y="3591858"/>
              <a:ext cx="59026" cy="127845"/>
            </a:xfrm>
            <a:prstGeom prst="rect">
              <a:avLst/>
            </a:prstGeom>
            <a:noFill/>
          </p:spPr>
          <p:txBody>
            <a:bodyPr wrap="none" rtlCol="0">
              <a:spAutoFit/>
            </a:bodyPr>
            <a:lstStyle/>
            <a:p>
              <a:endParaRPr lang="zh-CN" altLang="en-US" sz="2000" dirty="0">
                <a:latin typeface="Watford DB" pitchFamily="2" charset="0"/>
                <a:ea typeface="造字工房劲黑（非商用）常规体" pitchFamily="50" charset="-122"/>
              </a:endParaRPr>
            </a:p>
          </p:txBody>
        </p:sp>
      </p:grpSp>
      <p:sp>
        <p:nvSpPr>
          <p:cNvPr id="31" name="TextBox 30"/>
          <p:cNvSpPr txBox="1"/>
          <p:nvPr/>
        </p:nvSpPr>
        <p:spPr>
          <a:xfrm>
            <a:off x="10609990" y="6382589"/>
            <a:ext cx="877163" cy="369332"/>
          </a:xfrm>
          <a:prstGeom prst="rect">
            <a:avLst/>
          </a:prstGeom>
          <a:noFill/>
        </p:spPr>
        <p:txBody>
          <a:bodyPr wrap="none" rtlCol="0">
            <a:spAutoFit/>
          </a:bodyPr>
          <a:lstStyle/>
          <a:p>
            <a:r>
              <a:rPr lang="zh-CN" altLang="en-US" dirty="0"/>
              <a:t>延时符</a:t>
            </a:r>
          </a:p>
        </p:txBody>
      </p:sp>
      <p:grpSp>
        <p:nvGrpSpPr>
          <p:cNvPr id="47" name="组合 46"/>
          <p:cNvGrpSpPr/>
          <p:nvPr/>
        </p:nvGrpSpPr>
        <p:grpSpPr>
          <a:xfrm>
            <a:off x="3609219" y="3650301"/>
            <a:ext cx="768319" cy="768319"/>
            <a:chOff x="2683251" y="1980687"/>
            <a:chExt cx="1301106" cy="1301106"/>
          </a:xfrm>
          <a:effectLst>
            <a:outerShdw blurRad="254000" dist="254000" dir="8100000" algn="tr" rotWithShape="0">
              <a:prstClr val="black">
                <a:alpha val="50000"/>
              </a:prstClr>
            </a:outerShdw>
          </a:effectLst>
        </p:grpSpPr>
        <p:sp>
          <p:nvSpPr>
            <p:cNvPr id="48" name="椭圆 47"/>
            <p:cNvSpPr/>
            <p:nvPr/>
          </p:nvSpPr>
          <p:spPr>
            <a:xfrm>
              <a:off x="2683251" y="1980687"/>
              <a:ext cx="1301106" cy="1301106"/>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TextBox 48"/>
            <p:cNvSpPr txBox="1"/>
            <p:nvPr/>
          </p:nvSpPr>
          <p:spPr>
            <a:xfrm>
              <a:off x="2918416" y="2114635"/>
              <a:ext cx="918078" cy="1094526"/>
            </a:xfrm>
            <a:prstGeom prst="rect">
              <a:avLst/>
            </a:prstGeom>
            <a:noFill/>
          </p:spPr>
          <p:txBody>
            <a:bodyPr wrap="none" rtlCol="0">
              <a:spAutoFit/>
            </a:bodyPr>
            <a:lstStyle/>
            <a:p>
              <a:r>
                <a:rPr lang="en-US" altLang="zh-CN" sz="3600" dirty="0">
                  <a:solidFill>
                    <a:schemeClr val="bg1"/>
                  </a:solidFill>
                  <a:latin typeface="Watford DB" pitchFamily="2" charset="0"/>
                  <a:ea typeface="造字工房劲黑（非商用）常规体" pitchFamily="50" charset="-122"/>
                </a:rPr>
                <a:t>3</a:t>
              </a:r>
              <a:endParaRPr lang="zh-CN" altLang="en-US" sz="3600" dirty="0">
                <a:solidFill>
                  <a:schemeClr val="bg1"/>
                </a:solidFill>
                <a:latin typeface="Watford DB" pitchFamily="2" charset="0"/>
                <a:ea typeface="造字工房劲黑（非商用）常规体" pitchFamily="50" charset="-122"/>
              </a:endParaRPr>
            </a:p>
          </p:txBody>
        </p:sp>
      </p:grpSp>
      <p:grpSp>
        <p:nvGrpSpPr>
          <p:cNvPr id="52" name="组合 51"/>
          <p:cNvGrpSpPr/>
          <p:nvPr/>
        </p:nvGrpSpPr>
        <p:grpSpPr>
          <a:xfrm>
            <a:off x="3923362" y="2507612"/>
            <a:ext cx="768319" cy="768319"/>
            <a:chOff x="2683251" y="1980687"/>
            <a:chExt cx="1301106" cy="1301106"/>
          </a:xfrm>
          <a:effectLst>
            <a:outerShdw blurRad="254000" dist="254000" dir="8100000" algn="tr" rotWithShape="0">
              <a:prstClr val="black">
                <a:alpha val="50000"/>
              </a:prstClr>
            </a:outerShdw>
          </a:effectLst>
        </p:grpSpPr>
        <p:sp>
          <p:nvSpPr>
            <p:cNvPr id="55" name="椭圆 54"/>
            <p:cNvSpPr/>
            <p:nvPr/>
          </p:nvSpPr>
          <p:spPr>
            <a:xfrm>
              <a:off x="2683251" y="1980687"/>
              <a:ext cx="1301106" cy="1301106"/>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TextBox 55"/>
            <p:cNvSpPr txBox="1"/>
            <p:nvPr/>
          </p:nvSpPr>
          <p:spPr>
            <a:xfrm>
              <a:off x="2918416" y="2114635"/>
              <a:ext cx="918078" cy="1094526"/>
            </a:xfrm>
            <a:prstGeom prst="rect">
              <a:avLst/>
            </a:prstGeom>
            <a:noFill/>
          </p:spPr>
          <p:txBody>
            <a:bodyPr wrap="none" rtlCol="0">
              <a:spAutoFit/>
            </a:bodyPr>
            <a:lstStyle/>
            <a:p>
              <a:r>
                <a:rPr lang="en-US" altLang="zh-CN" sz="3600" dirty="0">
                  <a:solidFill>
                    <a:schemeClr val="bg1"/>
                  </a:solidFill>
                  <a:latin typeface="Watford DB" pitchFamily="2" charset="0"/>
                  <a:ea typeface="造字工房劲黑（非商用）常规体" pitchFamily="50" charset="-122"/>
                </a:rPr>
                <a:t>2</a:t>
              </a:r>
              <a:endParaRPr lang="zh-CN" altLang="en-US" sz="3600" dirty="0">
                <a:solidFill>
                  <a:schemeClr val="bg1"/>
                </a:solidFill>
                <a:latin typeface="Watford DB" pitchFamily="2" charset="0"/>
                <a:ea typeface="造字工房劲黑（非商用）常规体" pitchFamily="50" charset="-122"/>
              </a:endParaRPr>
            </a:p>
          </p:txBody>
        </p:sp>
      </p:grpSp>
      <p:grpSp>
        <p:nvGrpSpPr>
          <p:cNvPr id="57" name="组合 56"/>
          <p:cNvGrpSpPr/>
          <p:nvPr/>
        </p:nvGrpSpPr>
        <p:grpSpPr>
          <a:xfrm>
            <a:off x="3592542" y="1344467"/>
            <a:ext cx="768319" cy="768319"/>
            <a:chOff x="2683251" y="1980687"/>
            <a:chExt cx="1301106" cy="1301106"/>
          </a:xfrm>
          <a:effectLst>
            <a:outerShdw blurRad="254000" dist="254000" dir="8100000" algn="tr" rotWithShape="0">
              <a:prstClr val="black">
                <a:alpha val="50000"/>
              </a:prstClr>
            </a:outerShdw>
          </a:effectLst>
        </p:grpSpPr>
        <p:sp>
          <p:nvSpPr>
            <p:cNvPr id="59" name="椭圆 58"/>
            <p:cNvSpPr/>
            <p:nvPr/>
          </p:nvSpPr>
          <p:spPr>
            <a:xfrm>
              <a:off x="2683251" y="1980687"/>
              <a:ext cx="1301106" cy="1301106"/>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TextBox 59"/>
            <p:cNvSpPr txBox="1"/>
            <p:nvPr/>
          </p:nvSpPr>
          <p:spPr>
            <a:xfrm>
              <a:off x="2918416" y="2114635"/>
              <a:ext cx="830774" cy="990444"/>
            </a:xfrm>
            <a:prstGeom prst="rect">
              <a:avLst/>
            </a:prstGeom>
            <a:solidFill>
              <a:schemeClr val="tx1">
                <a:lumMod val="95000"/>
                <a:lumOff val="5000"/>
              </a:schemeClr>
            </a:solidFill>
          </p:spPr>
          <p:txBody>
            <a:bodyPr wrap="none" rtlCol="0">
              <a:spAutoFit/>
            </a:bodyPr>
            <a:lstStyle/>
            <a:p>
              <a:r>
                <a:rPr lang="en-US" altLang="zh-CN" sz="3600" dirty="0">
                  <a:solidFill>
                    <a:schemeClr val="bg1"/>
                  </a:solidFill>
                  <a:latin typeface="Watford DB" pitchFamily="2" charset="0"/>
                  <a:ea typeface="造字工房劲黑（非商用）常规体" pitchFamily="50" charset="-122"/>
                </a:rPr>
                <a:t>1</a:t>
              </a:r>
              <a:endParaRPr lang="zh-CN" altLang="en-US" sz="3600" dirty="0">
                <a:solidFill>
                  <a:schemeClr val="bg1"/>
                </a:solidFill>
                <a:latin typeface="Watford DB" pitchFamily="2" charset="0"/>
                <a:ea typeface="造字工房劲黑（非商用）常规体" pitchFamily="50" charset="-122"/>
              </a:endParaRPr>
            </a:p>
          </p:txBody>
        </p:sp>
      </p:grpSp>
      <p:sp>
        <p:nvSpPr>
          <p:cNvPr id="61" name="TextBox 60"/>
          <p:cNvSpPr txBox="1"/>
          <p:nvPr/>
        </p:nvSpPr>
        <p:spPr>
          <a:xfrm>
            <a:off x="722832" y="2319446"/>
            <a:ext cx="2390398" cy="1323439"/>
          </a:xfrm>
          <a:prstGeom prst="rect">
            <a:avLst/>
          </a:prstGeom>
          <a:noFill/>
        </p:spPr>
        <p:txBody>
          <a:bodyPr wrap="none" rtlCol="0">
            <a:spAutoFit/>
          </a:bodyPr>
          <a:lstStyle/>
          <a:p>
            <a:r>
              <a:rPr lang="zh-CN" altLang="en-US" sz="4000" spc="300" dirty="0">
                <a:solidFill>
                  <a:srgbClr val="C00000"/>
                </a:solidFill>
                <a:latin typeface="方正兰亭细黑_GBK" panose="02000000000000000000" pitchFamily="2" charset="-122"/>
                <a:ea typeface="方正兰亭细黑_GBK" panose="02000000000000000000" pitchFamily="2" charset="-122"/>
              </a:rPr>
              <a:t> 项目解</a:t>
            </a:r>
            <a:endParaRPr lang="en-US" altLang="zh-CN" sz="4000" spc="300" dirty="0">
              <a:solidFill>
                <a:srgbClr val="C00000"/>
              </a:solidFill>
              <a:latin typeface="方正兰亭细黑_GBK" panose="02000000000000000000" pitchFamily="2" charset="-122"/>
              <a:ea typeface="方正兰亭细黑_GBK" panose="02000000000000000000" pitchFamily="2" charset="-122"/>
            </a:endParaRPr>
          </a:p>
          <a:p>
            <a:r>
              <a:rPr lang="zh-CN" altLang="en-US" sz="4000" spc="300" dirty="0">
                <a:solidFill>
                  <a:srgbClr val="C00000"/>
                </a:solidFill>
                <a:latin typeface="方正兰亭细黑_GBK" panose="02000000000000000000" pitchFamily="2" charset="-122"/>
                <a:ea typeface="方正兰亭细黑_GBK" panose="02000000000000000000" pitchFamily="2" charset="-122"/>
              </a:rPr>
              <a:t>决的问题</a:t>
            </a:r>
          </a:p>
        </p:txBody>
      </p:sp>
      <p:sp>
        <p:nvSpPr>
          <p:cNvPr id="32" name="矩形 31"/>
          <p:cNvSpPr/>
          <p:nvPr/>
        </p:nvSpPr>
        <p:spPr>
          <a:xfrm>
            <a:off x="0" y="4940300"/>
            <a:ext cx="9144000" cy="2159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
    </p:custDataLst>
  </p:cSld>
  <p:clrMapOvr>
    <a:masterClrMapping/>
  </p:clrMapOvr>
  <p:transition spd="slow" advClick="0" advTm="0">
    <p:cover/>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300"/>
                                            <p:tgtEl>
                                              <p:spTgt spid="7"/>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03"/>
                                            </p:tgtEl>
                                            <p:attrNameLst>
                                              <p:attrName>style.visibility</p:attrName>
                                            </p:attrNameLst>
                                          </p:cBhvr>
                                          <p:to>
                                            <p:strVal val="visible"/>
                                          </p:to>
                                        </p:set>
                                        <p:animEffect transition="in" filter="wipe(down)">
                                          <p:cBhvr>
                                            <p:cTn id="11" dur="300"/>
                                            <p:tgtEl>
                                              <p:spTgt spid="103"/>
                                            </p:tgtEl>
                                          </p:cBhvr>
                                        </p:animEffect>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p:tgtEl>
                                              <p:spTgt spid="94"/>
                                            </p:tgtEl>
                                            <p:attrNameLst>
                                              <p:attrName>ppt_x</p:attrName>
                                            </p:attrNameLst>
                                          </p:cBhvr>
                                          <p:tavLst>
                                            <p:tav tm="0">
                                              <p:val>
                                                <p:strVal val="#ppt_x-#ppt_w*1.125000"/>
                                              </p:val>
                                            </p:tav>
                                            <p:tav tm="100000">
                                              <p:val>
                                                <p:strVal val="#ppt_x"/>
                                              </p:val>
                                            </p:tav>
                                          </p:tavLst>
                                        </p:anim>
                                        <p:animEffect transition="in" filter="wipe(right)">
                                          <p:cBhvr>
                                            <p:cTn id="16" dur="500"/>
                                            <p:tgtEl>
                                              <p:spTgt spid="94"/>
                                            </p:tgtEl>
                                          </p:cBhvr>
                                        </p:animEffect>
                                      </p:childTnLst>
                                    </p:cTn>
                                  </p:par>
                                  <p:par>
                                    <p:cTn id="17" presetID="12" presetClass="entr" presetSubtype="8"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p:tgtEl>
                                              <p:spTgt spid="14"/>
                                            </p:tgtEl>
                                            <p:attrNameLst>
                                              <p:attrName>ppt_x</p:attrName>
                                            </p:attrNameLst>
                                          </p:cBhvr>
                                          <p:tavLst>
                                            <p:tav tm="0">
                                              <p:val>
                                                <p:strVal val="#ppt_x-#ppt_w*1.125000"/>
                                              </p:val>
                                            </p:tav>
                                            <p:tav tm="100000">
                                              <p:val>
                                                <p:strVal val="#ppt_x"/>
                                              </p:val>
                                            </p:tav>
                                          </p:tavLst>
                                        </p:anim>
                                        <p:animEffect transition="in" filter="wipe(right)">
                                          <p:cBhvr>
                                            <p:cTn id="20" dur="500"/>
                                            <p:tgtEl>
                                              <p:spTgt spid="14"/>
                                            </p:tgtEl>
                                          </p:cBhvr>
                                        </p:animEffect>
                                      </p:childTnLst>
                                    </p:cTn>
                                  </p:par>
                                </p:childTnLst>
                              </p:cTn>
                            </p:par>
                            <p:par>
                              <p:cTn id="21" fill="hold">
                                <p:stCondLst>
                                  <p:cond delay="1500"/>
                                </p:stCondLst>
                                <p:childTnLst>
                                  <p:par>
                                    <p:cTn id="22" presetID="2" presetClass="entr" presetSubtype="4" fill="hold" nodeType="afterEffect" p14:presetBounceEnd="44000">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14:bounceEnd="44000">
                                          <p:cBhvr additive="base">
                                            <p:cTn id="24" dur="500" fill="hold"/>
                                            <p:tgtEl>
                                              <p:spTgt spid="6"/>
                                            </p:tgtEl>
                                            <p:attrNameLst>
                                              <p:attrName>ppt_x</p:attrName>
                                            </p:attrNameLst>
                                          </p:cBhvr>
                                          <p:tavLst>
                                            <p:tav tm="0">
                                              <p:val>
                                                <p:strVal val="#ppt_x"/>
                                              </p:val>
                                            </p:tav>
                                            <p:tav tm="100000">
                                              <p:val>
                                                <p:strVal val="#ppt_x"/>
                                              </p:val>
                                            </p:tav>
                                          </p:tavLst>
                                        </p:anim>
                                        <p:anim calcmode="lin" valueType="num" p14:bounceEnd="44000">
                                          <p:cBhvr additive="base">
                                            <p:cTn id="25" dur="500" fill="hold"/>
                                            <p:tgtEl>
                                              <p:spTgt spid="6"/>
                                            </p:tgtEl>
                                            <p:attrNameLst>
                                              <p:attrName>ppt_y</p:attrName>
                                            </p:attrNameLst>
                                          </p:cBhvr>
                                          <p:tavLst>
                                            <p:tav tm="0">
                                              <p:val>
                                                <p:strVal val="1+#ppt_h/2"/>
                                              </p:val>
                                            </p:tav>
                                            <p:tav tm="100000">
                                              <p:val>
                                                <p:strVal val="#ppt_y"/>
                                              </p:val>
                                            </p:tav>
                                          </p:tavLst>
                                        </p:anim>
                                      </p:childTnLst>
                                    </p:cTn>
                                  </p:par>
                                </p:childTnLst>
                              </p:cTn>
                            </p:par>
                            <p:par>
                              <p:cTn id="26" fill="hold">
                                <p:stCondLst>
                                  <p:cond delay="2000"/>
                                </p:stCondLst>
                                <p:childTnLst>
                                  <p:par>
                                    <p:cTn id="27" presetID="12" presetClass="entr" presetSubtype="8" fill="hold" grpId="0" nodeType="afterEffect">
                                      <p:stCondLst>
                                        <p:cond delay="0"/>
                                      </p:stCondLst>
                                      <p:childTnLst>
                                        <p:set>
                                          <p:cBhvr>
                                            <p:cTn id="28" dur="1" fill="hold">
                                              <p:stCondLst>
                                                <p:cond delay="0"/>
                                              </p:stCondLst>
                                            </p:cTn>
                                            <p:tgtEl>
                                              <p:spTgt spid="61"/>
                                            </p:tgtEl>
                                            <p:attrNameLst>
                                              <p:attrName>style.visibility</p:attrName>
                                            </p:attrNameLst>
                                          </p:cBhvr>
                                          <p:to>
                                            <p:strVal val="visible"/>
                                          </p:to>
                                        </p:set>
                                        <p:anim calcmode="lin" valueType="num">
                                          <p:cBhvr additive="base">
                                            <p:cTn id="29" dur="500"/>
                                            <p:tgtEl>
                                              <p:spTgt spid="61"/>
                                            </p:tgtEl>
                                            <p:attrNameLst>
                                              <p:attrName>ppt_x</p:attrName>
                                            </p:attrNameLst>
                                          </p:cBhvr>
                                          <p:tavLst>
                                            <p:tav tm="0">
                                              <p:val>
                                                <p:strVal val="#ppt_x-#ppt_w*1.125000"/>
                                              </p:val>
                                            </p:tav>
                                            <p:tav tm="100000">
                                              <p:val>
                                                <p:strVal val="#ppt_x"/>
                                              </p:val>
                                            </p:tav>
                                          </p:tavLst>
                                        </p:anim>
                                        <p:animEffect transition="in" filter="wipe(right)">
                                          <p:cBhvr>
                                            <p:cTn id="30" dur="500"/>
                                            <p:tgtEl>
                                              <p:spTgt spid="61"/>
                                            </p:tgtEl>
                                          </p:cBhvr>
                                        </p:animEffect>
                                      </p:childTnLst>
                                    </p:cTn>
                                  </p:par>
                                  <p:par>
                                    <p:cTn id="31" presetID="12" presetClass="entr" presetSubtype="2" fill="hold" nodeType="withEffect">
                                      <p:stCondLst>
                                        <p:cond delay="200"/>
                                      </p:stCondLst>
                                      <p:childTnLst>
                                        <p:set>
                                          <p:cBhvr>
                                            <p:cTn id="32" dur="1" fill="hold">
                                              <p:stCondLst>
                                                <p:cond delay="0"/>
                                              </p:stCondLst>
                                            </p:cTn>
                                            <p:tgtEl>
                                              <p:spTgt spid="57"/>
                                            </p:tgtEl>
                                            <p:attrNameLst>
                                              <p:attrName>style.visibility</p:attrName>
                                            </p:attrNameLst>
                                          </p:cBhvr>
                                          <p:to>
                                            <p:strVal val="visible"/>
                                          </p:to>
                                        </p:set>
                                        <p:anim calcmode="lin" valueType="num">
                                          <p:cBhvr additive="base">
                                            <p:cTn id="33" dur="500"/>
                                            <p:tgtEl>
                                              <p:spTgt spid="57"/>
                                            </p:tgtEl>
                                            <p:attrNameLst>
                                              <p:attrName>ppt_x</p:attrName>
                                            </p:attrNameLst>
                                          </p:cBhvr>
                                          <p:tavLst>
                                            <p:tav tm="0">
                                              <p:val>
                                                <p:strVal val="#ppt_x+#ppt_w*1.125000"/>
                                              </p:val>
                                            </p:tav>
                                            <p:tav tm="100000">
                                              <p:val>
                                                <p:strVal val="#ppt_x"/>
                                              </p:val>
                                            </p:tav>
                                          </p:tavLst>
                                        </p:anim>
                                        <p:animEffect transition="in" filter="wipe(left)">
                                          <p:cBhvr>
                                            <p:cTn id="34" dur="500"/>
                                            <p:tgtEl>
                                              <p:spTgt spid="57"/>
                                            </p:tgtEl>
                                          </p:cBhvr>
                                        </p:animEffect>
                                      </p:childTnLst>
                                    </p:cTn>
                                  </p:par>
                                  <p:par>
                                    <p:cTn id="35" presetID="12" presetClass="entr" presetSubtype="2" fill="hold" nodeType="withEffect">
                                      <p:stCondLst>
                                        <p:cond delay="400"/>
                                      </p:stCondLst>
                                      <p:childTnLst>
                                        <p:set>
                                          <p:cBhvr>
                                            <p:cTn id="36" dur="1" fill="hold">
                                              <p:stCondLst>
                                                <p:cond delay="0"/>
                                              </p:stCondLst>
                                            </p:cTn>
                                            <p:tgtEl>
                                              <p:spTgt spid="52"/>
                                            </p:tgtEl>
                                            <p:attrNameLst>
                                              <p:attrName>style.visibility</p:attrName>
                                            </p:attrNameLst>
                                          </p:cBhvr>
                                          <p:to>
                                            <p:strVal val="visible"/>
                                          </p:to>
                                        </p:set>
                                        <p:anim calcmode="lin" valueType="num">
                                          <p:cBhvr additive="base">
                                            <p:cTn id="37" dur="500"/>
                                            <p:tgtEl>
                                              <p:spTgt spid="52"/>
                                            </p:tgtEl>
                                            <p:attrNameLst>
                                              <p:attrName>ppt_x</p:attrName>
                                            </p:attrNameLst>
                                          </p:cBhvr>
                                          <p:tavLst>
                                            <p:tav tm="0">
                                              <p:val>
                                                <p:strVal val="#ppt_x+#ppt_w*1.125000"/>
                                              </p:val>
                                            </p:tav>
                                            <p:tav tm="100000">
                                              <p:val>
                                                <p:strVal val="#ppt_x"/>
                                              </p:val>
                                            </p:tav>
                                          </p:tavLst>
                                        </p:anim>
                                        <p:animEffect transition="in" filter="wipe(left)">
                                          <p:cBhvr>
                                            <p:cTn id="38" dur="500"/>
                                            <p:tgtEl>
                                              <p:spTgt spid="52"/>
                                            </p:tgtEl>
                                          </p:cBhvr>
                                        </p:animEffect>
                                      </p:childTnLst>
                                    </p:cTn>
                                  </p:par>
                                  <p:par>
                                    <p:cTn id="39" presetID="12" presetClass="entr" presetSubtype="2" fill="hold" nodeType="withEffect">
                                      <p:stCondLst>
                                        <p:cond delay="600"/>
                                      </p:stCondLst>
                                      <p:childTnLst>
                                        <p:set>
                                          <p:cBhvr>
                                            <p:cTn id="40" dur="1" fill="hold">
                                              <p:stCondLst>
                                                <p:cond delay="0"/>
                                              </p:stCondLst>
                                            </p:cTn>
                                            <p:tgtEl>
                                              <p:spTgt spid="47"/>
                                            </p:tgtEl>
                                            <p:attrNameLst>
                                              <p:attrName>style.visibility</p:attrName>
                                            </p:attrNameLst>
                                          </p:cBhvr>
                                          <p:to>
                                            <p:strVal val="visible"/>
                                          </p:to>
                                        </p:set>
                                        <p:anim calcmode="lin" valueType="num">
                                          <p:cBhvr additive="base">
                                            <p:cTn id="41" dur="500"/>
                                            <p:tgtEl>
                                              <p:spTgt spid="47"/>
                                            </p:tgtEl>
                                            <p:attrNameLst>
                                              <p:attrName>ppt_x</p:attrName>
                                            </p:attrNameLst>
                                          </p:cBhvr>
                                          <p:tavLst>
                                            <p:tav tm="0">
                                              <p:val>
                                                <p:strVal val="#ppt_x+#ppt_w*1.125000"/>
                                              </p:val>
                                            </p:tav>
                                            <p:tav tm="100000">
                                              <p:val>
                                                <p:strVal val="#ppt_x"/>
                                              </p:val>
                                            </p:tav>
                                          </p:tavLst>
                                        </p:anim>
                                        <p:animEffect transition="in" filter="wipe(left)">
                                          <p:cBhvr>
                                            <p:cTn id="42" dur="500"/>
                                            <p:tgtEl>
                                              <p:spTgt spid="47"/>
                                            </p:tgtEl>
                                          </p:cBhvr>
                                        </p:animEffect>
                                      </p:childTnLst>
                                    </p:cTn>
                                  </p:par>
                                </p:childTnLst>
                              </p:cTn>
                            </p:par>
                            <p:par>
                              <p:cTn id="43" fill="hold">
                                <p:stCondLst>
                                  <p:cond delay="2500"/>
                                </p:stCondLst>
                                <p:childTnLst>
                                  <p:par>
                                    <p:cTn id="44" presetID="12" presetClass="entr" presetSubtype="8"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 calcmode="lin" valueType="num">
                                          <p:cBhvr additive="base">
                                            <p:cTn id="46" dur="500"/>
                                            <p:tgtEl>
                                              <p:spTgt spid="43"/>
                                            </p:tgtEl>
                                            <p:attrNameLst>
                                              <p:attrName>ppt_x</p:attrName>
                                            </p:attrNameLst>
                                          </p:cBhvr>
                                          <p:tavLst>
                                            <p:tav tm="0">
                                              <p:val>
                                                <p:strVal val="#ppt_x-#ppt_w*1.125000"/>
                                              </p:val>
                                            </p:tav>
                                            <p:tav tm="100000">
                                              <p:val>
                                                <p:strVal val="#ppt_x"/>
                                              </p:val>
                                            </p:tav>
                                          </p:tavLst>
                                        </p:anim>
                                        <p:animEffect transition="in" filter="wipe(right)">
                                          <p:cBhvr>
                                            <p:cTn id="47" dur="500"/>
                                            <p:tgtEl>
                                              <p:spTgt spid="43"/>
                                            </p:tgtEl>
                                          </p:cBhvr>
                                        </p:animEffect>
                                      </p:childTnLst>
                                    </p:cTn>
                                  </p:par>
                                  <p:par>
                                    <p:cTn id="48" presetID="12" presetClass="entr" presetSubtype="8" fill="hold" grpId="0" nodeType="withEffect">
                                      <p:stCondLst>
                                        <p:cond delay="200"/>
                                      </p:stCondLst>
                                      <p:childTnLst>
                                        <p:set>
                                          <p:cBhvr>
                                            <p:cTn id="49" dur="1" fill="hold">
                                              <p:stCondLst>
                                                <p:cond delay="0"/>
                                              </p:stCondLst>
                                            </p:cTn>
                                            <p:tgtEl>
                                              <p:spTgt spid="44"/>
                                            </p:tgtEl>
                                            <p:attrNameLst>
                                              <p:attrName>style.visibility</p:attrName>
                                            </p:attrNameLst>
                                          </p:cBhvr>
                                          <p:to>
                                            <p:strVal val="visible"/>
                                          </p:to>
                                        </p:set>
                                        <p:anim calcmode="lin" valueType="num">
                                          <p:cBhvr additive="base">
                                            <p:cTn id="50" dur="500"/>
                                            <p:tgtEl>
                                              <p:spTgt spid="44"/>
                                            </p:tgtEl>
                                            <p:attrNameLst>
                                              <p:attrName>ppt_x</p:attrName>
                                            </p:attrNameLst>
                                          </p:cBhvr>
                                          <p:tavLst>
                                            <p:tav tm="0">
                                              <p:val>
                                                <p:strVal val="#ppt_x-#ppt_w*1.125000"/>
                                              </p:val>
                                            </p:tav>
                                            <p:tav tm="100000">
                                              <p:val>
                                                <p:strVal val="#ppt_x"/>
                                              </p:val>
                                            </p:tav>
                                          </p:tavLst>
                                        </p:anim>
                                        <p:animEffect transition="in" filter="wipe(right)">
                                          <p:cBhvr>
                                            <p:cTn id="51" dur="500"/>
                                            <p:tgtEl>
                                              <p:spTgt spid="44"/>
                                            </p:tgtEl>
                                          </p:cBhvr>
                                        </p:animEffect>
                                      </p:childTnLst>
                                    </p:cTn>
                                  </p:par>
                                  <p:par>
                                    <p:cTn id="52" presetID="12" presetClass="entr" presetSubtype="8" fill="hold" grpId="0" nodeType="withEffect">
                                      <p:stCondLst>
                                        <p:cond delay="500"/>
                                      </p:stCondLst>
                                      <p:childTnLst>
                                        <p:set>
                                          <p:cBhvr>
                                            <p:cTn id="53" dur="1" fill="hold">
                                              <p:stCondLst>
                                                <p:cond delay="0"/>
                                              </p:stCondLst>
                                            </p:cTn>
                                            <p:tgtEl>
                                              <p:spTgt spid="45"/>
                                            </p:tgtEl>
                                            <p:attrNameLst>
                                              <p:attrName>style.visibility</p:attrName>
                                            </p:attrNameLst>
                                          </p:cBhvr>
                                          <p:to>
                                            <p:strVal val="visible"/>
                                          </p:to>
                                        </p:set>
                                        <p:anim calcmode="lin" valueType="num">
                                          <p:cBhvr additive="base">
                                            <p:cTn id="54" dur="500"/>
                                            <p:tgtEl>
                                              <p:spTgt spid="45"/>
                                            </p:tgtEl>
                                            <p:attrNameLst>
                                              <p:attrName>ppt_x</p:attrName>
                                            </p:attrNameLst>
                                          </p:cBhvr>
                                          <p:tavLst>
                                            <p:tav tm="0">
                                              <p:val>
                                                <p:strVal val="#ppt_x-#ppt_w*1.125000"/>
                                              </p:val>
                                            </p:tav>
                                            <p:tav tm="100000">
                                              <p:val>
                                                <p:strVal val="#ppt_x"/>
                                              </p:val>
                                            </p:tav>
                                          </p:tavLst>
                                        </p:anim>
                                        <p:animEffect transition="in" filter="wipe(right)">
                                          <p:cBhvr>
                                            <p:cTn id="55" dur="500"/>
                                            <p:tgtEl>
                                              <p:spTgt spid="45"/>
                                            </p:tgtEl>
                                          </p:cBhvr>
                                        </p:animEffect>
                                      </p:childTnLst>
                                    </p:cTn>
                                  </p:par>
                                </p:childTnLst>
                              </p:cTn>
                            </p:par>
                            <p:par>
                              <p:cTn id="56" fill="hold">
                                <p:stCondLst>
                                  <p:cond delay="3000"/>
                                </p:stCondLst>
                                <p:childTnLst>
                                  <p:par>
                                    <p:cTn id="57" presetID="18" presetClass="entr" presetSubtype="3"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Effect transition="in" filter="strips(upRight)">
                                          <p:cBhvr>
                                            <p:cTn id="59" dur="500"/>
                                            <p:tgtEl>
                                              <p:spTgt spid="40"/>
                                            </p:tgtEl>
                                          </p:cBhvr>
                                        </p:animEffect>
                                      </p:childTnLst>
                                    </p:cTn>
                                  </p:par>
                                  <p:par>
                                    <p:cTn id="60" presetID="18" presetClass="entr" presetSubtype="3" fill="hold" grpId="0" nodeType="withEffect">
                                      <p:stCondLst>
                                        <p:cond delay="0"/>
                                      </p:stCondLst>
                                      <p:childTnLst>
                                        <p:set>
                                          <p:cBhvr>
                                            <p:cTn id="61" dur="1" fill="hold">
                                              <p:stCondLst>
                                                <p:cond delay="0"/>
                                              </p:stCondLst>
                                            </p:cTn>
                                            <p:tgtEl>
                                              <p:spTgt spid="41"/>
                                            </p:tgtEl>
                                            <p:attrNameLst>
                                              <p:attrName>style.visibility</p:attrName>
                                            </p:attrNameLst>
                                          </p:cBhvr>
                                          <p:to>
                                            <p:strVal val="visible"/>
                                          </p:to>
                                        </p:set>
                                        <p:animEffect transition="in" filter="strips(upRight)">
                                          <p:cBhvr>
                                            <p:cTn id="62" dur="500"/>
                                            <p:tgtEl>
                                              <p:spTgt spid="41"/>
                                            </p:tgtEl>
                                          </p:cBhvr>
                                        </p:animEffect>
                                      </p:childTnLst>
                                    </p:cTn>
                                  </p:par>
                                  <p:par>
                                    <p:cTn id="63" presetID="18" presetClass="entr" presetSubtype="3" fill="hold" grpId="0" nodeType="with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strips(upRight)">
                                          <p:cBhvr>
                                            <p:cTn id="65" dur="500"/>
                                            <p:tgtEl>
                                              <p:spTgt spid="42"/>
                                            </p:tgtEl>
                                          </p:cBhvr>
                                        </p:animEffect>
                                      </p:childTnLst>
                                    </p:cTn>
                                  </p:par>
                                </p:childTnLst>
                              </p:cTn>
                            </p:par>
                            <p:par>
                              <p:cTn id="66" fill="hold">
                                <p:stCondLst>
                                  <p:cond delay="3500"/>
                                </p:stCondLst>
                                <p:childTnLst>
                                  <p:par>
                                    <p:cTn id="67" presetID="10" presetClass="entr" presetSubtype="0" fill="hold" grpId="0" nodeType="afterEffect">
                                      <p:stCondLst>
                                        <p:cond delay="0"/>
                                      </p:stCondLst>
                                      <p:childTnLst>
                                        <p:set>
                                          <p:cBhvr>
                                            <p:cTn id="68" dur="1" fill="hold">
                                              <p:stCondLst>
                                                <p:cond delay="0"/>
                                              </p:stCondLst>
                                            </p:cTn>
                                            <p:tgtEl>
                                              <p:spTgt spid="31"/>
                                            </p:tgtEl>
                                            <p:attrNameLst>
                                              <p:attrName>style.visibility</p:attrName>
                                            </p:attrNameLst>
                                          </p:cBhvr>
                                          <p:to>
                                            <p:strVal val="visible"/>
                                          </p:to>
                                        </p:set>
                                        <p:animEffect transition="in" filter="fade">
                                          <p:cBhvr>
                                            <p:cTn id="6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94" grpId="0"/>
          <p:bldP spid="40" grpId="0"/>
          <p:bldP spid="41" grpId="0"/>
          <p:bldP spid="42" grpId="0"/>
          <p:bldP spid="43" grpId="0"/>
          <p:bldP spid="44" grpId="0"/>
          <p:bldP spid="45" grpId="0"/>
          <p:bldP spid="31" grpId="0"/>
          <p:bldP spid="6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300"/>
                                            <p:tgtEl>
                                              <p:spTgt spid="7"/>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03"/>
                                            </p:tgtEl>
                                            <p:attrNameLst>
                                              <p:attrName>style.visibility</p:attrName>
                                            </p:attrNameLst>
                                          </p:cBhvr>
                                          <p:to>
                                            <p:strVal val="visible"/>
                                          </p:to>
                                        </p:set>
                                        <p:animEffect transition="in" filter="wipe(down)">
                                          <p:cBhvr>
                                            <p:cTn id="11" dur="300"/>
                                            <p:tgtEl>
                                              <p:spTgt spid="103"/>
                                            </p:tgtEl>
                                          </p:cBhvr>
                                        </p:animEffect>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p:tgtEl>
                                              <p:spTgt spid="94"/>
                                            </p:tgtEl>
                                            <p:attrNameLst>
                                              <p:attrName>ppt_x</p:attrName>
                                            </p:attrNameLst>
                                          </p:cBhvr>
                                          <p:tavLst>
                                            <p:tav tm="0">
                                              <p:val>
                                                <p:strVal val="#ppt_x-#ppt_w*1.125000"/>
                                              </p:val>
                                            </p:tav>
                                            <p:tav tm="100000">
                                              <p:val>
                                                <p:strVal val="#ppt_x"/>
                                              </p:val>
                                            </p:tav>
                                          </p:tavLst>
                                        </p:anim>
                                        <p:animEffect transition="in" filter="wipe(right)">
                                          <p:cBhvr>
                                            <p:cTn id="16" dur="500"/>
                                            <p:tgtEl>
                                              <p:spTgt spid="94"/>
                                            </p:tgtEl>
                                          </p:cBhvr>
                                        </p:animEffect>
                                      </p:childTnLst>
                                    </p:cTn>
                                  </p:par>
                                  <p:par>
                                    <p:cTn id="17" presetID="12" presetClass="entr" presetSubtype="8"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p:tgtEl>
                                              <p:spTgt spid="14"/>
                                            </p:tgtEl>
                                            <p:attrNameLst>
                                              <p:attrName>ppt_x</p:attrName>
                                            </p:attrNameLst>
                                          </p:cBhvr>
                                          <p:tavLst>
                                            <p:tav tm="0">
                                              <p:val>
                                                <p:strVal val="#ppt_x-#ppt_w*1.125000"/>
                                              </p:val>
                                            </p:tav>
                                            <p:tav tm="100000">
                                              <p:val>
                                                <p:strVal val="#ppt_x"/>
                                              </p:val>
                                            </p:tav>
                                          </p:tavLst>
                                        </p:anim>
                                        <p:animEffect transition="in" filter="wipe(right)">
                                          <p:cBhvr>
                                            <p:cTn id="20" dur="500"/>
                                            <p:tgtEl>
                                              <p:spTgt spid="14"/>
                                            </p:tgtEl>
                                          </p:cBhvr>
                                        </p:animEffect>
                                      </p:childTnLst>
                                    </p:cTn>
                                  </p:par>
                                </p:childTnLst>
                              </p:cTn>
                            </p:par>
                            <p:par>
                              <p:cTn id="21" fill="hold">
                                <p:stCondLst>
                                  <p:cond delay="1500"/>
                                </p:stCondLst>
                                <p:childTnLst>
                                  <p:par>
                                    <p:cTn id="22" presetID="2" presetClass="entr" presetSubtype="4"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childTnLst>
                              </p:cTn>
                            </p:par>
                            <p:par>
                              <p:cTn id="26" fill="hold">
                                <p:stCondLst>
                                  <p:cond delay="2000"/>
                                </p:stCondLst>
                                <p:childTnLst>
                                  <p:par>
                                    <p:cTn id="27" presetID="12" presetClass="entr" presetSubtype="8" fill="hold" grpId="0" nodeType="afterEffect">
                                      <p:stCondLst>
                                        <p:cond delay="0"/>
                                      </p:stCondLst>
                                      <p:childTnLst>
                                        <p:set>
                                          <p:cBhvr>
                                            <p:cTn id="28" dur="1" fill="hold">
                                              <p:stCondLst>
                                                <p:cond delay="0"/>
                                              </p:stCondLst>
                                            </p:cTn>
                                            <p:tgtEl>
                                              <p:spTgt spid="61"/>
                                            </p:tgtEl>
                                            <p:attrNameLst>
                                              <p:attrName>style.visibility</p:attrName>
                                            </p:attrNameLst>
                                          </p:cBhvr>
                                          <p:to>
                                            <p:strVal val="visible"/>
                                          </p:to>
                                        </p:set>
                                        <p:anim calcmode="lin" valueType="num">
                                          <p:cBhvr additive="base">
                                            <p:cTn id="29" dur="500"/>
                                            <p:tgtEl>
                                              <p:spTgt spid="61"/>
                                            </p:tgtEl>
                                            <p:attrNameLst>
                                              <p:attrName>ppt_x</p:attrName>
                                            </p:attrNameLst>
                                          </p:cBhvr>
                                          <p:tavLst>
                                            <p:tav tm="0">
                                              <p:val>
                                                <p:strVal val="#ppt_x-#ppt_w*1.125000"/>
                                              </p:val>
                                            </p:tav>
                                            <p:tav tm="100000">
                                              <p:val>
                                                <p:strVal val="#ppt_x"/>
                                              </p:val>
                                            </p:tav>
                                          </p:tavLst>
                                        </p:anim>
                                        <p:animEffect transition="in" filter="wipe(right)">
                                          <p:cBhvr>
                                            <p:cTn id="30" dur="500"/>
                                            <p:tgtEl>
                                              <p:spTgt spid="61"/>
                                            </p:tgtEl>
                                          </p:cBhvr>
                                        </p:animEffect>
                                      </p:childTnLst>
                                    </p:cTn>
                                  </p:par>
                                  <p:par>
                                    <p:cTn id="31" presetID="12" presetClass="entr" presetSubtype="2" fill="hold" nodeType="withEffect">
                                      <p:stCondLst>
                                        <p:cond delay="200"/>
                                      </p:stCondLst>
                                      <p:childTnLst>
                                        <p:set>
                                          <p:cBhvr>
                                            <p:cTn id="32" dur="1" fill="hold">
                                              <p:stCondLst>
                                                <p:cond delay="0"/>
                                              </p:stCondLst>
                                            </p:cTn>
                                            <p:tgtEl>
                                              <p:spTgt spid="57"/>
                                            </p:tgtEl>
                                            <p:attrNameLst>
                                              <p:attrName>style.visibility</p:attrName>
                                            </p:attrNameLst>
                                          </p:cBhvr>
                                          <p:to>
                                            <p:strVal val="visible"/>
                                          </p:to>
                                        </p:set>
                                        <p:anim calcmode="lin" valueType="num">
                                          <p:cBhvr additive="base">
                                            <p:cTn id="33" dur="500"/>
                                            <p:tgtEl>
                                              <p:spTgt spid="57"/>
                                            </p:tgtEl>
                                            <p:attrNameLst>
                                              <p:attrName>ppt_x</p:attrName>
                                            </p:attrNameLst>
                                          </p:cBhvr>
                                          <p:tavLst>
                                            <p:tav tm="0">
                                              <p:val>
                                                <p:strVal val="#ppt_x+#ppt_w*1.125000"/>
                                              </p:val>
                                            </p:tav>
                                            <p:tav tm="100000">
                                              <p:val>
                                                <p:strVal val="#ppt_x"/>
                                              </p:val>
                                            </p:tav>
                                          </p:tavLst>
                                        </p:anim>
                                        <p:animEffect transition="in" filter="wipe(left)">
                                          <p:cBhvr>
                                            <p:cTn id="34" dur="500"/>
                                            <p:tgtEl>
                                              <p:spTgt spid="57"/>
                                            </p:tgtEl>
                                          </p:cBhvr>
                                        </p:animEffect>
                                      </p:childTnLst>
                                    </p:cTn>
                                  </p:par>
                                  <p:par>
                                    <p:cTn id="35" presetID="12" presetClass="entr" presetSubtype="2" fill="hold" nodeType="withEffect">
                                      <p:stCondLst>
                                        <p:cond delay="400"/>
                                      </p:stCondLst>
                                      <p:childTnLst>
                                        <p:set>
                                          <p:cBhvr>
                                            <p:cTn id="36" dur="1" fill="hold">
                                              <p:stCondLst>
                                                <p:cond delay="0"/>
                                              </p:stCondLst>
                                            </p:cTn>
                                            <p:tgtEl>
                                              <p:spTgt spid="52"/>
                                            </p:tgtEl>
                                            <p:attrNameLst>
                                              <p:attrName>style.visibility</p:attrName>
                                            </p:attrNameLst>
                                          </p:cBhvr>
                                          <p:to>
                                            <p:strVal val="visible"/>
                                          </p:to>
                                        </p:set>
                                        <p:anim calcmode="lin" valueType="num">
                                          <p:cBhvr additive="base">
                                            <p:cTn id="37" dur="500"/>
                                            <p:tgtEl>
                                              <p:spTgt spid="52"/>
                                            </p:tgtEl>
                                            <p:attrNameLst>
                                              <p:attrName>ppt_x</p:attrName>
                                            </p:attrNameLst>
                                          </p:cBhvr>
                                          <p:tavLst>
                                            <p:tav tm="0">
                                              <p:val>
                                                <p:strVal val="#ppt_x+#ppt_w*1.125000"/>
                                              </p:val>
                                            </p:tav>
                                            <p:tav tm="100000">
                                              <p:val>
                                                <p:strVal val="#ppt_x"/>
                                              </p:val>
                                            </p:tav>
                                          </p:tavLst>
                                        </p:anim>
                                        <p:animEffect transition="in" filter="wipe(left)">
                                          <p:cBhvr>
                                            <p:cTn id="38" dur="500"/>
                                            <p:tgtEl>
                                              <p:spTgt spid="52"/>
                                            </p:tgtEl>
                                          </p:cBhvr>
                                        </p:animEffect>
                                      </p:childTnLst>
                                    </p:cTn>
                                  </p:par>
                                  <p:par>
                                    <p:cTn id="39" presetID="12" presetClass="entr" presetSubtype="2" fill="hold" nodeType="withEffect">
                                      <p:stCondLst>
                                        <p:cond delay="600"/>
                                      </p:stCondLst>
                                      <p:childTnLst>
                                        <p:set>
                                          <p:cBhvr>
                                            <p:cTn id="40" dur="1" fill="hold">
                                              <p:stCondLst>
                                                <p:cond delay="0"/>
                                              </p:stCondLst>
                                            </p:cTn>
                                            <p:tgtEl>
                                              <p:spTgt spid="47"/>
                                            </p:tgtEl>
                                            <p:attrNameLst>
                                              <p:attrName>style.visibility</p:attrName>
                                            </p:attrNameLst>
                                          </p:cBhvr>
                                          <p:to>
                                            <p:strVal val="visible"/>
                                          </p:to>
                                        </p:set>
                                        <p:anim calcmode="lin" valueType="num">
                                          <p:cBhvr additive="base">
                                            <p:cTn id="41" dur="500"/>
                                            <p:tgtEl>
                                              <p:spTgt spid="47"/>
                                            </p:tgtEl>
                                            <p:attrNameLst>
                                              <p:attrName>ppt_x</p:attrName>
                                            </p:attrNameLst>
                                          </p:cBhvr>
                                          <p:tavLst>
                                            <p:tav tm="0">
                                              <p:val>
                                                <p:strVal val="#ppt_x+#ppt_w*1.125000"/>
                                              </p:val>
                                            </p:tav>
                                            <p:tav tm="100000">
                                              <p:val>
                                                <p:strVal val="#ppt_x"/>
                                              </p:val>
                                            </p:tav>
                                          </p:tavLst>
                                        </p:anim>
                                        <p:animEffect transition="in" filter="wipe(left)">
                                          <p:cBhvr>
                                            <p:cTn id="42" dur="500"/>
                                            <p:tgtEl>
                                              <p:spTgt spid="47"/>
                                            </p:tgtEl>
                                          </p:cBhvr>
                                        </p:animEffect>
                                      </p:childTnLst>
                                    </p:cTn>
                                  </p:par>
                                </p:childTnLst>
                              </p:cTn>
                            </p:par>
                            <p:par>
                              <p:cTn id="43" fill="hold">
                                <p:stCondLst>
                                  <p:cond delay="2500"/>
                                </p:stCondLst>
                                <p:childTnLst>
                                  <p:par>
                                    <p:cTn id="44" presetID="12" presetClass="entr" presetSubtype="8"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 calcmode="lin" valueType="num">
                                          <p:cBhvr additive="base">
                                            <p:cTn id="46" dur="500"/>
                                            <p:tgtEl>
                                              <p:spTgt spid="43"/>
                                            </p:tgtEl>
                                            <p:attrNameLst>
                                              <p:attrName>ppt_x</p:attrName>
                                            </p:attrNameLst>
                                          </p:cBhvr>
                                          <p:tavLst>
                                            <p:tav tm="0">
                                              <p:val>
                                                <p:strVal val="#ppt_x-#ppt_w*1.125000"/>
                                              </p:val>
                                            </p:tav>
                                            <p:tav tm="100000">
                                              <p:val>
                                                <p:strVal val="#ppt_x"/>
                                              </p:val>
                                            </p:tav>
                                          </p:tavLst>
                                        </p:anim>
                                        <p:animEffect transition="in" filter="wipe(right)">
                                          <p:cBhvr>
                                            <p:cTn id="47" dur="500"/>
                                            <p:tgtEl>
                                              <p:spTgt spid="43"/>
                                            </p:tgtEl>
                                          </p:cBhvr>
                                        </p:animEffect>
                                      </p:childTnLst>
                                    </p:cTn>
                                  </p:par>
                                  <p:par>
                                    <p:cTn id="48" presetID="12" presetClass="entr" presetSubtype="8" fill="hold" grpId="0" nodeType="withEffect">
                                      <p:stCondLst>
                                        <p:cond delay="200"/>
                                      </p:stCondLst>
                                      <p:childTnLst>
                                        <p:set>
                                          <p:cBhvr>
                                            <p:cTn id="49" dur="1" fill="hold">
                                              <p:stCondLst>
                                                <p:cond delay="0"/>
                                              </p:stCondLst>
                                            </p:cTn>
                                            <p:tgtEl>
                                              <p:spTgt spid="44"/>
                                            </p:tgtEl>
                                            <p:attrNameLst>
                                              <p:attrName>style.visibility</p:attrName>
                                            </p:attrNameLst>
                                          </p:cBhvr>
                                          <p:to>
                                            <p:strVal val="visible"/>
                                          </p:to>
                                        </p:set>
                                        <p:anim calcmode="lin" valueType="num">
                                          <p:cBhvr additive="base">
                                            <p:cTn id="50" dur="500"/>
                                            <p:tgtEl>
                                              <p:spTgt spid="44"/>
                                            </p:tgtEl>
                                            <p:attrNameLst>
                                              <p:attrName>ppt_x</p:attrName>
                                            </p:attrNameLst>
                                          </p:cBhvr>
                                          <p:tavLst>
                                            <p:tav tm="0">
                                              <p:val>
                                                <p:strVal val="#ppt_x-#ppt_w*1.125000"/>
                                              </p:val>
                                            </p:tav>
                                            <p:tav tm="100000">
                                              <p:val>
                                                <p:strVal val="#ppt_x"/>
                                              </p:val>
                                            </p:tav>
                                          </p:tavLst>
                                        </p:anim>
                                        <p:animEffect transition="in" filter="wipe(right)">
                                          <p:cBhvr>
                                            <p:cTn id="51" dur="500"/>
                                            <p:tgtEl>
                                              <p:spTgt spid="44"/>
                                            </p:tgtEl>
                                          </p:cBhvr>
                                        </p:animEffect>
                                      </p:childTnLst>
                                    </p:cTn>
                                  </p:par>
                                  <p:par>
                                    <p:cTn id="52" presetID="12" presetClass="entr" presetSubtype="8" fill="hold" grpId="0" nodeType="withEffect">
                                      <p:stCondLst>
                                        <p:cond delay="500"/>
                                      </p:stCondLst>
                                      <p:childTnLst>
                                        <p:set>
                                          <p:cBhvr>
                                            <p:cTn id="53" dur="1" fill="hold">
                                              <p:stCondLst>
                                                <p:cond delay="0"/>
                                              </p:stCondLst>
                                            </p:cTn>
                                            <p:tgtEl>
                                              <p:spTgt spid="45"/>
                                            </p:tgtEl>
                                            <p:attrNameLst>
                                              <p:attrName>style.visibility</p:attrName>
                                            </p:attrNameLst>
                                          </p:cBhvr>
                                          <p:to>
                                            <p:strVal val="visible"/>
                                          </p:to>
                                        </p:set>
                                        <p:anim calcmode="lin" valueType="num">
                                          <p:cBhvr additive="base">
                                            <p:cTn id="54" dur="500"/>
                                            <p:tgtEl>
                                              <p:spTgt spid="45"/>
                                            </p:tgtEl>
                                            <p:attrNameLst>
                                              <p:attrName>ppt_x</p:attrName>
                                            </p:attrNameLst>
                                          </p:cBhvr>
                                          <p:tavLst>
                                            <p:tav tm="0">
                                              <p:val>
                                                <p:strVal val="#ppt_x-#ppt_w*1.125000"/>
                                              </p:val>
                                            </p:tav>
                                            <p:tav tm="100000">
                                              <p:val>
                                                <p:strVal val="#ppt_x"/>
                                              </p:val>
                                            </p:tav>
                                          </p:tavLst>
                                        </p:anim>
                                        <p:animEffect transition="in" filter="wipe(right)">
                                          <p:cBhvr>
                                            <p:cTn id="55" dur="500"/>
                                            <p:tgtEl>
                                              <p:spTgt spid="45"/>
                                            </p:tgtEl>
                                          </p:cBhvr>
                                        </p:animEffect>
                                      </p:childTnLst>
                                    </p:cTn>
                                  </p:par>
                                </p:childTnLst>
                              </p:cTn>
                            </p:par>
                            <p:par>
                              <p:cTn id="56" fill="hold">
                                <p:stCondLst>
                                  <p:cond delay="3000"/>
                                </p:stCondLst>
                                <p:childTnLst>
                                  <p:par>
                                    <p:cTn id="57" presetID="18" presetClass="entr" presetSubtype="3"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Effect transition="in" filter="strips(upRight)">
                                          <p:cBhvr>
                                            <p:cTn id="59" dur="500"/>
                                            <p:tgtEl>
                                              <p:spTgt spid="40"/>
                                            </p:tgtEl>
                                          </p:cBhvr>
                                        </p:animEffect>
                                      </p:childTnLst>
                                    </p:cTn>
                                  </p:par>
                                  <p:par>
                                    <p:cTn id="60" presetID="18" presetClass="entr" presetSubtype="3" fill="hold" grpId="0" nodeType="withEffect">
                                      <p:stCondLst>
                                        <p:cond delay="0"/>
                                      </p:stCondLst>
                                      <p:childTnLst>
                                        <p:set>
                                          <p:cBhvr>
                                            <p:cTn id="61" dur="1" fill="hold">
                                              <p:stCondLst>
                                                <p:cond delay="0"/>
                                              </p:stCondLst>
                                            </p:cTn>
                                            <p:tgtEl>
                                              <p:spTgt spid="41"/>
                                            </p:tgtEl>
                                            <p:attrNameLst>
                                              <p:attrName>style.visibility</p:attrName>
                                            </p:attrNameLst>
                                          </p:cBhvr>
                                          <p:to>
                                            <p:strVal val="visible"/>
                                          </p:to>
                                        </p:set>
                                        <p:animEffect transition="in" filter="strips(upRight)">
                                          <p:cBhvr>
                                            <p:cTn id="62" dur="500"/>
                                            <p:tgtEl>
                                              <p:spTgt spid="41"/>
                                            </p:tgtEl>
                                          </p:cBhvr>
                                        </p:animEffect>
                                      </p:childTnLst>
                                    </p:cTn>
                                  </p:par>
                                  <p:par>
                                    <p:cTn id="63" presetID="18" presetClass="entr" presetSubtype="3" fill="hold" grpId="0" nodeType="with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strips(upRight)">
                                          <p:cBhvr>
                                            <p:cTn id="65" dur="500"/>
                                            <p:tgtEl>
                                              <p:spTgt spid="42"/>
                                            </p:tgtEl>
                                          </p:cBhvr>
                                        </p:animEffect>
                                      </p:childTnLst>
                                    </p:cTn>
                                  </p:par>
                                </p:childTnLst>
                              </p:cTn>
                            </p:par>
                            <p:par>
                              <p:cTn id="66" fill="hold">
                                <p:stCondLst>
                                  <p:cond delay="3500"/>
                                </p:stCondLst>
                                <p:childTnLst>
                                  <p:par>
                                    <p:cTn id="67" presetID="10" presetClass="entr" presetSubtype="0" fill="hold" grpId="0" nodeType="afterEffect">
                                      <p:stCondLst>
                                        <p:cond delay="0"/>
                                      </p:stCondLst>
                                      <p:childTnLst>
                                        <p:set>
                                          <p:cBhvr>
                                            <p:cTn id="68" dur="1" fill="hold">
                                              <p:stCondLst>
                                                <p:cond delay="0"/>
                                              </p:stCondLst>
                                            </p:cTn>
                                            <p:tgtEl>
                                              <p:spTgt spid="31"/>
                                            </p:tgtEl>
                                            <p:attrNameLst>
                                              <p:attrName>style.visibility</p:attrName>
                                            </p:attrNameLst>
                                          </p:cBhvr>
                                          <p:to>
                                            <p:strVal val="visible"/>
                                          </p:to>
                                        </p:set>
                                        <p:animEffect transition="in" filter="fade">
                                          <p:cBhvr>
                                            <p:cTn id="6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94" grpId="0"/>
          <p:bldP spid="40" grpId="0"/>
          <p:bldP spid="41" grpId="0"/>
          <p:bldP spid="42" grpId="0"/>
          <p:bldP spid="43" grpId="0"/>
          <p:bldP spid="44" grpId="0"/>
          <p:bldP spid="45" grpId="0"/>
          <p:bldP spid="31" grpId="0"/>
          <p:bldP spid="61" grpId="0"/>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a:off x="4311750" y="1091011"/>
            <a:ext cx="0" cy="4608697"/>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592137" y="580571"/>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3" name="椭圆 102"/>
          <p:cNvSpPr/>
          <p:nvPr/>
        </p:nvSpPr>
        <p:spPr>
          <a:xfrm>
            <a:off x="646880" y="242192"/>
            <a:ext cx="274777" cy="27477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TextBox 93"/>
          <p:cNvSpPr txBox="1"/>
          <p:nvPr/>
        </p:nvSpPr>
        <p:spPr>
          <a:xfrm>
            <a:off x="908957" y="206330"/>
            <a:ext cx="1364476" cy="400110"/>
          </a:xfrm>
          <a:prstGeom prst="rect">
            <a:avLst/>
          </a:prstGeom>
          <a:noFill/>
        </p:spPr>
        <p:txBody>
          <a:bodyPr wrap="none" rtlCol="0">
            <a:spAutoFit/>
          </a:bodyPr>
          <a:lstStyle/>
          <a:p>
            <a:r>
              <a:rPr lang="zh-CN" altLang="en-US" sz="2000" spc="300" dirty="0">
                <a:latin typeface="方正兰亭细黑_GBK" panose="02000000000000000000" pitchFamily="2" charset="-122"/>
                <a:ea typeface="方正兰亭细黑_GBK" panose="02000000000000000000" pitchFamily="2" charset="-122"/>
              </a:rPr>
              <a:t>发展前景</a:t>
            </a:r>
          </a:p>
        </p:txBody>
      </p:sp>
      <p:cxnSp>
        <p:nvCxnSpPr>
          <p:cNvPr id="14" name="直接连接符 13"/>
          <p:cNvCxnSpPr/>
          <p:nvPr/>
        </p:nvCxnSpPr>
        <p:spPr>
          <a:xfrm>
            <a:off x="2307128" y="288299"/>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5416769" y="904715"/>
            <a:ext cx="1585690" cy="461665"/>
          </a:xfrm>
          <a:prstGeom prst="rect">
            <a:avLst/>
          </a:prstGeom>
          <a:noFill/>
        </p:spPr>
        <p:txBody>
          <a:bodyPr wrap="none" rtlCol="0">
            <a:spAutoFit/>
          </a:bodyPr>
          <a:lstStyle/>
          <a:p>
            <a:r>
              <a:rPr lang="zh-CN" altLang="en-US" sz="2400" dirty="0">
                <a:solidFill>
                  <a:srgbClr val="C00000"/>
                </a:solidFill>
                <a:latin typeface="Kozuka Gothic Pro R" pitchFamily="34" charset="-128"/>
                <a:ea typeface="Kozuka Gothic Pro R" pitchFamily="34" charset="-128"/>
              </a:rPr>
              <a:t>发展前景</a:t>
            </a:r>
            <a:r>
              <a:rPr lang="en-US" altLang="zh-CN" sz="2400" dirty="0">
                <a:solidFill>
                  <a:srgbClr val="C00000"/>
                </a:solidFill>
                <a:latin typeface="Kozuka Gothic Pro R" pitchFamily="34" charset="-128"/>
                <a:ea typeface="Kozuka Gothic Pro R" pitchFamily="34" charset="-128"/>
              </a:rPr>
              <a:t>2</a:t>
            </a:r>
            <a:endParaRPr lang="zh-CN" altLang="en-US" sz="2400" dirty="0">
              <a:solidFill>
                <a:srgbClr val="C00000"/>
              </a:solidFill>
              <a:latin typeface="Kozuka Gothic Pro R" pitchFamily="34" charset="-128"/>
              <a:ea typeface="Kozuka Gothic Pro R" pitchFamily="34" charset="-128"/>
            </a:endParaRPr>
          </a:p>
        </p:txBody>
      </p:sp>
      <p:sp>
        <p:nvSpPr>
          <p:cNvPr id="48" name="TextBox 47"/>
          <p:cNvSpPr txBox="1"/>
          <p:nvPr/>
        </p:nvSpPr>
        <p:spPr>
          <a:xfrm>
            <a:off x="1514283" y="1768862"/>
            <a:ext cx="1585690" cy="461665"/>
          </a:xfrm>
          <a:prstGeom prst="rect">
            <a:avLst/>
          </a:prstGeom>
          <a:noFill/>
        </p:spPr>
        <p:txBody>
          <a:bodyPr wrap="none" rtlCol="0">
            <a:spAutoFit/>
          </a:bodyPr>
          <a:lstStyle/>
          <a:p>
            <a:r>
              <a:rPr lang="zh-CN" altLang="en-US" sz="2400" dirty="0">
                <a:solidFill>
                  <a:srgbClr val="C00000"/>
                </a:solidFill>
                <a:latin typeface="Kozuka Gothic Pro R" pitchFamily="34" charset="-128"/>
                <a:ea typeface="Kozuka Gothic Pro R" pitchFamily="34" charset="-128"/>
              </a:rPr>
              <a:t>发展前景</a:t>
            </a:r>
            <a:r>
              <a:rPr lang="en-US" altLang="zh-CN" sz="2400" dirty="0">
                <a:solidFill>
                  <a:srgbClr val="C00000"/>
                </a:solidFill>
                <a:latin typeface="Kozuka Gothic Pro R" pitchFamily="34" charset="-128"/>
                <a:ea typeface="Kozuka Gothic Pro R" pitchFamily="34" charset="-128"/>
              </a:rPr>
              <a:t>1</a:t>
            </a:r>
            <a:endParaRPr lang="zh-CN" altLang="en-US" sz="2400" dirty="0">
              <a:solidFill>
                <a:srgbClr val="C00000"/>
              </a:solidFill>
              <a:latin typeface="Kozuka Gothic Pro R" pitchFamily="34" charset="-128"/>
              <a:ea typeface="Kozuka Gothic Pro R" pitchFamily="34" charset="-128"/>
            </a:endParaRPr>
          </a:p>
        </p:txBody>
      </p:sp>
      <p:sp>
        <p:nvSpPr>
          <p:cNvPr id="49" name="TextBox 48"/>
          <p:cNvSpPr txBox="1"/>
          <p:nvPr/>
        </p:nvSpPr>
        <p:spPr>
          <a:xfrm>
            <a:off x="1565547" y="3546031"/>
            <a:ext cx="1585690" cy="461665"/>
          </a:xfrm>
          <a:prstGeom prst="rect">
            <a:avLst/>
          </a:prstGeom>
          <a:noFill/>
        </p:spPr>
        <p:txBody>
          <a:bodyPr wrap="none" rtlCol="0">
            <a:spAutoFit/>
          </a:bodyPr>
          <a:lstStyle/>
          <a:p>
            <a:r>
              <a:rPr lang="zh-CN" altLang="en-US" sz="2400" dirty="0">
                <a:solidFill>
                  <a:srgbClr val="C00000"/>
                </a:solidFill>
                <a:latin typeface="Kozuka Gothic Pro R" pitchFamily="34" charset="-128"/>
                <a:ea typeface="Kozuka Gothic Pro R" pitchFamily="34" charset="-128"/>
              </a:rPr>
              <a:t>发展前景</a:t>
            </a:r>
            <a:r>
              <a:rPr lang="en-US" altLang="zh-CN" sz="2400" dirty="0">
                <a:solidFill>
                  <a:srgbClr val="C00000"/>
                </a:solidFill>
                <a:latin typeface="Kozuka Gothic Pro R" pitchFamily="34" charset="-128"/>
                <a:ea typeface="Kozuka Gothic Pro R" pitchFamily="34" charset="-128"/>
              </a:rPr>
              <a:t>4</a:t>
            </a:r>
            <a:endParaRPr lang="zh-CN" altLang="en-US" sz="2400" dirty="0">
              <a:solidFill>
                <a:srgbClr val="C00000"/>
              </a:solidFill>
              <a:latin typeface="Kozuka Gothic Pro R" pitchFamily="34" charset="-128"/>
              <a:ea typeface="Kozuka Gothic Pro R" pitchFamily="34" charset="-128"/>
            </a:endParaRPr>
          </a:p>
        </p:txBody>
      </p:sp>
      <p:sp>
        <p:nvSpPr>
          <p:cNvPr id="50" name="TextBox 49"/>
          <p:cNvSpPr txBox="1"/>
          <p:nvPr/>
        </p:nvSpPr>
        <p:spPr>
          <a:xfrm>
            <a:off x="5298686" y="2875296"/>
            <a:ext cx="1585690" cy="461665"/>
          </a:xfrm>
          <a:prstGeom prst="rect">
            <a:avLst/>
          </a:prstGeom>
          <a:noFill/>
        </p:spPr>
        <p:txBody>
          <a:bodyPr wrap="none" rtlCol="0">
            <a:spAutoFit/>
          </a:bodyPr>
          <a:lstStyle/>
          <a:p>
            <a:r>
              <a:rPr lang="zh-CN" altLang="en-US" sz="2400" dirty="0">
                <a:solidFill>
                  <a:srgbClr val="C00000"/>
                </a:solidFill>
                <a:latin typeface="Kozuka Gothic Pro R" pitchFamily="34" charset="-128"/>
                <a:ea typeface="Kozuka Gothic Pro R" pitchFamily="34" charset="-128"/>
              </a:rPr>
              <a:t>发展前景</a:t>
            </a:r>
            <a:r>
              <a:rPr lang="en-US" altLang="zh-CN" sz="2400" dirty="0">
                <a:solidFill>
                  <a:srgbClr val="C00000"/>
                </a:solidFill>
                <a:latin typeface="Kozuka Gothic Pro R" pitchFamily="34" charset="-128"/>
                <a:ea typeface="Kozuka Gothic Pro R" pitchFamily="34" charset="-128"/>
              </a:rPr>
              <a:t>3</a:t>
            </a:r>
            <a:endParaRPr lang="zh-CN" altLang="en-US" sz="2400" dirty="0">
              <a:solidFill>
                <a:srgbClr val="C00000"/>
              </a:solidFill>
              <a:latin typeface="Kozuka Gothic Pro R" pitchFamily="34" charset="-128"/>
              <a:ea typeface="Kozuka Gothic Pro R" pitchFamily="34" charset="-128"/>
            </a:endParaRPr>
          </a:p>
        </p:txBody>
      </p:sp>
      <p:sp>
        <p:nvSpPr>
          <p:cNvPr id="24" name="TextBox 23"/>
          <p:cNvSpPr txBox="1"/>
          <p:nvPr/>
        </p:nvSpPr>
        <p:spPr>
          <a:xfrm>
            <a:off x="10609990" y="6382589"/>
            <a:ext cx="877163" cy="369332"/>
          </a:xfrm>
          <a:prstGeom prst="rect">
            <a:avLst/>
          </a:prstGeom>
          <a:noFill/>
        </p:spPr>
        <p:txBody>
          <a:bodyPr wrap="none" rtlCol="0">
            <a:spAutoFit/>
          </a:bodyPr>
          <a:lstStyle/>
          <a:p>
            <a:r>
              <a:rPr lang="zh-CN" altLang="en-US" dirty="0"/>
              <a:t>延时符</a:t>
            </a:r>
          </a:p>
        </p:txBody>
      </p:sp>
      <p:grpSp>
        <p:nvGrpSpPr>
          <p:cNvPr id="27" name="组合 26"/>
          <p:cNvGrpSpPr/>
          <p:nvPr/>
        </p:nvGrpSpPr>
        <p:grpSpPr>
          <a:xfrm rot="16200000">
            <a:off x="3946470" y="3948434"/>
            <a:ext cx="593477" cy="771065"/>
            <a:chOff x="4020870" y="2194485"/>
            <a:chExt cx="1102258" cy="1432090"/>
          </a:xfrm>
          <a:effectLst>
            <a:outerShdw blurRad="444500" dist="254000" dir="8100000" algn="tr" rotWithShape="0">
              <a:prstClr val="black">
                <a:alpha val="50000"/>
              </a:prstClr>
            </a:outerShdw>
          </a:effectLst>
        </p:grpSpPr>
        <p:sp>
          <p:nvSpPr>
            <p:cNvPr id="28"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9"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5000">
                  <a:schemeClr val="bg1">
                    <a:lumMod val="95000"/>
                  </a:schemeClr>
                </a:gs>
                <a:gs pos="100000">
                  <a:schemeClr val="bg1">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0" name="椭圆 34"/>
          <p:cNvSpPr/>
          <p:nvPr/>
        </p:nvSpPr>
        <p:spPr>
          <a:xfrm rot="5400000" flipH="1">
            <a:off x="4157539" y="2896962"/>
            <a:ext cx="514862" cy="662142"/>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chemeClr val="tx1">
              <a:lumMod val="95000"/>
              <a:lumOff val="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2" name="组合 31"/>
          <p:cNvGrpSpPr/>
          <p:nvPr/>
        </p:nvGrpSpPr>
        <p:grpSpPr>
          <a:xfrm rot="16200000">
            <a:off x="3951843" y="1910900"/>
            <a:ext cx="593477" cy="771065"/>
            <a:chOff x="4020870" y="2194485"/>
            <a:chExt cx="1102258" cy="1432090"/>
          </a:xfrm>
          <a:effectLst>
            <a:outerShdw blurRad="444500" dist="254000" dir="8100000" algn="tr" rotWithShape="0">
              <a:prstClr val="black">
                <a:alpha val="50000"/>
              </a:prstClr>
            </a:outerShdw>
          </a:effectLst>
        </p:grpSpPr>
        <p:sp>
          <p:nvSpPr>
            <p:cNvPr id="33"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4"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5000">
                  <a:schemeClr val="bg1">
                    <a:lumMod val="95000"/>
                  </a:schemeClr>
                </a:gs>
                <a:gs pos="100000">
                  <a:schemeClr val="bg1">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1" name="椭圆 34"/>
          <p:cNvSpPr/>
          <p:nvPr/>
        </p:nvSpPr>
        <p:spPr>
          <a:xfrm rot="5400000" flipH="1">
            <a:off x="4157539" y="997209"/>
            <a:ext cx="514862" cy="662142"/>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chemeClr val="tx1">
              <a:lumMod val="95000"/>
              <a:lumOff val="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0" y="4940300"/>
            <a:ext cx="9144000" cy="2159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TextBox 30"/>
          <p:cNvSpPr txBox="1"/>
          <p:nvPr/>
        </p:nvSpPr>
        <p:spPr>
          <a:xfrm>
            <a:off x="1618258" y="2221383"/>
            <a:ext cx="1440160" cy="615553"/>
          </a:xfrm>
          <a:prstGeom prst="rect">
            <a:avLst/>
          </a:prstGeom>
          <a:noFill/>
        </p:spPr>
        <p:txBody>
          <a:bodyPr wrap="square" lIns="0" tIns="0" rIns="0" bIns="0" rtlCol="0">
            <a:spAutoFit/>
          </a:bodyPr>
          <a:lstStyle/>
          <a:p>
            <a:pPr algn="just">
              <a:lnSpc>
                <a:spcPts val="1200"/>
              </a:lnSpc>
            </a:pPr>
            <a:r>
              <a:rPr lang="zh-CN" altLang="en-US" sz="900" dirty="0">
                <a:latin typeface="微软雅黑" panose="020B0503020204020204" pitchFamily="34" charset="-122"/>
                <a:ea typeface="微软雅黑" panose="020B0503020204020204" pitchFamily="34" charset="-122"/>
              </a:rPr>
              <a:t>点击输入简要文字介绍，文字内容需概括精炼，不用多余的文字修饰，言简意赅的说明分项内容</a:t>
            </a:r>
            <a:r>
              <a:rPr lang="en-US" altLang="zh-CN" sz="900" dirty="0">
                <a:latin typeface="微软雅黑" panose="020B0503020204020204" pitchFamily="34" charset="-122"/>
                <a:ea typeface="微软雅黑" panose="020B0503020204020204" pitchFamily="34" charset="-122"/>
              </a:rPr>
              <a:t>……</a:t>
            </a:r>
            <a:r>
              <a:rPr lang="zh-CN" altLang="en-US" sz="900" dirty="0">
                <a:latin typeface="微软雅黑" panose="020B0503020204020204" pitchFamily="34" charset="-122"/>
                <a:ea typeface="微软雅黑" panose="020B0503020204020204" pitchFamily="34" charset="-122"/>
              </a:rPr>
              <a:t>。</a:t>
            </a:r>
            <a:endParaRPr lang="en-US" altLang="zh-CN" sz="900" dirty="0">
              <a:latin typeface="微软雅黑" panose="020B0503020204020204" pitchFamily="34" charset="-122"/>
              <a:ea typeface="微软雅黑" panose="020B0503020204020204" pitchFamily="34" charset="-122"/>
            </a:endParaRPr>
          </a:p>
        </p:txBody>
      </p:sp>
      <p:sp>
        <p:nvSpPr>
          <p:cNvPr id="35" name="TextBox 34"/>
          <p:cNvSpPr txBox="1"/>
          <p:nvPr/>
        </p:nvSpPr>
        <p:spPr>
          <a:xfrm>
            <a:off x="5489534" y="1473018"/>
            <a:ext cx="1440160" cy="615553"/>
          </a:xfrm>
          <a:prstGeom prst="rect">
            <a:avLst/>
          </a:prstGeom>
          <a:noFill/>
        </p:spPr>
        <p:txBody>
          <a:bodyPr wrap="square" lIns="0" tIns="0" rIns="0" bIns="0" rtlCol="0">
            <a:spAutoFit/>
          </a:bodyPr>
          <a:lstStyle/>
          <a:p>
            <a:pPr algn="just">
              <a:lnSpc>
                <a:spcPts val="1200"/>
              </a:lnSpc>
            </a:pPr>
            <a:r>
              <a:rPr lang="zh-CN" altLang="en-US" sz="900" dirty="0">
                <a:latin typeface="微软雅黑" panose="020B0503020204020204" pitchFamily="34" charset="-122"/>
                <a:ea typeface="微软雅黑" panose="020B0503020204020204" pitchFamily="34" charset="-122"/>
              </a:rPr>
              <a:t>点击输入简要文字介绍，文字内容需概括精炼，不用多余的文字修饰，言简意赅的说明分项内容</a:t>
            </a:r>
            <a:r>
              <a:rPr lang="en-US" altLang="zh-CN" sz="900" dirty="0">
                <a:latin typeface="微软雅黑" panose="020B0503020204020204" pitchFamily="34" charset="-122"/>
                <a:ea typeface="微软雅黑" panose="020B0503020204020204" pitchFamily="34" charset="-122"/>
              </a:rPr>
              <a:t>……</a:t>
            </a:r>
            <a:r>
              <a:rPr lang="zh-CN" altLang="en-US" sz="900" dirty="0">
                <a:latin typeface="微软雅黑" panose="020B0503020204020204" pitchFamily="34" charset="-122"/>
                <a:ea typeface="微软雅黑" panose="020B0503020204020204" pitchFamily="34" charset="-122"/>
              </a:rPr>
              <a:t>。</a:t>
            </a:r>
            <a:endParaRPr lang="en-US" altLang="zh-CN" sz="900" dirty="0">
              <a:latin typeface="微软雅黑" panose="020B0503020204020204" pitchFamily="34" charset="-122"/>
              <a:ea typeface="微软雅黑" panose="020B0503020204020204" pitchFamily="34" charset="-122"/>
            </a:endParaRPr>
          </a:p>
        </p:txBody>
      </p:sp>
      <p:sp>
        <p:nvSpPr>
          <p:cNvPr id="36" name="TextBox 35"/>
          <p:cNvSpPr txBox="1"/>
          <p:nvPr/>
        </p:nvSpPr>
        <p:spPr>
          <a:xfrm>
            <a:off x="5416769" y="3434628"/>
            <a:ext cx="1440160" cy="615553"/>
          </a:xfrm>
          <a:prstGeom prst="rect">
            <a:avLst/>
          </a:prstGeom>
          <a:noFill/>
        </p:spPr>
        <p:txBody>
          <a:bodyPr wrap="square" lIns="0" tIns="0" rIns="0" bIns="0" rtlCol="0">
            <a:spAutoFit/>
          </a:bodyPr>
          <a:lstStyle/>
          <a:p>
            <a:pPr algn="just">
              <a:lnSpc>
                <a:spcPts val="1200"/>
              </a:lnSpc>
            </a:pPr>
            <a:r>
              <a:rPr lang="zh-CN" altLang="en-US" sz="900" dirty="0">
                <a:latin typeface="微软雅黑" panose="020B0503020204020204" pitchFamily="34" charset="-122"/>
                <a:ea typeface="微软雅黑" panose="020B0503020204020204" pitchFamily="34" charset="-122"/>
              </a:rPr>
              <a:t>点击输入简要文字介绍，文字内容需概括精炼，不用多余的文字修饰，言简意赅的说明分项内容</a:t>
            </a:r>
            <a:r>
              <a:rPr lang="en-US" altLang="zh-CN" sz="900" dirty="0">
                <a:latin typeface="微软雅黑" panose="020B0503020204020204" pitchFamily="34" charset="-122"/>
                <a:ea typeface="微软雅黑" panose="020B0503020204020204" pitchFamily="34" charset="-122"/>
              </a:rPr>
              <a:t>……</a:t>
            </a:r>
            <a:r>
              <a:rPr lang="zh-CN" altLang="en-US" sz="900" dirty="0">
                <a:latin typeface="微软雅黑" panose="020B0503020204020204" pitchFamily="34" charset="-122"/>
                <a:ea typeface="微软雅黑" panose="020B0503020204020204" pitchFamily="34" charset="-122"/>
              </a:rPr>
              <a:t>。</a:t>
            </a:r>
            <a:endParaRPr lang="en-US" altLang="zh-CN" sz="900" dirty="0">
              <a:latin typeface="微软雅黑" panose="020B0503020204020204" pitchFamily="34" charset="-122"/>
              <a:ea typeface="微软雅黑" panose="020B0503020204020204" pitchFamily="34" charset="-122"/>
            </a:endParaRPr>
          </a:p>
        </p:txBody>
      </p:sp>
      <p:sp>
        <p:nvSpPr>
          <p:cNvPr id="37" name="TextBox 36"/>
          <p:cNvSpPr txBox="1"/>
          <p:nvPr/>
        </p:nvSpPr>
        <p:spPr>
          <a:xfrm>
            <a:off x="1721022" y="4065334"/>
            <a:ext cx="1440160" cy="615553"/>
          </a:xfrm>
          <a:prstGeom prst="rect">
            <a:avLst/>
          </a:prstGeom>
          <a:noFill/>
        </p:spPr>
        <p:txBody>
          <a:bodyPr wrap="square" lIns="0" tIns="0" rIns="0" bIns="0" rtlCol="0">
            <a:spAutoFit/>
          </a:bodyPr>
          <a:lstStyle/>
          <a:p>
            <a:pPr algn="just">
              <a:lnSpc>
                <a:spcPts val="1200"/>
              </a:lnSpc>
            </a:pPr>
            <a:r>
              <a:rPr lang="zh-CN" altLang="en-US" sz="900" dirty="0">
                <a:latin typeface="微软雅黑" panose="020B0503020204020204" pitchFamily="34" charset="-122"/>
                <a:ea typeface="微软雅黑" panose="020B0503020204020204" pitchFamily="34" charset="-122"/>
              </a:rPr>
              <a:t>点击输入简要文字介绍，文字内容需概括精炼，不用多余的文字修饰，言简意赅的说明分项内容</a:t>
            </a:r>
            <a:r>
              <a:rPr lang="en-US" altLang="zh-CN" sz="900" dirty="0">
                <a:latin typeface="微软雅黑" panose="020B0503020204020204" pitchFamily="34" charset="-122"/>
                <a:ea typeface="微软雅黑" panose="020B0503020204020204" pitchFamily="34" charset="-122"/>
              </a:rPr>
              <a:t>……</a:t>
            </a:r>
            <a:r>
              <a:rPr lang="zh-CN" altLang="en-US" sz="900" dirty="0">
                <a:latin typeface="微软雅黑" panose="020B0503020204020204" pitchFamily="34" charset="-122"/>
                <a:ea typeface="微软雅黑" panose="020B0503020204020204" pitchFamily="34" charset="-122"/>
              </a:rPr>
              <a:t>。</a:t>
            </a:r>
            <a:endParaRPr lang="en-US" altLang="zh-CN" sz="900" dirty="0">
              <a:latin typeface="微软雅黑" panose="020B0503020204020204" pitchFamily="34" charset="-122"/>
              <a:ea typeface="微软雅黑" panose="020B0503020204020204" pitchFamily="34" charset="-122"/>
            </a:endParaRPr>
          </a:p>
        </p:txBody>
      </p:sp>
    </p:spTree>
    <p:custDataLst>
      <p:tags r:id="rId1"/>
    </p:custDataLst>
  </p:cSld>
  <p:clrMapOvr>
    <a:masterClrMapping/>
  </p:clrMapOvr>
  <p:transition spd="slow" advClick="0" advTm="0">
    <p:cover/>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300"/>
                                            <p:tgtEl>
                                              <p:spTgt spid="7"/>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03"/>
                                            </p:tgtEl>
                                            <p:attrNameLst>
                                              <p:attrName>style.visibility</p:attrName>
                                            </p:attrNameLst>
                                          </p:cBhvr>
                                          <p:to>
                                            <p:strVal val="visible"/>
                                          </p:to>
                                        </p:set>
                                        <p:animEffect transition="in" filter="wipe(down)">
                                          <p:cBhvr>
                                            <p:cTn id="11" dur="300"/>
                                            <p:tgtEl>
                                              <p:spTgt spid="103"/>
                                            </p:tgtEl>
                                          </p:cBhvr>
                                        </p:animEffect>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p:tgtEl>
                                              <p:spTgt spid="94"/>
                                            </p:tgtEl>
                                            <p:attrNameLst>
                                              <p:attrName>ppt_x</p:attrName>
                                            </p:attrNameLst>
                                          </p:cBhvr>
                                          <p:tavLst>
                                            <p:tav tm="0">
                                              <p:val>
                                                <p:strVal val="#ppt_x-#ppt_w*1.125000"/>
                                              </p:val>
                                            </p:tav>
                                            <p:tav tm="100000">
                                              <p:val>
                                                <p:strVal val="#ppt_x"/>
                                              </p:val>
                                            </p:tav>
                                          </p:tavLst>
                                        </p:anim>
                                        <p:animEffect transition="in" filter="wipe(right)">
                                          <p:cBhvr>
                                            <p:cTn id="16" dur="500"/>
                                            <p:tgtEl>
                                              <p:spTgt spid="94"/>
                                            </p:tgtEl>
                                          </p:cBhvr>
                                        </p:animEffect>
                                      </p:childTnLst>
                                    </p:cTn>
                                  </p:par>
                                  <p:par>
                                    <p:cTn id="17" presetID="12" presetClass="entr" presetSubtype="8" fill="hold" nodeType="withEffect">
                                      <p:stCondLst>
                                        <p:cond delay="40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p:tgtEl>
                                              <p:spTgt spid="14"/>
                                            </p:tgtEl>
                                            <p:attrNameLst>
                                              <p:attrName>ppt_x</p:attrName>
                                            </p:attrNameLst>
                                          </p:cBhvr>
                                          <p:tavLst>
                                            <p:tav tm="0">
                                              <p:val>
                                                <p:strVal val="#ppt_x-#ppt_w*1.125000"/>
                                              </p:val>
                                            </p:tav>
                                            <p:tav tm="100000">
                                              <p:val>
                                                <p:strVal val="#ppt_x"/>
                                              </p:val>
                                            </p:tav>
                                          </p:tavLst>
                                        </p:anim>
                                        <p:animEffect transition="in" filter="wipe(right)">
                                          <p:cBhvr>
                                            <p:cTn id="20" dur="500"/>
                                            <p:tgtEl>
                                              <p:spTgt spid="14"/>
                                            </p:tgtEl>
                                          </p:cBhvr>
                                        </p:animEffect>
                                      </p:childTnLst>
                                    </p:cTn>
                                  </p:par>
                                </p:childTnLst>
                              </p:cTn>
                            </p:par>
                            <p:par>
                              <p:cTn id="21" fill="hold">
                                <p:stCondLst>
                                  <p:cond delay="1500"/>
                                </p:stCondLst>
                                <p:childTnLst>
                                  <p:par>
                                    <p:cTn id="22" presetID="22" presetClass="entr" presetSubtype="4"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wipe(down)">
                                          <p:cBhvr>
                                            <p:cTn id="24" dur="1000"/>
                                            <p:tgtEl>
                                              <p:spTgt spid="25"/>
                                            </p:tgtEl>
                                          </p:cBhvr>
                                        </p:animEffect>
                                      </p:childTnLst>
                                    </p:cTn>
                                  </p:par>
                                </p:childTnLst>
                              </p:cTn>
                            </p:par>
                            <p:par>
                              <p:cTn id="25" fill="hold">
                                <p:stCondLst>
                                  <p:cond delay="2500"/>
                                </p:stCondLst>
                                <p:childTnLst>
                                  <p:par>
                                    <p:cTn id="26" presetID="2" presetClass="entr" presetSubtype="8" fill="hold" nodeType="afterEffect" p14:presetBounceEnd="44000">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14:bounceEnd="44000">
                                          <p:cBhvr additive="base">
                                            <p:cTn id="28" dur="500" fill="hold"/>
                                            <p:tgtEl>
                                              <p:spTgt spid="27"/>
                                            </p:tgtEl>
                                            <p:attrNameLst>
                                              <p:attrName>ppt_x</p:attrName>
                                            </p:attrNameLst>
                                          </p:cBhvr>
                                          <p:tavLst>
                                            <p:tav tm="0">
                                              <p:val>
                                                <p:strVal val="0-#ppt_w/2"/>
                                              </p:val>
                                            </p:tav>
                                            <p:tav tm="100000">
                                              <p:val>
                                                <p:strVal val="#ppt_x"/>
                                              </p:val>
                                            </p:tav>
                                          </p:tavLst>
                                        </p:anim>
                                        <p:anim calcmode="lin" valueType="num" p14:bounceEnd="44000">
                                          <p:cBhvr additive="base">
                                            <p:cTn id="29" dur="500" fill="hold"/>
                                            <p:tgtEl>
                                              <p:spTgt spid="27"/>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8" fill="hold" grpId="0" nodeType="afterEffect" p14:presetBounceEnd="44000">
                                      <p:stCondLst>
                                        <p:cond delay="0"/>
                                      </p:stCondLst>
                                      <p:childTnLst>
                                        <p:set>
                                          <p:cBhvr>
                                            <p:cTn id="32" dur="1" fill="hold">
                                              <p:stCondLst>
                                                <p:cond delay="0"/>
                                              </p:stCondLst>
                                            </p:cTn>
                                            <p:tgtEl>
                                              <p:spTgt spid="30"/>
                                            </p:tgtEl>
                                            <p:attrNameLst>
                                              <p:attrName>style.visibility</p:attrName>
                                            </p:attrNameLst>
                                          </p:cBhvr>
                                          <p:to>
                                            <p:strVal val="visible"/>
                                          </p:to>
                                        </p:set>
                                        <p:anim calcmode="lin" valueType="num" p14:bounceEnd="44000">
                                          <p:cBhvr additive="base">
                                            <p:cTn id="33" dur="500" fill="hold"/>
                                            <p:tgtEl>
                                              <p:spTgt spid="30"/>
                                            </p:tgtEl>
                                            <p:attrNameLst>
                                              <p:attrName>ppt_x</p:attrName>
                                            </p:attrNameLst>
                                          </p:cBhvr>
                                          <p:tavLst>
                                            <p:tav tm="0">
                                              <p:val>
                                                <p:strVal val="0-#ppt_w/2"/>
                                              </p:val>
                                            </p:tav>
                                            <p:tav tm="100000">
                                              <p:val>
                                                <p:strVal val="#ppt_x"/>
                                              </p:val>
                                            </p:tav>
                                          </p:tavLst>
                                        </p:anim>
                                        <p:anim calcmode="lin" valueType="num" p14:bounceEnd="44000">
                                          <p:cBhvr additive="base">
                                            <p:cTn id="34" dur="500" fill="hold"/>
                                            <p:tgtEl>
                                              <p:spTgt spid="30"/>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8" fill="hold" nodeType="afterEffect" p14:presetBounceEnd="44000">
                                      <p:stCondLst>
                                        <p:cond delay="0"/>
                                      </p:stCondLst>
                                      <p:childTnLst>
                                        <p:set>
                                          <p:cBhvr>
                                            <p:cTn id="37" dur="1" fill="hold">
                                              <p:stCondLst>
                                                <p:cond delay="0"/>
                                              </p:stCondLst>
                                            </p:cTn>
                                            <p:tgtEl>
                                              <p:spTgt spid="32"/>
                                            </p:tgtEl>
                                            <p:attrNameLst>
                                              <p:attrName>style.visibility</p:attrName>
                                            </p:attrNameLst>
                                          </p:cBhvr>
                                          <p:to>
                                            <p:strVal val="visible"/>
                                          </p:to>
                                        </p:set>
                                        <p:anim calcmode="lin" valueType="num" p14:bounceEnd="44000">
                                          <p:cBhvr additive="base">
                                            <p:cTn id="38" dur="500" fill="hold"/>
                                            <p:tgtEl>
                                              <p:spTgt spid="32"/>
                                            </p:tgtEl>
                                            <p:attrNameLst>
                                              <p:attrName>ppt_x</p:attrName>
                                            </p:attrNameLst>
                                          </p:cBhvr>
                                          <p:tavLst>
                                            <p:tav tm="0">
                                              <p:val>
                                                <p:strVal val="0-#ppt_w/2"/>
                                              </p:val>
                                            </p:tav>
                                            <p:tav tm="100000">
                                              <p:val>
                                                <p:strVal val="#ppt_x"/>
                                              </p:val>
                                            </p:tav>
                                          </p:tavLst>
                                        </p:anim>
                                        <p:anim calcmode="lin" valueType="num" p14:bounceEnd="44000">
                                          <p:cBhvr additive="base">
                                            <p:cTn id="39" dur="500" fill="hold"/>
                                            <p:tgtEl>
                                              <p:spTgt spid="32"/>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2" presetClass="entr" presetSubtype="8" fill="hold" grpId="0" nodeType="afterEffect" p14:presetBounceEnd="44000">
                                      <p:stCondLst>
                                        <p:cond delay="0"/>
                                      </p:stCondLst>
                                      <p:childTnLst>
                                        <p:set>
                                          <p:cBhvr>
                                            <p:cTn id="42" dur="1" fill="hold">
                                              <p:stCondLst>
                                                <p:cond delay="0"/>
                                              </p:stCondLst>
                                            </p:cTn>
                                            <p:tgtEl>
                                              <p:spTgt spid="41"/>
                                            </p:tgtEl>
                                            <p:attrNameLst>
                                              <p:attrName>style.visibility</p:attrName>
                                            </p:attrNameLst>
                                          </p:cBhvr>
                                          <p:to>
                                            <p:strVal val="visible"/>
                                          </p:to>
                                        </p:set>
                                        <p:anim calcmode="lin" valueType="num" p14:bounceEnd="44000">
                                          <p:cBhvr additive="base">
                                            <p:cTn id="43" dur="500" fill="hold"/>
                                            <p:tgtEl>
                                              <p:spTgt spid="41"/>
                                            </p:tgtEl>
                                            <p:attrNameLst>
                                              <p:attrName>ppt_x</p:attrName>
                                            </p:attrNameLst>
                                          </p:cBhvr>
                                          <p:tavLst>
                                            <p:tav tm="0">
                                              <p:val>
                                                <p:strVal val="0-#ppt_w/2"/>
                                              </p:val>
                                            </p:tav>
                                            <p:tav tm="100000">
                                              <p:val>
                                                <p:strVal val="#ppt_x"/>
                                              </p:val>
                                            </p:tav>
                                          </p:tavLst>
                                        </p:anim>
                                        <p:anim calcmode="lin" valueType="num" p14:bounceEnd="44000">
                                          <p:cBhvr additive="base">
                                            <p:cTn id="44" dur="500" fill="hold"/>
                                            <p:tgtEl>
                                              <p:spTgt spid="41"/>
                                            </p:tgtEl>
                                            <p:attrNameLst>
                                              <p:attrName>ppt_y</p:attrName>
                                            </p:attrNameLst>
                                          </p:cBhvr>
                                          <p:tavLst>
                                            <p:tav tm="0">
                                              <p:val>
                                                <p:strVal val="#ppt_y"/>
                                              </p:val>
                                            </p:tav>
                                            <p:tav tm="100000">
                                              <p:val>
                                                <p:strVal val="#ppt_y"/>
                                              </p:val>
                                            </p:tav>
                                          </p:tavLst>
                                        </p:anim>
                                      </p:childTnLst>
                                    </p:cTn>
                                  </p:par>
                                </p:childTnLst>
                              </p:cTn>
                            </p:par>
                            <p:par>
                              <p:cTn id="45" fill="hold">
                                <p:stCondLst>
                                  <p:cond delay="4500"/>
                                </p:stCondLst>
                                <p:childTnLst>
                                  <p:par>
                                    <p:cTn id="46" presetID="12" presetClass="entr" presetSubtype="8" fill="hold" grpId="0" nodeType="afterEffect">
                                      <p:stCondLst>
                                        <p:cond delay="300"/>
                                      </p:stCondLst>
                                      <p:childTnLst>
                                        <p:set>
                                          <p:cBhvr>
                                            <p:cTn id="47" dur="1" fill="hold">
                                              <p:stCondLst>
                                                <p:cond delay="0"/>
                                              </p:stCondLst>
                                            </p:cTn>
                                            <p:tgtEl>
                                              <p:spTgt spid="47"/>
                                            </p:tgtEl>
                                            <p:attrNameLst>
                                              <p:attrName>style.visibility</p:attrName>
                                            </p:attrNameLst>
                                          </p:cBhvr>
                                          <p:to>
                                            <p:strVal val="visible"/>
                                          </p:to>
                                        </p:set>
                                        <p:anim calcmode="lin" valueType="num">
                                          <p:cBhvr additive="base">
                                            <p:cTn id="48" dur="500"/>
                                            <p:tgtEl>
                                              <p:spTgt spid="47"/>
                                            </p:tgtEl>
                                            <p:attrNameLst>
                                              <p:attrName>ppt_x</p:attrName>
                                            </p:attrNameLst>
                                          </p:cBhvr>
                                          <p:tavLst>
                                            <p:tav tm="0">
                                              <p:val>
                                                <p:strVal val="#ppt_x-#ppt_w*1.125000"/>
                                              </p:val>
                                            </p:tav>
                                            <p:tav tm="100000">
                                              <p:val>
                                                <p:strVal val="#ppt_x"/>
                                              </p:val>
                                            </p:tav>
                                          </p:tavLst>
                                        </p:anim>
                                        <p:animEffect transition="in" filter="wipe(right)">
                                          <p:cBhvr>
                                            <p:cTn id="49" dur="500"/>
                                            <p:tgtEl>
                                              <p:spTgt spid="47"/>
                                            </p:tgtEl>
                                          </p:cBhvr>
                                        </p:animEffect>
                                      </p:childTnLst>
                                    </p:cTn>
                                  </p:par>
                                  <p:par>
                                    <p:cTn id="50" presetID="12" presetClass="entr" presetSubtype="8" fill="hold" grpId="0" nodeType="with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additive="base">
                                            <p:cTn id="52" dur="500"/>
                                            <p:tgtEl>
                                              <p:spTgt spid="48"/>
                                            </p:tgtEl>
                                            <p:attrNameLst>
                                              <p:attrName>ppt_x</p:attrName>
                                            </p:attrNameLst>
                                          </p:cBhvr>
                                          <p:tavLst>
                                            <p:tav tm="0">
                                              <p:val>
                                                <p:strVal val="#ppt_x-#ppt_w*1.125000"/>
                                              </p:val>
                                            </p:tav>
                                            <p:tav tm="100000">
                                              <p:val>
                                                <p:strVal val="#ppt_x"/>
                                              </p:val>
                                            </p:tav>
                                          </p:tavLst>
                                        </p:anim>
                                        <p:animEffect transition="in" filter="wipe(right)">
                                          <p:cBhvr>
                                            <p:cTn id="53" dur="500"/>
                                            <p:tgtEl>
                                              <p:spTgt spid="48"/>
                                            </p:tgtEl>
                                          </p:cBhvr>
                                        </p:animEffect>
                                      </p:childTnLst>
                                    </p:cTn>
                                  </p:par>
                                  <p:par>
                                    <p:cTn id="54" presetID="12" presetClass="entr" presetSubtype="4" fill="hold" grpId="0" nodeType="withEffect">
                                      <p:stCondLst>
                                        <p:cond delay="900"/>
                                      </p:stCondLst>
                                      <p:childTnLst>
                                        <p:set>
                                          <p:cBhvr>
                                            <p:cTn id="55" dur="1" fill="hold">
                                              <p:stCondLst>
                                                <p:cond delay="0"/>
                                              </p:stCondLst>
                                            </p:cTn>
                                            <p:tgtEl>
                                              <p:spTgt spid="49"/>
                                            </p:tgtEl>
                                            <p:attrNameLst>
                                              <p:attrName>style.visibility</p:attrName>
                                            </p:attrNameLst>
                                          </p:cBhvr>
                                          <p:to>
                                            <p:strVal val="visible"/>
                                          </p:to>
                                        </p:set>
                                        <p:anim calcmode="lin" valueType="num">
                                          <p:cBhvr additive="base">
                                            <p:cTn id="56" dur="500"/>
                                            <p:tgtEl>
                                              <p:spTgt spid="49"/>
                                            </p:tgtEl>
                                            <p:attrNameLst>
                                              <p:attrName>ppt_y</p:attrName>
                                            </p:attrNameLst>
                                          </p:cBhvr>
                                          <p:tavLst>
                                            <p:tav tm="0">
                                              <p:val>
                                                <p:strVal val="#ppt_y+#ppt_h*1.125000"/>
                                              </p:val>
                                            </p:tav>
                                            <p:tav tm="100000">
                                              <p:val>
                                                <p:strVal val="#ppt_y"/>
                                              </p:val>
                                            </p:tav>
                                          </p:tavLst>
                                        </p:anim>
                                        <p:animEffect transition="in" filter="wipe(up)">
                                          <p:cBhvr>
                                            <p:cTn id="57" dur="500"/>
                                            <p:tgtEl>
                                              <p:spTgt spid="49"/>
                                            </p:tgtEl>
                                          </p:cBhvr>
                                        </p:animEffect>
                                      </p:childTnLst>
                                    </p:cTn>
                                  </p:par>
                                  <p:par>
                                    <p:cTn id="58" presetID="12" presetClass="entr" presetSubtype="8" fill="hold" grpId="0" nodeType="withEffect">
                                      <p:stCondLst>
                                        <p:cond delay="600"/>
                                      </p:stCondLst>
                                      <p:childTnLst>
                                        <p:set>
                                          <p:cBhvr>
                                            <p:cTn id="59" dur="1" fill="hold">
                                              <p:stCondLst>
                                                <p:cond delay="0"/>
                                              </p:stCondLst>
                                            </p:cTn>
                                            <p:tgtEl>
                                              <p:spTgt spid="50"/>
                                            </p:tgtEl>
                                            <p:attrNameLst>
                                              <p:attrName>style.visibility</p:attrName>
                                            </p:attrNameLst>
                                          </p:cBhvr>
                                          <p:to>
                                            <p:strVal val="visible"/>
                                          </p:to>
                                        </p:set>
                                        <p:anim calcmode="lin" valueType="num">
                                          <p:cBhvr additive="base">
                                            <p:cTn id="60" dur="500"/>
                                            <p:tgtEl>
                                              <p:spTgt spid="50"/>
                                            </p:tgtEl>
                                            <p:attrNameLst>
                                              <p:attrName>ppt_x</p:attrName>
                                            </p:attrNameLst>
                                          </p:cBhvr>
                                          <p:tavLst>
                                            <p:tav tm="0">
                                              <p:val>
                                                <p:strVal val="#ppt_x-#ppt_w*1.125000"/>
                                              </p:val>
                                            </p:tav>
                                            <p:tav tm="100000">
                                              <p:val>
                                                <p:strVal val="#ppt_x"/>
                                              </p:val>
                                            </p:tav>
                                          </p:tavLst>
                                        </p:anim>
                                        <p:animEffect transition="in" filter="wipe(right)">
                                          <p:cBhvr>
                                            <p:cTn id="61" dur="500"/>
                                            <p:tgtEl>
                                              <p:spTgt spid="50"/>
                                            </p:tgtEl>
                                          </p:cBhvr>
                                        </p:animEffect>
                                      </p:childTnLst>
                                    </p:cTn>
                                  </p:par>
                                </p:childTnLst>
                              </p:cTn>
                            </p:par>
                            <p:par>
                              <p:cTn id="62" fill="hold">
                                <p:stCondLst>
                                  <p:cond delay="5300"/>
                                </p:stCondLst>
                                <p:childTnLst>
                                  <p:par>
                                    <p:cTn id="63" presetID="2" presetClass="entr" presetSubtype="4"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 calcmode="lin" valueType="num">
                                          <p:cBhvr additive="base">
                                            <p:cTn id="65" dur="500" fill="hold"/>
                                            <p:tgtEl>
                                              <p:spTgt spid="31"/>
                                            </p:tgtEl>
                                            <p:attrNameLst>
                                              <p:attrName>ppt_x</p:attrName>
                                            </p:attrNameLst>
                                          </p:cBhvr>
                                          <p:tavLst>
                                            <p:tav tm="0">
                                              <p:val>
                                                <p:strVal val="#ppt_x"/>
                                              </p:val>
                                            </p:tav>
                                            <p:tav tm="100000">
                                              <p:val>
                                                <p:strVal val="#ppt_x"/>
                                              </p:val>
                                            </p:tav>
                                          </p:tavLst>
                                        </p:anim>
                                        <p:anim calcmode="lin" valueType="num">
                                          <p:cBhvr additive="base">
                                            <p:cTn id="66" dur="500" fill="hold"/>
                                            <p:tgtEl>
                                              <p:spTgt spid="31"/>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35"/>
                                            </p:tgtEl>
                                            <p:attrNameLst>
                                              <p:attrName>style.visibility</p:attrName>
                                            </p:attrNameLst>
                                          </p:cBhvr>
                                          <p:to>
                                            <p:strVal val="visible"/>
                                          </p:to>
                                        </p:set>
                                        <p:anim calcmode="lin" valueType="num">
                                          <p:cBhvr additive="base">
                                            <p:cTn id="69" dur="500" fill="hold"/>
                                            <p:tgtEl>
                                              <p:spTgt spid="35"/>
                                            </p:tgtEl>
                                            <p:attrNameLst>
                                              <p:attrName>ppt_x</p:attrName>
                                            </p:attrNameLst>
                                          </p:cBhvr>
                                          <p:tavLst>
                                            <p:tav tm="0">
                                              <p:val>
                                                <p:strVal val="#ppt_x"/>
                                              </p:val>
                                            </p:tav>
                                            <p:tav tm="100000">
                                              <p:val>
                                                <p:strVal val="#ppt_x"/>
                                              </p:val>
                                            </p:tav>
                                          </p:tavLst>
                                        </p:anim>
                                        <p:anim calcmode="lin" valueType="num">
                                          <p:cBhvr additive="base">
                                            <p:cTn id="70" dur="500" fill="hold"/>
                                            <p:tgtEl>
                                              <p:spTgt spid="35"/>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6"/>
                                            </p:tgtEl>
                                            <p:attrNameLst>
                                              <p:attrName>style.visibility</p:attrName>
                                            </p:attrNameLst>
                                          </p:cBhvr>
                                          <p:to>
                                            <p:strVal val="visible"/>
                                          </p:to>
                                        </p:set>
                                        <p:anim calcmode="lin" valueType="num">
                                          <p:cBhvr additive="base">
                                            <p:cTn id="73" dur="500" fill="hold"/>
                                            <p:tgtEl>
                                              <p:spTgt spid="36"/>
                                            </p:tgtEl>
                                            <p:attrNameLst>
                                              <p:attrName>ppt_x</p:attrName>
                                            </p:attrNameLst>
                                          </p:cBhvr>
                                          <p:tavLst>
                                            <p:tav tm="0">
                                              <p:val>
                                                <p:strVal val="#ppt_x"/>
                                              </p:val>
                                            </p:tav>
                                            <p:tav tm="100000">
                                              <p:val>
                                                <p:strVal val="#ppt_x"/>
                                              </p:val>
                                            </p:tav>
                                          </p:tavLst>
                                        </p:anim>
                                        <p:anim calcmode="lin" valueType="num">
                                          <p:cBhvr additive="base">
                                            <p:cTn id="74" dur="500" fill="hold"/>
                                            <p:tgtEl>
                                              <p:spTgt spid="36"/>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additive="base">
                                            <p:cTn id="77" dur="500" fill="hold"/>
                                            <p:tgtEl>
                                              <p:spTgt spid="37"/>
                                            </p:tgtEl>
                                            <p:attrNameLst>
                                              <p:attrName>ppt_x</p:attrName>
                                            </p:attrNameLst>
                                          </p:cBhvr>
                                          <p:tavLst>
                                            <p:tav tm="0">
                                              <p:val>
                                                <p:strVal val="#ppt_x"/>
                                              </p:val>
                                            </p:tav>
                                            <p:tav tm="100000">
                                              <p:val>
                                                <p:strVal val="#ppt_x"/>
                                              </p:val>
                                            </p:tav>
                                          </p:tavLst>
                                        </p:anim>
                                        <p:anim calcmode="lin" valueType="num">
                                          <p:cBhvr additive="base">
                                            <p:cTn id="78" dur="500" fill="hold"/>
                                            <p:tgtEl>
                                              <p:spTgt spid="37"/>
                                            </p:tgtEl>
                                            <p:attrNameLst>
                                              <p:attrName>ppt_y</p:attrName>
                                            </p:attrNameLst>
                                          </p:cBhvr>
                                          <p:tavLst>
                                            <p:tav tm="0">
                                              <p:val>
                                                <p:strVal val="1+#ppt_h/2"/>
                                              </p:val>
                                            </p:tav>
                                            <p:tav tm="100000">
                                              <p:val>
                                                <p:strVal val="#ppt_y"/>
                                              </p:val>
                                            </p:tav>
                                          </p:tavLst>
                                        </p:anim>
                                      </p:childTnLst>
                                    </p:cTn>
                                  </p:par>
                                </p:childTnLst>
                              </p:cTn>
                            </p:par>
                            <p:par>
                              <p:cTn id="79" fill="hold">
                                <p:stCondLst>
                                  <p:cond delay="5800"/>
                                </p:stCondLst>
                                <p:childTnLst>
                                  <p:par>
                                    <p:cTn id="80" presetID="10" presetClass="entr" presetSubtype="0"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Effect transition="in" filter="fade">
                                          <p:cBhvr>
                                            <p:cTn id="82"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94" grpId="0"/>
          <p:bldP spid="47" grpId="0"/>
          <p:bldP spid="48" grpId="0"/>
          <p:bldP spid="49" grpId="0"/>
          <p:bldP spid="50" grpId="0"/>
          <p:bldP spid="24" grpId="0"/>
          <p:bldP spid="30" grpId="0" animBg="1"/>
          <p:bldP spid="41" grpId="0" animBg="1"/>
          <p:bldP spid="31" grpId="0"/>
          <p:bldP spid="35" grpId="0"/>
          <p:bldP spid="36" grpId="0"/>
          <p:bldP spid="3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300"/>
                                            <p:tgtEl>
                                              <p:spTgt spid="7"/>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03"/>
                                            </p:tgtEl>
                                            <p:attrNameLst>
                                              <p:attrName>style.visibility</p:attrName>
                                            </p:attrNameLst>
                                          </p:cBhvr>
                                          <p:to>
                                            <p:strVal val="visible"/>
                                          </p:to>
                                        </p:set>
                                        <p:animEffect transition="in" filter="wipe(down)">
                                          <p:cBhvr>
                                            <p:cTn id="11" dur="300"/>
                                            <p:tgtEl>
                                              <p:spTgt spid="103"/>
                                            </p:tgtEl>
                                          </p:cBhvr>
                                        </p:animEffect>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p:tgtEl>
                                              <p:spTgt spid="94"/>
                                            </p:tgtEl>
                                            <p:attrNameLst>
                                              <p:attrName>ppt_x</p:attrName>
                                            </p:attrNameLst>
                                          </p:cBhvr>
                                          <p:tavLst>
                                            <p:tav tm="0">
                                              <p:val>
                                                <p:strVal val="#ppt_x-#ppt_w*1.125000"/>
                                              </p:val>
                                            </p:tav>
                                            <p:tav tm="100000">
                                              <p:val>
                                                <p:strVal val="#ppt_x"/>
                                              </p:val>
                                            </p:tav>
                                          </p:tavLst>
                                        </p:anim>
                                        <p:animEffect transition="in" filter="wipe(right)">
                                          <p:cBhvr>
                                            <p:cTn id="16" dur="500"/>
                                            <p:tgtEl>
                                              <p:spTgt spid="94"/>
                                            </p:tgtEl>
                                          </p:cBhvr>
                                        </p:animEffect>
                                      </p:childTnLst>
                                    </p:cTn>
                                  </p:par>
                                  <p:par>
                                    <p:cTn id="17" presetID="12" presetClass="entr" presetSubtype="8" fill="hold" nodeType="withEffect">
                                      <p:stCondLst>
                                        <p:cond delay="40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p:tgtEl>
                                              <p:spTgt spid="14"/>
                                            </p:tgtEl>
                                            <p:attrNameLst>
                                              <p:attrName>ppt_x</p:attrName>
                                            </p:attrNameLst>
                                          </p:cBhvr>
                                          <p:tavLst>
                                            <p:tav tm="0">
                                              <p:val>
                                                <p:strVal val="#ppt_x-#ppt_w*1.125000"/>
                                              </p:val>
                                            </p:tav>
                                            <p:tav tm="100000">
                                              <p:val>
                                                <p:strVal val="#ppt_x"/>
                                              </p:val>
                                            </p:tav>
                                          </p:tavLst>
                                        </p:anim>
                                        <p:animEffect transition="in" filter="wipe(right)">
                                          <p:cBhvr>
                                            <p:cTn id="20" dur="500"/>
                                            <p:tgtEl>
                                              <p:spTgt spid="14"/>
                                            </p:tgtEl>
                                          </p:cBhvr>
                                        </p:animEffect>
                                      </p:childTnLst>
                                    </p:cTn>
                                  </p:par>
                                </p:childTnLst>
                              </p:cTn>
                            </p:par>
                            <p:par>
                              <p:cTn id="21" fill="hold">
                                <p:stCondLst>
                                  <p:cond delay="1500"/>
                                </p:stCondLst>
                                <p:childTnLst>
                                  <p:par>
                                    <p:cTn id="22" presetID="22" presetClass="entr" presetSubtype="4"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wipe(down)">
                                          <p:cBhvr>
                                            <p:cTn id="24" dur="1000"/>
                                            <p:tgtEl>
                                              <p:spTgt spid="25"/>
                                            </p:tgtEl>
                                          </p:cBhvr>
                                        </p:animEffect>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additive="base">
                                            <p:cTn id="28" dur="500" fill="hold"/>
                                            <p:tgtEl>
                                              <p:spTgt spid="27"/>
                                            </p:tgtEl>
                                            <p:attrNameLst>
                                              <p:attrName>ppt_x</p:attrName>
                                            </p:attrNameLst>
                                          </p:cBhvr>
                                          <p:tavLst>
                                            <p:tav tm="0">
                                              <p:val>
                                                <p:strVal val="0-#ppt_w/2"/>
                                              </p:val>
                                            </p:tav>
                                            <p:tav tm="100000">
                                              <p:val>
                                                <p:strVal val="#ppt_x"/>
                                              </p:val>
                                            </p:tav>
                                          </p:tavLst>
                                        </p:anim>
                                        <p:anim calcmode="lin" valueType="num">
                                          <p:cBhvr additive="base">
                                            <p:cTn id="29" dur="500" fill="hold"/>
                                            <p:tgtEl>
                                              <p:spTgt spid="27"/>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8" fill="hold" grpId="0" nodeType="afterEffect">
                                      <p:stCondLst>
                                        <p:cond delay="0"/>
                                      </p:stCondLst>
                                      <p:childTnLst>
                                        <p:set>
                                          <p:cBhvr>
                                            <p:cTn id="32" dur="1" fill="hold">
                                              <p:stCondLst>
                                                <p:cond delay="0"/>
                                              </p:stCondLst>
                                            </p:cTn>
                                            <p:tgtEl>
                                              <p:spTgt spid="30"/>
                                            </p:tgtEl>
                                            <p:attrNameLst>
                                              <p:attrName>style.visibility</p:attrName>
                                            </p:attrNameLst>
                                          </p:cBhvr>
                                          <p:to>
                                            <p:strVal val="visible"/>
                                          </p:to>
                                        </p:set>
                                        <p:anim calcmode="lin" valueType="num">
                                          <p:cBhvr additive="base">
                                            <p:cTn id="33" dur="500" fill="hold"/>
                                            <p:tgtEl>
                                              <p:spTgt spid="30"/>
                                            </p:tgtEl>
                                            <p:attrNameLst>
                                              <p:attrName>ppt_x</p:attrName>
                                            </p:attrNameLst>
                                          </p:cBhvr>
                                          <p:tavLst>
                                            <p:tav tm="0">
                                              <p:val>
                                                <p:strVal val="0-#ppt_w/2"/>
                                              </p:val>
                                            </p:tav>
                                            <p:tav tm="100000">
                                              <p:val>
                                                <p:strVal val="#ppt_x"/>
                                              </p:val>
                                            </p:tav>
                                          </p:tavLst>
                                        </p:anim>
                                        <p:anim calcmode="lin" valueType="num">
                                          <p:cBhvr additive="base">
                                            <p:cTn id="34" dur="500" fill="hold"/>
                                            <p:tgtEl>
                                              <p:spTgt spid="30"/>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8" fill="hold" nodeType="afterEffect">
                                      <p:stCondLst>
                                        <p:cond delay="0"/>
                                      </p:stCondLst>
                                      <p:childTnLst>
                                        <p:set>
                                          <p:cBhvr>
                                            <p:cTn id="37" dur="1" fill="hold">
                                              <p:stCondLst>
                                                <p:cond delay="0"/>
                                              </p:stCondLst>
                                            </p:cTn>
                                            <p:tgtEl>
                                              <p:spTgt spid="32"/>
                                            </p:tgtEl>
                                            <p:attrNameLst>
                                              <p:attrName>style.visibility</p:attrName>
                                            </p:attrNameLst>
                                          </p:cBhvr>
                                          <p:to>
                                            <p:strVal val="visible"/>
                                          </p:to>
                                        </p:set>
                                        <p:anim calcmode="lin" valueType="num">
                                          <p:cBhvr additive="base">
                                            <p:cTn id="38" dur="500" fill="hold"/>
                                            <p:tgtEl>
                                              <p:spTgt spid="32"/>
                                            </p:tgtEl>
                                            <p:attrNameLst>
                                              <p:attrName>ppt_x</p:attrName>
                                            </p:attrNameLst>
                                          </p:cBhvr>
                                          <p:tavLst>
                                            <p:tav tm="0">
                                              <p:val>
                                                <p:strVal val="0-#ppt_w/2"/>
                                              </p:val>
                                            </p:tav>
                                            <p:tav tm="100000">
                                              <p:val>
                                                <p:strVal val="#ppt_x"/>
                                              </p:val>
                                            </p:tav>
                                          </p:tavLst>
                                        </p:anim>
                                        <p:anim calcmode="lin" valueType="num">
                                          <p:cBhvr additive="base">
                                            <p:cTn id="39" dur="500" fill="hold"/>
                                            <p:tgtEl>
                                              <p:spTgt spid="32"/>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2" presetClass="entr" presetSubtype="8"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 calcmode="lin" valueType="num">
                                          <p:cBhvr additive="base">
                                            <p:cTn id="43" dur="500" fill="hold"/>
                                            <p:tgtEl>
                                              <p:spTgt spid="41"/>
                                            </p:tgtEl>
                                            <p:attrNameLst>
                                              <p:attrName>ppt_x</p:attrName>
                                            </p:attrNameLst>
                                          </p:cBhvr>
                                          <p:tavLst>
                                            <p:tav tm="0">
                                              <p:val>
                                                <p:strVal val="0-#ppt_w/2"/>
                                              </p:val>
                                            </p:tav>
                                            <p:tav tm="100000">
                                              <p:val>
                                                <p:strVal val="#ppt_x"/>
                                              </p:val>
                                            </p:tav>
                                          </p:tavLst>
                                        </p:anim>
                                        <p:anim calcmode="lin" valueType="num">
                                          <p:cBhvr additive="base">
                                            <p:cTn id="44" dur="500" fill="hold"/>
                                            <p:tgtEl>
                                              <p:spTgt spid="41"/>
                                            </p:tgtEl>
                                            <p:attrNameLst>
                                              <p:attrName>ppt_y</p:attrName>
                                            </p:attrNameLst>
                                          </p:cBhvr>
                                          <p:tavLst>
                                            <p:tav tm="0">
                                              <p:val>
                                                <p:strVal val="#ppt_y"/>
                                              </p:val>
                                            </p:tav>
                                            <p:tav tm="100000">
                                              <p:val>
                                                <p:strVal val="#ppt_y"/>
                                              </p:val>
                                            </p:tav>
                                          </p:tavLst>
                                        </p:anim>
                                      </p:childTnLst>
                                    </p:cTn>
                                  </p:par>
                                </p:childTnLst>
                              </p:cTn>
                            </p:par>
                            <p:par>
                              <p:cTn id="45" fill="hold">
                                <p:stCondLst>
                                  <p:cond delay="4500"/>
                                </p:stCondLst>
                                <p:childTnLst>
                                  <p:par>
                                    <p:cTn id="46" presetID="12" presetClass="entr" presetSubtype="8" fill="hold" grpId="0" nodeType="afterEffect">
                                      <p:stCondLst>
                                        <p:cond delay="300"/>
                                      </p:stCondLst>
                                      <p:childTnLst>
                                        <p:set>
                                          <p:cBhvr>
                                            <p:cTn id="47" dur="1" fill="hold">
                                              <p:stCondLst>
                                                <p:cond delay="0"/>
                                              </p:stCondLst>
                                            </p:cTn>
                                            <p:tgtEl>
                                              <p:spTgt spid="47"/>
                                            </p:tgtEl>
                                            <p:attrNameLst>
                                              <p:attrName>style.visibility</p:attrName>
                                            </p:attrNameLst>
                                          </p:cBhvr>
                                          <p:to>
                                            <p:strVal val="visible"/>
                                          </p:to>
                                        </p:set>
                                        <p:anim calcmode="lin" valueType="num">
                                          <p:cBhvr additive="base">
                                            <p:cTn id="48" dur="500"/>
                                            <p:tgtEl>
                                              <p:spTgt spid="47"/>
                                            </p:tgtEl>
                                            <p:attrNameLst>
                                              <p:attrName>ppt_x</p:attrName>
                                            </p:attrNameLst>
                                          </p:cBhvr>
                                          <p:tavLst>
                                            <p:tav tm="0">
                                              <p:val>
                                                <p:strVal val="#ppt_x-#ppt_w*1.125000"/>
                                              </p:val>
                                            </p:tav>
                                            <p:tav tm="100000">
                                              <p:val>
                                                <p:strVal val="#ppt_x"/>
                                              </p:val>
                                            </p:tav>
                                          </p:tavLst>
                                        </p:anim>
                                        <p:animEffect transition="in" filter="wipe(right)">
                                          <p:cBhvr>
                                            <p:cTn id="49" dur="500"/>
                                            <p:tgtEl>
                                              <p:spTgt spid="47"/>
                                            </p:tgtEl>
                                          </p:cBhvr>
                                        </p:animEffect>
                                      </p:childTnLst>
                                    </p:cTn>
                                  </p:par>
                                  <p:par>
                                    <p:cTn id="50" presetID="12" presetClass="entr" presetSubtype="8" fill="hold" grpId="0" nodeType="with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additive="base">
                                            <p:cTn id="52" dur="500"/>
                                            <p:tgtEl>
                                              <p:spTgt spid="48"/>
                                            </p:tgtEl>
                                            <p:attrNameLst>
                                              <p:attrName>ppt_x</p:attrName>
                                            </p:attrNameLst>
                                          </p:cBhvr>
                                          <p:tavLst>
                                            <p:tav tm="0">
                                              <p:val>
                                                <p:strVal val="#ppt_x-#ppt_w*1.125000"/>
                                              </p:val>
                                            </p:tav>
                                            <p:tav tm="100000">
                                              <p:val>
                                                <p:strVal val="#ppt_x"/>
                                              </p:val>
                                            </p:tav>
                                          </p:tavLst>
                                        </p:anim>
                                        <p:animEffect transition="in" filter="wipe(right)">
                                          <p:cBhvr>
                                            <p:cTn id="53" dur="500"/>
                                            <p:tgtEl>
                                              <p:spTgt spid="48"/>
                                            </p:tgtEl>
                                          </p:cBhvr>
                                        </p:animEffect>
                                      </p:childTnLst>
                                    </p:cTn>
                                  </p:par>
                                  <p:par>
                                    <p:cTn id="54" presetID="12" presetClass="entr" presetSubtype="4" fill="hold" grpId="0" nodeType="withEffect">
                                      <p:stCondLst>
                                        <p:cond delay="900"/>
                                      </p:stCondLst>
                                      <p:childTnLst>
                                        <p:set>
                                          <p:cBhvr>
                                            <p:cTn id="55" dur="1" fill="hold">
                                              <p:stCondLst>
                                                <p:cond delay="0"/>
                                              </p:stCondLst>
                                            </p:cTn>
                                            <p:tgtEl>
                                              <p:spTgt spid="49"/>
                                            </p:tgtEl>
                                            <p:attrNameLst>
                                              <p:attrName>style.visibility</p:attrName>
                                            </p:attrNameLst>
                                          </p:cBhvr>
                                          <p:to>
                                            <p:strVal val="visible"/>
                                          </p:to>
                                        </p:set>
                                        <p:anim calcmode="lin" valueType="num">
                                          <p:cBhvr additive="base">
                                            <p:cTn id="56" dur="500"/>
                                            <p:tgtEl>
                                              <p:spTgt spid="49"/>
                                            </p:tgtEl>
                                            <p:attrNameLst>
                                              <p:attrName>ppt_y</p:attrName>
                                            </p:attrNameLst>
                                          </p:cBhvr>
                                          <p:tavLst>
                                            <p:tav tm="0">
                                              <p:val>
                                                <p:strVal val="#ppt_y+#ppt_h*1.125000"/>
                                              </p:val>
                                            </p:tav>
                                            <p:tav tm="100000">
                                              <p:val>
                                                <p:strVal val="#ppt_y"/>
                                              </p:val>
                                            </p:tav>
                                          </p:tavLst>
                                        </p:anim>
                                        <p:animEffect transition="in" filter="wipe(up)">
                                          <p:cBhvr>
                                            <p:cTn id="57" dur="500"/>
                                            <p:tgtEl>
                                              <p:spTgt spid="49"/>
                                            </p:tgtEl>
                                          </p:cBhvr>
                                        </p:animEffect>
                                      </p:childTnLst>
                                    </p:cTn>
                                  </p:par>
                                  <p:par>
                                    <p:cTn id="58" presetID="12" presetClass="entr" presetSubtype="8" fill="hold" grpId="0" nodeType="withEffect">
                                      <p:stCondLst>
                                        <p:cond delay="600"/>
                                      </p:stCondLst>
                                      <p:childTnLst>
                                        <p:set>
                                          <p:cBhvr>
                                            <p:cTn id="59" dur="1" fill="hold">
                                              <p:stCondLst>
                                                <p:cond delay="0"/>
                                              </p:stCondLst>
                                            </p:cTn>
                                            <p:tgtEl>
                                              <p:spTgt spid="50"/>
                                            </p:tgtEl>
                                            <p:attrNameLst>
                                              <p:attrName>style.visibility</p:attrName>
                                            </p:attrNameLst>
                                          </p:cBhvr>
                                          <p:to>
                                            <p:strVal val="visible"/>
                                          </p:to>
                                        </p:set>
                                        <p:anim calcmode="lin" valueType="num">
                                          <p:cBhvr additive="base">
                                            <p:cTn id="60" dur="500"/>
                                            <p:tgtEl>
                                              <p:spTgt spid="50"/>
                                            </p:tgtEl>
                                            <p:attrNameLst>
                                              <p:attrName>ppt_x</p:attrName>
                                            </p:attrNameLst>
                                          </p:cBhvr>
                                          <p:tavLst>
                                            <p:tav tm="0">
                                              <p:val>
                                                <p:strVal val="#ppt_x-#ppt_w*1.125000"/>
                                              </p:val>
                                            </p:tav>
                                            <p:tav tm="100000">
                                              <p:val>
                                                <p:strVal val="#ppt_x"/>
                                              </p:val>
                                            </p:tav>
                                          </p:tavLst>
                                        </p:anim>
                                        <p:animEffect transition="in" filter="wipe(right)">
                                          <p:cBhvr>
                                            <p:cTn id="61" dur="500"/>
                                            <p:tgtEl>
                                              <p:spTgt spid="50"/>
                                            </p:tgtEl>
                                          </p:cBhvr>
                                        </p:animEffect>
                                      </p:childTnLst>
                                    </p:cTn>
                                  </p:par>
                                </p:childTnLst>
                              </p:cTn>
                            </p:par>
                            <p:par>
                              <p:cTn id="62" fill="hold">
                                <p:stCondLst>
                                  <p:cond delay="5300"/>
                                </p:stCondLst>
                                <p:childTnLst>
                                  <p:par>
                                    <p:cTn id="63" presetID="2" presetClass="entr" presetSubtype="4"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 calcmode="lin" valueType="num">
                                          <p:cBhvr additive="base">
                                            <p:cTn id="65" dur="500" fill="hold"/>
                                            <p:tgtEl>
                                              <p:spTgt spid="31"/>
                                            </p:tgtEl>
                                            <p:attrNameLst>
                                              <p:attrName>ppt_x</p:attrName>
                                            </p:attrNameLst>
                                          </p:cBhvr>
                                          <p:tavLst>
                                            <p:tav tm="0">
                                              <p:val>
                                                <p:strVal val="#ppt_x"/>
                                              </p:val>
                                            </p:tav>
                                            <p:tav tm="100000">
                                              <p:val>
                                                <p:strVal val="#ppt_x"/>
                                              </p:val>
                                            </p:tav>
                                          </p:tavLst>
                                        </p:anim>
                                        <p:anim calcmode="lin" valueType="num">
                                          <p:cBhvr additive="base">
                                            <p:cTn id="66" dur="500" fill="hold"/>
                                            <p:tgtEl>
                                              <p:spTgt spid="31"/>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35"/>
                                            </p:tgtEl>
                                            <p:attrNameLst>
                                              <p:attrName>style.visibility</p:attrName>
                                            </p:attrNameLst>
                                          </p:cBhvr>
                                          <p:to>
                                            <p:strVal val="visible"/>
                                          </p:to>
                                        </p:set>
                                        <p:anim calcmode="lin" valueType="num">
                                          <p:cBhvr additive="base">
                                            <p:cTn id="69" dur="500" fill="hold"/>
                                            <p:tgtEl>
                                              <p:spTgt spid="35"/>
                                            </p:tgtEl>
                                            <p:attrNameLst>
                                              <p:attrName>ppt_x</p:attrName>
                                            </p:attrNameLst>
                                          </p:cBhvr>
                                          <p:tavLst>
                                            <p:tav tm="0">
                                              <p:val>
                                                <p:strVal val="#ppt_x"/>
                                              </p:val>
                                            </p:tav>
                                            <p:tav tm="100000">
                                              <p:val>
                                                <p:strVal val="#ppt_x"/>
                                              </p:val>
                                            </p:tav>
                                          </p:tavLst>
                                        </p:anim>
                                        <p:anim calcmode="lin" valueType="num">
                                          <p:cBhvr additive="base">
                                            <p:cTn id="70" dur="500" fill="hold"/>
                                            <p:tgtEl>
                                              <p:spTgt spid="35"/>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6"/>
                                            </p:tgtEl>
                                            <p:attrNameLst>
                                              <p:attrName>style.visibility</p:attrName>
                                            </p:attrNameLst>
                                          </p:cBhvr>
                                          <p:to>
                                            <p:strVal val="visible"/>
                                          </p:to>
                                        </p:set>
                                        <p:anim calcmode="lin" valueType="num">
                                          <p:cBhvr additive="base">
                                            <p:cTn id="73" dur="500" fill="hold"/>
                                            <p:tgtEl>
                                              <p:spTgt spid="36"/>
                                            </p:tgtEl>
                                            <p:attrNameLst>
                                              <p:attrName>ppt_x</p:attrName>
                                            </p:attrNameLst>
                                          </p:cBhvr>
                                          <p:tavLst>
                                            <p:tav tm="0">
                                              <p:val>
                                                <p:strVal val="#ppt_x"/>
                                              </p:val>
                                            </p:tav>
                                            <p:tav tm="100000">
                                              <p:val>
                                                <p:strVal val="#ppt_x"/>
                                              </p:val>
                                            </p:tav>
                                          </p:tavLst>
                                        </p:anim>
                                        <p:anim calcmode="lin" valueType="num">
                                          <p:cBhvr additive="base">
                                            <p:cTn id="74" dur="500" fill="hold"/>
                                            <p:tgtEl>
                                              <p:spTgt spid="36"/>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additive="base">
                                            <p:cTn id="77" dur="500" fill="hold"/>
                                            <p:tgtEl>
                                              <p:spTgt spid="37"/>
                                            </p:tgtEl>
                                            <p:attrNameLst>
                                              <p:attrName>ppt_x</p:attrName>
                                            </p:attrNameLst>
                                          </p:cBhvr>
                                          <p:tavLst>
                                            <p:tav tm="0">
                                              <p:val>
                                                <p:strVal val="#ppt_x"/>
                                              </p:val>
                                            </p:tav>
                                            <p:tav tm="100000">
                                              <p:val>
                                                <p:strVal val="#ppt_x"/>
                                              </p:val>
                                            </p:tav>
                                          </p:tavLst>
                                        </p:anim>
                                        <p:anim calcmode="lin" valueType="num">
                                          <p:cBhvr additive="base">
                                            <p:cTn id="78" dur="500" fill="hold"/>
                                            <p:tgtEl>
                                              <p:spTgt spid="37"/>
                                            </p:tgtEl>
                                            <p:attrNameLst>
                                              <p:attrName>ppt_y</p:attrName>
                                            </p:attrNameLst>
                                          </p:cBhvr>
                                          <p:tavLst>
                                            <p:tav tm="0">
                                              <p:val>
                                                <p:strVal val="1+#ppt_h/2"/>
                                              </p:val>
                                            </p:tav>
                                            <p:tav tm="100000">
                                              <p:val>
                                                <p:strVal val="#ppt_y"/>
                                              </p:val>
                                            </p:tav>
                                          </p:tavLst>
                                        </p:anim>
                                      </p:childTnLst>
                                    </p:cTn>
                                  </p:par>
                                </p:childTnLst>
                              </p:cTn>
                            </p:par>
                            <p:par>
                              <p:cTn id="79" fill="hold">
                                <p:stCondLst>
                                  <p:cond delay="5800"/>
                                </p:stCondLst>
                                <p:childTnLst>
                                  <p:par>
                                    <p:cTn id="80" presetID="10" presetClass="entr" presetSubtype="0"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Effect transition="in" filter="fade">
                                          <p:cBhvr>
                                            <p:cTn id="82"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94" grpId="0"/>
          <p:bldP spid="47" grpId="0"/>
          <p:bldP spid="48" grpId="0"/>
          <p:bldP spid="49" grpId="0"/>
          <p:bldP spid="50" grpId="0"/>
          <p:bldP spid="24" grpId="0"/>
          <p:bldP spid="30" grpId="0" animBg="1"/>
          <p:bldP spid="41" grpId="0" animBg="1"/>
          <p:bldP spid="31" grpId="0"/>
          <p:bldP spid="35" grpId="0"/>
          <p:bldP spid="36" grpId="0"/>
          <p:bldP spid="37" grpId="0"/>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任意多边形 3"/>
          <p:cNvSpPr/>
          <p:nvPr/>
        </p:nvSpPr>
        <p:spPr>
          <a:xfrm flipH="1">
            <a:off x="2487218" y="3530872"/>
            <a:ext cx="4596786" cy="958331"/>
          </a:xfrm>
          <a:custGeom>
            <a:avLst/>
            <a:gdLst>
              <a:gd name="connsiteX0" fmla="*/ 640136 w 6129048"/>
              <a:gd name="connsiteY0" fmla="*/ 0 h 1277774"/>
              <a:gd name="connsiteX1" fmla="*/ 6109087 w 6129048"/>
              <a:gd name="connsiteY1" fmla="*/ 0 h 1277774"/>
              <a:gd name="connsiteX2" fmla="*/ 6129048 w 6129048"/>
              <a:gd name="connsiteY2" fmla="*/ 2012 h 1277774"/>
              <a:gd name="connsiteX3" fmla="*/ 6129048 w 6129048"/>
              <a:gd name="connsiteY3" fmla="*/ 149955 h 1277774"/>
              <a:gd name="connsiteX4" fmla="*/ 6080383 w 6129048"/>
              <a:gd name="connsiteY4" fmla="*/ 145049 h 1277774"/>
              <a:gd name="connsiteX5" fmla="*/ 668839 w 6129048"/>
              <a:gd name="connsiteY5" fmla="*/ 145049 h 1277774"/>
              <a:gd name="connsiteX6" fmla="*/ 175639 w 6129048"/>
              <a:gd name="connsiteY6" fmla="*/ 638249 h 1277774"/>
              <a:gd name="connsiteX7" fmla="*/ 569442 w 6129048"/>
              <a:gd name="connsiteY7" fmla="*/ 1121429 h 1277774"/>
              <a:gd name="connsiteX8" fmla="*/ 615354 w 6129048"/>
              <a:gd name="connsiteY8" fmla="*/ 1126057 h 1277774"/>
              <a:gd name="connsiteX9" fmla="*/ 615354 w 6129048"/>
              <a:gd name="connsiteY9" fmla="*/ 1277774 h 1277774"/>
              <a:gd name="connsiteX10" fmla="*/ 511127 w 6129048"/>
              <a:gd name="connsiteY10" fmla="*/ 1267267 h 1277774"/>
              <a:gd name="connsiteX11" fmla="*/ 0 w 6129048"/>
              <a:gd name="connsiteY11" fmla="*/ 640136 h 1277774"/>
              <a:gd name="connsiteX12" fmla="*/ 640136 w 6129048"/>
              <a:gd name="connsiteY12" fmla="*/ 0 h 1277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29048" h="1277774">
                <a:moveTo>
                  <a:pt x="640136" y="0"/>
                </a:moveTo>
                <a:lnTo>
                  <a:pt x="6109087" y="0"/>
                </a:lnTo>
                <a:lnTo>
                  <a:pt x="6129048" y="2012"/>
                </a:lnTo>
                <a:lnTo>
                  <a:pt x="6129048" y="149955"/>
                </a:lnTo>
                <a:lnTo>
                  <a:pt x="6080383" y="145049"/>
                </a:lnTo>
                <a:lnTo>
                  <a:pt x="668839" y="145049"/>
                </a:lnTo>
                <a:cubicBezTo>
                  <a:pt x="396452" y="145049"/>
                  <a:pt x="175639" y="365862"/>
                  <a:pt x="175639" y="638249"/>
                </a:cubicBezTo>
                <a:cubicBezTo>
                  <a:pt x="175639" y="876588"/>
                  <a:pt x="344699" y="1075440"/>
                  <a:pt x="569442" y="1121429"/>
                </a:cubicBezTo>
                <a:lnTo>
                  <a:pt x="615354" y="1126057"/>
                </a:lnTo>
                <a:lnTo>
                  <a:pt x="615354" y="1277774"/>
                </a:lnTo>
                <a:lnTo>
                  <a:pt x="511127" y="1267267"/>
                </a:lnTo>
                <a:cubicBezTo>
                  <a:pt x="219428" y="1207576"/>
                  <a:pt x="0" y="949481"/>
                  <a:pt x="0" y="640136"/>
                </a:cubicBezTo>
                <a:cubicBezTo>
                  <a:pt x="0" y="286599"/>
                  <a:pt x="286599" y="0"/>
                  <a:pt x="640136" y="0"/>
                </a:cubicBezTo>
                <a:close/>
              </a:path>
            </a:pathLst>
          </a:custGeom>
          <a:solidFill>
            <a:schemeClr val="tx1"/>
          </a:solidFill>
          <a:ln>
            <a:noFill/>
          </a:ln>
          <a:effectLst>
            <a:innerShdw blurRad="508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sp>
        <p:nvSpPr>
          <p:cNvPr id="5" name="任意多边形 4"/>
          <p:cNvSpPr/>
          <p:nvPr/>
        </p:nvSpPr>
        <p:spPr>
          <a:xfrm flipH="1">
            <a:off x="2487218" y="1840151"/>
            <a:ext cx="4596786" cy="958331"/>
          </a:xfrm>
          <a:custGeom>
            <a:avLst/>
            <a:gdLst>
              <a:gd name="connsiteX0" fmla="*/ 640136 w 6129048"/>
              <a:gd name="connsiteY0" fmla="*/ 0 h 1277774"/>
              <a:gd name="connsiteX1" fmla="*/ 6109087 w 6129048"/>
              <a:gd name="connsiteY1" fmla="*/ 0 h 1277774"/>
              <a:gd name="connsiteX2" fmla="*/ 6129048 w 6129048"/>
              <a:gd name="connsiteY2" fmla="*/ 2012 h 1277774"/>
              <a:gd name="connsiteX3" fmla="*/ 6129048 w 6129048"/>
              <a:gd name="connsiteY3" fmla="*/ 149955 h 1277774"/>
              <a:gd name="connsiteX4" fmla="*/ 6080383 w 6129048"/>
              <a:gd name="connsiteY4" fmla="*/ 145049 h 1277774"/>
              <a:gd name="connsiteX5" fmla="*/ 668839 w 6129048"/>
              <a:gd name="connsiteY5" fmla="*/ 145049 h 1277774"/>
              <a:gd name="connsiteX6" fmla="*/ 175639 w 6129048"/>
              <a:gd name="connsiteY6" fmla="*/ 638249 h 1277774"/>
              <a:gd name="connsiteX7" fmla="*/ 569442 w 6129048"/>
              <a:gd name="connsiteY7" fmla="*/ 1121429 h 1277774"/>
              <a:gd name="connsiteX8" fmla="*/ 615354 w 6129048"/>
              <a:gd name="connsiteY8" fmla="*/ 1126057 h 1277774"/>
              <a:gd name="connsiteX9" fmla="*/ 615354 w 6129048"/>
              <a:gd name="connsiteY9" fmla="*/ 1277774 h 1277774"/>
              <a:gd name="connsiteX10" fmla="*/ 511127 w 6129048"/>
              <a:gd name="connsiteY10" fmla="*/ 1267267 h 1277774"/>
              <a:gd name="connsiteX11" fmla="*/ 0 w 6129048"/>
              <a:gd name="connsiteY11" fmla="*/ 640136 h 1277774"/>
              <a:gd name="connsiteX12" fmla="*/ 640136 w 6129048"/>
              <a:gd name="connsiteY12" fmla="*/ 0 h 1277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29048" h="1277774">
                <a:moveTo>
                  <a:pt x="640136" y="0"/>
                </a:moveTo>
                <a:lnTo>
                  <a:pt x="6109087" y="0"/>
                </a:lnTo>
                <a:lnTo>
                  <a:pt x="6129048" y="2012"/>
                </a:lnTo>
                <a:lnTo>
                  <a:pt x="6129048" y="149955"/>
                </a:lnTo>
                <a:lnTo>
                  <a:pt x="6080383" y="145049"/>
                </a:lnTo>
                <a:lnTo>
                  <a:pt x="668839" y="145049"/>
                </a:lnTo>
                <a:cubicBezTo>
                  <a:pt x="396452" y="145049"/>
                  <a:pt x="175639" y="365862"/>
                  <a:pt x="175639" y="638249"/>
                </a:cubicBezTo>
                <a:cubicBezTo>
                  <a:pt x="175639" y="876588"/>
                  <a:pt x="344699" y="1075440"/>
                  <a:pt x="569442" y="1121429"/>
                </a:cubicBezTo>
                <a:lnTo>
                  <a:pt x="615354" y="1126057"/>
                </a:lnTo>
                <a:lnTo>
                  <a:pt x="615354" y="1277774"/>
                </a:lnTo>
                <a:lnTo>
                  <a:pt x="511127" y="1267267"/>
                </a:lnTo>
                <a:cubicBezTo>
                  <a:pt x="219428" y="1207576"/>
                  <a:pt x="0" y="949481"/>
                  <a:pt x="0" y="640136"/>
                </a:cubicBezTo>
                <a:cubicBezTo>
                  <a:pt x="0" y="286599"/>
                  <a:pt x="286599" y="0"/>
                  <a:pt x="640136" y="0"/>
                </a:cubicBezTo>
                <a:close/>
              </a:path>
            </a:pathLst>
          </a:custGeom>
          <a:solidFill>
            <a:schemeClr val="tx1"/>
          </a:solidFill>
          <a:ln>
            <a:noFill/>
          </a:ln>
          <a:effectLst>
            <a:innerShdw blurRad="508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sp>
        <p:nvSpPr>
          <p:cNvPr id="6" name="任意多边形 5"/>
          <p:cNvSpPr/>
          <p:nvPr/>
        </p:nvSpPr>
        <p:spPr>
          <a:xfrm>
            <a:off x="2030114" y="2687098"/>
            <a:ext cx="4596786" cy="958331"/>
          </a:xfrm>
          <a:custGeom>
            <a:avLst/>
            <a:gdLst>
              <a:gd name="connsiteX0" fmla="*/ 640136 w 6129048"/>
              <a:gd name="connsiteY0" fmla="*/ 0 h 1277774"/>
              <a:gd name="connsiteX1" fmla="*/ 6109087 w 6129048"/>
              <a:gd name="connsiteY1" fmla="*/ 0 h 1277774"/>
              <a:gd name="connsiteX2" fmla="*/ 6129048 w 6129048"/>
              <a:gd name="connsiteY2" fmla="*/ 2012 h 1277774"/>
              <a:gd name="connsiteX3" fmla="*/ 6129048 w 6129048"/>
              <a:gd name="connsiteY3" fmla="*/ 149955 h 1277774"/>
              <a:gd name="connsiteX4" fmla="*/ 6080383 w 6129048"/>
              <a:gd name="connsiteY4" fmla="*/ 145049 h 1277774"/>
              <a:gd name="connsiteX5" fmla="*/ 668839 w 6129048"/>
              <a:gd name="connsiteY5" fmla="*/ 145049 h 1277774"/>
              <a:gd name="connsiteX6" fmla="*/ 175639 w 6129048"/>
              <a:gd name="connsiteY6" fmla="*/ 638249 h 1277774"/>
              <a:gd name="connsiteX7" fmla="*/ 569442 w 6129048"/>
              <a:gd name="connsiteY7" fmla="*/ 1121429 h 1277774"/>
              <a:gd name="connsiteX8" fmla="*/ 615354 w 6129048"/>
              <a:gd name="connsiteY8" fmla="*/ 1126057 h 1277774"/>
              <a:gd name="connsiteX9" fmla="*/ 615354 w 6129048"/>
              <a:gd name="connsiteY9" fmla="*/ 1277774 h 1277774"/>
              <a:gd name="connsiteX10" fmla="*/ 511127 w 6129048"/>
              <a:gd name="connsiteY10" fmla="*/ 1267267 h 1277774"/>
              <a:gd name="connsiteX11" fmla="*/ 0 w 6129048"/>
              <a:gd name="connsiteY11" fmla="*/ 640136 h 1277774"/>
              <a:gd name="connsiteX12" fmla="*/ 640136 w 6129048"/>
              <a:gd name="connsiteY12" fmla="*/ 0 h 1277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29048" h="1277774">
                <a:moveTo>
                  <a:pt x="640136" y="0"/>
                </a:moveTo>
                <a:lnTo>
                  <a:pt x="6109087" y="0"/>
                </a:lnTo>
                <a:lnTo>
                  <a:pt x="6129048" y="2012"/>
                </a:lnTo>
                <a:lnTo>
                  <a:pt x="6129048" y="149955"/>
                </a:lnTo>
                <a:lnTo>
                  <a:pt x="6080383" y="145049"/>
                </a:lnTo>
                <a:lnTo>
                  <a:pt x="668839" y="145049"/>
                </a:lnTo>
                <a:cubicBezTo>
                  <a:pt x="396452" y="145049"/>
                  <a:pt x="175639" y="365862"/>
                  <a:pt x="175639" y="638249"/>
                </a:cubicBezTo>
                <a:cubicBezTo>
                  <a:pt x="175639" y="876588"/>
                  <a:pt x="344699" y="1075440"/>
                  <a:pt x="569442" y="1121429"/>
                </a:cubicBezTo>
                <a:lnTo>
                  <a:pt x="615354" y="1126057"/>
                </a:lnTo>
                <a:lnTo>
                  <a:pt x="615354" y="1277774"/>
                </a:lnTo>
                <a:lnTo>
                  <a:pt x="511127" y="1267267"/>
                </a:lnTo>
                <a:cubicBezTo>
                  <a:pt x="219428" y="1207576"/>
                  <a:pt x="0" y="949481"/>
                  <a:pt x="0" y="640136"/>
                </a:cubicBezTo>
                <a:cubicBezTo>
                  <a:pt x="0" y="286599"/>
                  <a:pt x="286599" y="0"/>
                  <a:pt x="640136" y="0"/>
                </a:cubicBezTo>
                <a:close/>
              </a:path>
            </a:pathLst>
          </a:custGeom>
          <a:solidFill>
            <a:schemeClr val="tx1"/>
          </a:solidFill>
          <a:ln>
            <a:noFill/>
          </a:ln>
          <a:effectLst>
            <a:innerShdw blurRad="508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sp>
        <p:nvSpPr>
          <p:cNvPr id="7" name="任意多边形 6"/>
          <p:cNvSpPr/>
          <p:nvPr/>
        </p:nvSpPr>
        <p:spPr>
          <a:xfrm>
            <a:off x="2485736" y="4377820"/>
            <a:ext cx="4141164" cy="958331"/>
          </a:xfrm>
          <a:custGeom>
            <a:avLst/>
            <a:gdLst>
              <a:gd name="connsiteX0" fmla="*/ 0 w 5521552"/>
              <a:gd name="connsiteY0" fmla="*/ 1125265 h 1277774"/>
              <a:gd name="connsiteX1" fmla="*/ 7858 w 5521552"/>
              <a:gd name="connsiteY1" fmla="*/ 1126057 h 1277774"/>
              <a:gd name="connsiteX2" fmla="*/ 7858 w 5521552"/>
              <a:gd name="connsiteY2" fmla="*/ 1277774 h 1277774"/>
              <a:gd name="connsiteX3" fmla="*/ 0 w 5521552"/>
              <a:gd name="connsiteY3" fmla="*/ 1276982 h 1277774"/>
              <a:gd name="connsiteX4" fmla="*/ 32640 w 5521552"/>
              <a:gd name="connsiteY4" fmla="*/ 0 h 1277774"/>
              <a:gd name="connsiteX5" fmla="*/ 5501591 w 5521552"/>
              <a:gd name="connsiteY5" fmla="*/ 0 h 1277774"/>
              <a:gd name="connsiteX6" fmla="*/ 5521552 w 5521552"/>
              <a:gd name="connsiteY6" fmla="*/ 2012 h 1277774"/>
              <a:gd name="connsiteX7" fmla="*/ 5521552 w 5521552"/>
              <a:gd name="connsiteY7" fmla="*/ 149955 h 1277774"/>
              <a:gd name="connsiteX8" fmla="*/ 5472887 w 5521552"/>
              <a:gd name="connsiteY8" fmla="*/ 145049 h 1277774"/>
              <a:gd name="connsiteX9" fmla="*/ 61343 w 5521552"/>
              <a:gd name="connsiteY9" fmla="*/ 145049 h 1277774"/>
              <a:gd name="connsiteX10" fmla="*/ 0 w 5521552"/>
              <a:gd name="connsiteY10" fmla="*/ 151233 h 1277774"/>
              <a:gd name="connsiteX11" fmla="*/ 0 w 5521552"/>
              <a:gd name="connsiteY11" fmla="*/ 3291 h 1277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21552" h="1277774">
                <a:moveTo>
                  <a:pt x="0" y="1125265"/>
                </a:moveTo>
                <a:lnTo>
                  <a:pt x="7858" y="1126057"/>
                </a:lnTo>
                <a:lnTo>
                  <a:pt x="7858" y="1277774"/>
                </a:lnTo>
                <a:lnTo>
                  <a:pt x="0" y="1276982"/>
                </a:lnTo>
                <a:close/>
                <a:moveTo>
                  <a:pt x="32640" y="0"/>
                </a:moveTo>
                <a:lnTo>
                  <a:pt x="5501591" y="0"/>
                </a:lnTo>
                <a:lnTo>
                  <a:pt x="5521552" y="2012"/>
                </a:lnTo>
                <a:lnTo>
                  <a:pt x="5521552" y="149955"/>
                </a:lnTo>
                <a:lnTo>
                  <a:pt x="5472887" y="145049"/>
                </a:lnTo>
                <a:lnTo>
                  <a:pt x="61343" y="145049"/>
                </a:lnTo>
                <a:lnTo>
                  <a:pt x="0" y="151233"/>
                </a:lnTo>
                <a:lnTo>
                  <a:pt x="0" y="3291"/>
                </a:lnTo>
                <a:close/>
              </a:path>
            </a:pathLst>
          </a:custGeom>
          <a:solidFill>
            <a:schemeClr val="tx1"/>
          </a:solidFill>
          <a:ln>
            <a:noFill/>
          </a:ln>
          <a:effectLst>
            <a:innerShdw blurRad="508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sp>
        <p:nvSpPr>
          <p:cNvPr id="8" name="任意多边形 7"/>
          <p:cNvSpPr/>
          <p:nvPr/>
        </p:nvSpPr>
        <p:spPr>
          <a:xfrm>
            <a:off x="2051531" y="987936"/>
            <a:ext cx="4596786" cy="958331"/>
          </a:xfrm>
          <a:custGeom>
            <a:avLst/>
            <a:gdLst>
              <a:gd name="connsiteX0" fmla="*/ 640136 w 6129048"/>
              <a:gd name="connsiteY0" fmla="*/ 0 h 1277774"/>
              <a:gd name="connsiteX1" fmla="*/ 6109087 w 6129048"/>
              <a:gd name="connsiteY1" fmla="*/ 0 h 1277774"/>
              <a:gd name="connsiteX2" fmla="*/ 6129048 w 6129048"/>
              <a:gd name="connsiteY2" fmla="*/ 2012 h 1277774"/>
              <a:gd name="connsiteX3" fmla="*/ 6129048 w 6129048"/>
              <a:gd name="connsiteY3" fmla="*/ 149955 h 1277774"/>
              <a:gd name="connsiteX4" fmla="*/ 6080383 w 6129048"/>
              <a:gd name="connsiteY4" fmla="*/ 145049 h 1277774"/>
              <a:gd name="connsiteX5" fmla="*/ 668839 w 6129048"/>
              <a:gd name="connsiteY5" fmla="*/ 145049 h 1277774"/>
              <a:gd name="connsiteX6" fmla="*/ 175639 w 6129048"/>
              <a:gd name="connsiteY6" fmla="*/ 638249 h 1277774"/>
              <a:gd name="connsiteX7" fmla="*/ 569442 w 6129048"/>
              <a:gd name="connsiteY7" fmla="*/ 1121429 h 1277774"/>
              <a:gd name="connsiteX8" fmla="*/ 615354 w 6129048"/>
              <a:gd name="connsiteY8" fmla="*/ 1126057 h 1277774"/>
              <a:gd name="connsiteX9" fmla="*/ 615354 w 6129048"/>
              <a:gd name="connsiteY9" fmla="*/ 1277774 h 1277774"/>
              <a:gd name="connsiteX10" fmla="*/ 511127 w 6129048"/>
              <a:gd name="connsiteY10" fmla="*/ 1267267 h 1277774"/>
              <a:gd name="connsiteX11" fmla="*/ 0 w 6129048"/>
              <a:gd name="connsiteY11" fmla="*/ 640136 h 1277774"/>
              <a:gd name="connsiteX12" fmla="*/ 640136 w 6129048"/>
              <a:gd name="connsiteY12" fmla="*/ 0 h 1277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29048" h="1277774">
                <a:moveTo>
                  <a:pt x="640136" y="0"/>
                </a:moveTo>
                <a:lnTo>
                  <a:pt x="6109087" y="0"/>
                </a:lnTo>
                <a:lnTo>
                  <a:pt x="6129048" y="2012"/>
                </a:lnTo>
                <a:lnTo>
                  <a:pt x="6129048" y="149955"/>
                </a:lnTo>
                <a:lnTo>
                  <a:pt x="6080383" y="145049"/>
                </a:lnTo>
                <a:lnTo>
                  <a:pt x="668839" y="145049"/>
                </a:lnTo>
                <a:cubicBezTo>
                  <a:pt x="396452" y="145049"/>
                  <a:pt x="175639" y="365862"/>
                  <a:pt x="175639" y="638249"/>
                </a:cubicBezTo>
                <a:cubicBezTo>
                  <a:pt x="175639" y="876588"/>
                  <a:pt x="344699" y="1075440"/>
                  <a:pt x="569442" y="1121429"/>
                </a:cubicBezTo>
                <a:lnTo>
                  <a:pt x="615354" y="1126057"/>
                </a:lnTo>
                <a:lnTo>
                  <a:pt x="615354" y="1277774"/>
                </a:lnTo>
                <a:lnTo>
                  <a:pt x="511127" y="1267267"/>
                </a:lnTo>
                <a:cubicBezTo>
                  <a:pt x="219428" y="1207576"/>
                  <a:pt x="0" y="949481"/>
                  <a:pt x="0" y="640136"/>
                </a:cubicBezTo>
                <a:cubicBezTo>
                  <a:pt x="0" y="286599"/>
                  <a:pt x="286599" y="0"/>
                  <a:pt x="640136" y="0"/>
                </a:cubicBezTo>
                <a:close/>
              </a:path>
            </a:pathLst>
          </a:custGeom>
          <a:solidFill>
            <a:schemeClr val="tx1"/>
          </a:solidFill>
          <a:ln>
            <a:noFill/>
          </a:ln>
          <a:effectLst>
            <a:innerShdw blurRad="508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grpSp>
        <p:nvGrpSpPr>
          <p:cNvPr id="78" name="组合 77"/>
          <p:cNvGrpSpPr/>
          <p:nvPr/>
        </p:nvGrpSpPr>
        <p:grpSpPr>
          <a:xfrm>
            <a:off x="6104978" y="1471591"/>
            <a:ext cx="1389152" cy="2392526"/>
            <a:chOff x="6104978" y="1471591"/>
            <a:chExt cx="1389152" cy="2392526"/>
          </a:xfrm>
        </p:grpSpPr>
        <p:grpSp>
          <p:nvGrpSpPr>
            <p:cNvPr id="15" name="组合 14"/>
            <p:cNvGrpSpPr/>
            <p:nvPr/>
          </p:nvGrpSpPr>
          <p:grpSpPr>
            <a:xfrm>
              <a:off x="6104978" y="1471591"/>
              <a:ext cx="1389152" cy="2392526"/>
              <a:chOff x="2689225" y="814470"/>
              <a:chExt cx="2591962" cy="4464122"/>
            </a:xfrm>
          </p:grpSpPr>
          <p:sp>
            <p:nvSpPr>
              <p:cNvPr id="19" name="任意多边形 18"/>
              <p:cNvSpPr/>
              <p:nvPr/>
            </p:nvSpPr>
            <p:spPr>
              <a:xfrm rot="2700000">
                <a:off x="2013032" y="2010436"/>
                <a:ext cx="4464122" cy="2072189"/>
              </a:xfrm>
              <a:custGeom>
                <a:avLst/>
                <a:gdLst>
                  <a:gd name="connsiteX0" fmla="*/ 776171 w 2969868"/>
                  <a:gd name="connsiteY0" fmla="*/ 0 h 1494000"/>
                  <a:gd name="connsiteX1" fmla="*/ 2233868 w 2969868"/>
                  <a:gd name="connsiteY1" fmla="*/ 0 h 1494000"/>
                  <a:gd name="connsiteX2" fmla="*/ 2233867 w 2969868"/>
                  <a:gd name="connsiteY2" fmla="*/ 1494000 h 1494000"/>
                  <a:gd name="connsiteX3" fmla="*/ 0 w 2969868"/>
                  <a:gd name="connsiteY3" fmla="*/ 1494000 h 1494000"/>
                  <a:gd name="connsiteX4" fmla="*/ 0 w 2969868"/>
                  <a:gd name="connsiteY4" fmla="*/ 1461258 h 1494000"/>
                  <a:gd name="connsiteX5" fmla="*/ 776172 w 2969868"/>
                  <a:gd name="connsiteY5" fmla="*/ 1461258 h 149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69868" h="1494000">
                    <a:moveTo>
                      <a:pt x="776171" y="0"/>
                    </a:moveTo>
                    <a:lnTo>
                      <a:pt x="2233868" y="0"/>
                    </a:lnTo>
                    <a:cubicBezTo>
                      <a:pt x="3232538" y="23721"/>
                      <a:pt x="3197712" y="1487845"/>
                      <a:pt x="2233867" y="1494000"/>
                    </a:cubicBezTo>
                    <a:lnTo>
                      <a:pt x="0" y="1494000"/>
                    </a:lnTo>
                    <a:lnTo>
                      <a:pt x="0" y="1461258"/>
                    </a:lnTo>
                    <a:lnTo>
                      <a:pt x="776172" y="1461258"/>
                    </a:lnTo>
                    <a:close/>
                  </a:path>
                </a:pathLst>
              </a:custGeom>
              <a:gradFill>
                <a:gsLst>
                  <a:gs pos="67000">
                    <a:schemeClr val="bg1">
                      <a:lumMod val="65000"/>
                      <a:alpha val="29000"/>
                    </a:schemeClr>
                  </a:gs>
                  <a:gs pos="0">
                    <a:schemeClr val="tx1"/>
                  </a:gs>
                  <a:gs pos="100000">
                    <a:schemeClr val="bg1">
                      <a:lumMod val="95000"/>
                      <a:alpha val="0"/>
                    </a:schemeClr>
                  </a:gs>
                </a:gsLst>
                <a:lin ang="0" scaled="0"/>
              </a:gra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0" name="椭圆 19"/>
              <p:cNvSpPr/>
              <p:nvPr/>
            </p:nvSpPr>
            <p:spPr>
              <a:xfrm>
                <a:off x="2689225" y="1488621"/>
                <a:ext cx="1791609" cy="1791608"/>
              </a:xfrm>
              <a:prstGeom prst="ellipse">
                <a:avLst/>
              </a:prstGeom>
              <a:gradFill>
                <a:gsLst>
                  <a:gs pos="0">
                    <a:schemeClr val="bg1">
                      <a:lumMod val="65000"/>
                    </a:schemeClr>
                  </a:gs>
                  <a:gs pos="100000">
                    <a:schemeClr val="bg1">
                      <a:lumMod val="95000"/>
                    </a:schemeClr>
                  </a:gs>
                </a:gsLst>
                <a:lin ang="2700000" scaled="1"/>
              </a:gradFill>
              <a:ln w="25400">
                <a:gradFill flip="none" rotWithShape="1">
                  <a:gsLst>
                    <a:gs pos="0">
                      <a:schemeClr val="bg1"/>
                    </a:gs>
                    <a:gs pos="100000">
                      <a:schemeClr val="bg1">
                        <a:lumMod val="65000"/>
                      </a:schemeClr>
                    </a:gs>
                  </a:gsLst>
                  <a:lin ang="2700000" scaled="1"/>
                  <a:tileRect/>
                </a:gradFill>
              </a:ln>
              <a:effectLst>
                <a:outerShdw blurRad="622300" dist="2159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11" name="Group 11"/>
            <p:cNvGrpSpPr>
              <a:grpSpLocks noChangeAspect="1"/>
            </p:cNvGrpSpPr>
            <p:nvPr/>
          </p:nvGrpSpPr>
          <p:grpSpPr bwMode="auto">
            <a:xfrm>
              <a:off x="6321572" y="2076462"/>
              <a:ext cx="543718" cy="472610"/>
              <a:chOff x="4838" y="1902"/>
              <a:chExt cx="497" cy="432"/>
            </a:xfrm>
            <a:solidFill>
              <a:srgbClr val="C00000"/>
            </a:solidFill>
          </p:grpSpPr>
          <p:sp>
            <p:nvSpPr>
              <p:cNvPr id="12" name="Freeform 12"/>
              <p:cNvSpPr>
                <a:spLocks noEditPoints="1"/>
              </p:cNvSpPr>
              <p:nvPr/>
            </p:nvSpPr>
            <p:spPr bwMode="auto">
              <a:xfrm>
                <a:off x="5001" y="1999"/>
                <a:ext cx="334" cy="335"/>
              </a:xfrm>
              <a:custGeom>
                <a:avLst/>
                <a:gdLst>
                  <a:gd name="T0" fmla="*/ 9 w 80"/>
                  <a:gd name="T1" fmla="*/ 19 h 80"/>
                  <a:gd name="T2" fmla="*/ 10 w 80"/>
                  <a:gd name="T3" fmla="*/ 26 h 80"/>
                  <a:gd name="T4" fmla="*/ 5 w 80"/>
                  <a:gd name="T5" fmla="*/ 27 h 80"/>
                  <a:gd name="T6" fmla="*/ 0 w 80"/>
                  <a:gd name="T7" fmla="*/ 31 h 80"/>
                  <a:gd name="T8" fmla="*/ 3 w 80"/>
                  <a:gd name="T9" fmla="*/ 37 h 80"/>
                  <a:gd name="T10" fmla="*/ 7 w 80"/>
                  <a:gd name="T11" fmla="*/ 42 h 80"/>
                  <a:gd name="T12" fmla="*/ 3 w 80"/>
                  <a:gd name="T13" fmla="*/ 46 h 80"/>
                  <a:gd name="T14" fmla="*/ 1 w 80"/>
                  <a:gd name="T15" fmla="*/ 52 h 80"/>
                  <a:gd name="T16" fmla="*/ 7 w 80"/>
                  <a:gd name="T17" fmla="*/ 56 h 80"/>
                  <a:gd name="T18" fmla="*/ 11 w 80"/>
                  <a:gd name="T19" fmla="*/ 57 h 80"/>
                  <a:gd name="T20" fmla="*/ 11 w 80"/>
                  <a:gd name="T21" fmla="*/ 63 h 80"/>
                  <a:gd name="T22" fmla="*/ 13 w 80"/>
                  <a:gd name="T23" fmla="*/ 70 h 80"/>
                  <a:gd name="T24" fmla="*/ 19 w 80"/>
                  <a:gd name="T25" fmla="*/ 70 h 80"/>
                  <a:gd name="T26" fmla="*/ 25 w 80"/>
                  <a:gd name="T27" fmla="*/ 70 h 80"/>
                  <a:gd name="T28" fmla="*/ 27 w 80"/>
                  <a:gd name="T29" fmla="*/ 74 h 80"/>
                  <a:gd name="T30" fmla="*/ 31 w 80"/>
                  <a:gd name="T31" fmla="*/ 79 h 80"/>
                  <a:gd name="T32" fmla="*/ 37 w 80"/>
                  <a:gd name="T33" fmla="*/ 76 h 80"/>
                  <a:gd name="T34" fmla="*/ 42 w 80"/>
                  <a:gd name="T35" fmla="*/ 73 h 80"/>
                  <a:gd name="T36" fmla="*/ 46 w 80"/>
                  <a:gd name="T37" fmla="*/ 76 h 80"/>
                  <a:gd name="T38" fmla="*/ 52 w 80"/>
                  <a:gd name="T39" fmla="*/ 78 h 80"/>
                  <a:gd name="T40" fmla="*/ 56 w 80"/>
                  <a:gd name="T41" fmla="*/ 73 h 80"/>
                  <a:gd name="T42" fmla="*/ 58 w 80"/>
                  <a:gd name="T43" fmla="*/ 67 h 80"/>
                  <a:gd name="T44" fmla="*/ 63 w 80"/>
                  <a:gd name="T45" fmla="*/ 68 h 80"/>
                  <a:gd name="T46" fmla="*/ 69 w 80"/>
                  <a:gd name="T47" fmla="*/ 67 h 80"/>
                  <a:gd name="T48" fmla="*/ 70 w 80"/>
                  <a:gd name="T49" fmla="*/ 60 h 80"/>
                  <a:gd name="T50" fmla="*/ 69 w 80"/>
                  <a:gd name="T51" fmla="*/ 54 h 80"/>
                  <a:gd name="T52" fmla="*/ 74 w 80"/>
                  <a:gd name="T53" fmla="*/ 53 h 80"/>
                  <a:gd name="T54" fmla="*/ 79 w 80"/>
                  <a:gd name="T55" fmla="*/ 48 h 80"/>
                  <a:gd name="T56" fmla="*/ 76 w 80"/>
                  <a:gd name="T57" fmla="*/ 42 h 80"/>
                  <a:gd name="T58" fmla="*/ 72 w 80"/>
                  <a:gd name="T59" fmla="*/ 37 h 80"/>
                  <a:gd name="T60" fmla="*/ 76 w 80"/>
                  <a:gd name="T61" fmla="*/ 34 h 80"/>
                  <a:gd name="T62" fmla="*/ 78 w 80"/>
                  <a:gd name="T63" fmla="*/ 27 h 80"/>
                  <a:gd name="T64" fmla="*/ 73 w 80"/>
                  <a:gd name="T65" fmla="*/ 24 h 80"/>
                  <a:gd name="T66" fmla="*/ 67 w 80"/>
                  <a:gd name="T67" fmla="*/ 21 h 80"/>
                  <a:gd name="T68" fmla="*/ 68 w 80"/>
                  <a:gd name="T69" fmla="*/ 16 h 80"/>
                  <a:gd name="T70" fmla="*/ 67 w 80"/>
                  <a:gd name="T71" fmla="*/ 10 h 80"/>
                  <a:gd name="T72" fmla="*/ 60 w 80"/>
                  <a:gd name="T73" fmla="*/ 9 h 80"/>
                  <a:gd name="T74" fmla="*/ 54 w 80"/>
                  <a:gd name="T75" fmla="*/ 10 h 80"/>
                  <a:gd name="T76" fmla="*/ 52 w 80"/>
                  <a:gd name="T77" fmla="*/ 5 h 80"/>
                  <a:gd name="T78" fmla="*/ 48 w 80"/>
                  <a:gd name="T79" fmla="*/ 0 h 80"/>
                  <a:gd name="T80" fmla="*/ 42 w 80"/>
                  <a:gd name="T81" fmla="*/ 3 h 80"/>
                  <a:gd name="T82" fmla="*/ 37 w 80"/>
                  <a:gd name="T83" fmla="*/ 7 h 80"/>
                  <a:gd name="T84" fmla="*/ 33 w 80"/>
                  <a:gd name="T85" fmla="*/ 3 h 80"/>
                  <a:gd name="T86" fmla="*/ 27 w 80"/>
                  <a:gd name="T87" fmla="*/ 1 h 80"/>
                  <a:gd name="T88" fmla="*/ 23 w 80"/>
                  <a:gd name="T89" fmla="*/ 7 h 80"/>
                  <a:gd name="T90" fmla="*/ 21 w 80"/>
                  <a:gd name="T91" fmla="*/ 13 h 80"/>
                  <a:gd name="T92" fmla="*/ 16 w 80"/>
                  <a:gd name="T93" fmla="*/ 11 h 80"/>
                  <a:gd name="T94" fmla="*/ 10 w 80"/>
                  <a:gd name="T95" fmla="*/ 13 h 80"/>
                  <a:gd name="T96" fmla="*/ 9 w 80"/>
                  <a:gd name="T97" fmla="*/ 19 h 80"/>
                  <a:gd name="T98" fmla="*/ 32 w 80"/>
                  <a:gd name="T99" fmla="*/ 18 h 80"/>
                  <a:gd name="T100" fmla="*/ 62 w 80"/>
                  <a:gd name="T101" fmla="*/ 33 h 80"/>
                  <a:gd name="T102" fmla="*/ 47 w 80"/>
                  <a:gd name="T103" fmla="*/ 62 h 80"/>
                  <a:gd name="T104" fmla="*/ 18 w 80"/>
                  <a:gd name="T105" fmla="*/ 47 h 80"/>
                  <a:gd name="T106" fmla="*/ 32 w 80"/>
                  <a:gd name="T107" fmla="*/ 1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 h="80">
                    <a:moveTo>
                      <a:pt x="9" y="19"/>
                    </a:moveTo>
                    <a:cubicBezTo>
                      <a:pt x="11" y="21"/>
                      <a:pt x="10" y="25"/>
                      <a:pt x="10" y="26"/>
                    </a:cubicBezTo>
                    <a:cubicBezTo>
                      <a:pt x="9" y="27"/>
                      <a:pt x="7" y="27"/>
                      <a:pt x="5" y="27"/>
                    </a:cubicBezTo>
                    <a:cubicBezTo>
                      <a:pt x="3" y="26"/>
                      <a:pt x="1" y="28"/>
                      <a:pt x="0" y="31"/>
                    </a:cubicBezTo>
                    <a:cubicBezTo>
                      <a:pt x="0" y="34"/>
                      <a:pt x="1" y="37"/>
                      <a:pt x="3" y="37"/>
                    </a:cubicBezTo>
                    <a:cubicBezTo>
                      <a:pt x="5" y="38"/>
                      <a:pt x="7" y="41"/>
                      <a:pt x="7" y="42"/>
                    </a:cubicBezTo>
                    <a:cubicBezTo>
                      <a:pt x="7" y="44"/>
                      <a:pt x="5" y="45"/>
                      <a:pt x="3" y="46"/>
                    </a:cubicBezTo>
                    <a:cubicBezTo>
                      <a:pt x="1" y="47"/>
                      <a:pt x="0" y="49"/>
                      <a:pt x="1" y="52"/>
                    </a:cubicBezTo>
                    <a:cubicBezTo>
                      <a:pt x="2" y="55"/>
                      <a:pt x="4" y="57"/>
                      <a:pt x="7" y="56"/>
                    </a:cubicBezTo>
                    <a:cubicBezTo>
                      <a:pt x="9" y="55"/>
                      <a:pt x="11" y="56"/>
                      <a:pt x="11" y="57"/>
                    </a:cubicBezTo>
                    <a:cubicBezTo>
                      <a:pt x="12" y="58"/>
                      <a:pt x="13" y="62"/>
                      <a:pt x="11" y="63"/>
                    </a:cubicBezTo>
                    <a:cubicBezTo>
                      <a:pt x="10" y="65"/>
                      <a:pt x="10" y="68"/>
                      <a:pt x="13" y="70"/>
                    </a:cubicBezTo>
                    <a:cubicBezTo>
                      <a:pt x="15" y="72"/>
                      <a:pt x="18" y="72"/>
                      <a:pt x="19" y="70"/>
                    </a:cubicBezTo>
                    <a:cubicBezTo>
                      <a:pt x="20" y="69"/>
                      <a:pt x="24" y="69"/>
                      <a:pt x="25" y="70"/>
                    </a:cubicBezTo>
                    <a:cubicBezTo>
                      <a:pt x="27" y="70"/>
                      <a:pt x="27" y="72"/>
                      <a:pt x="27" y="74"/>
                    </a:cubicBezTo>
                    <a:cubicBezTo>
                      <a:pt x="26" y="76"/>
                      <a:pt x="28" y="78"/>
                      <a:pt x="31" y="79"/>
                    </a:cubicBezTo>
                    <a:cubicBezTo>
                      <a:pt x="34" y="80"/>
                      <a:pt x="37" y="79"/>
                      <a:pt x="37" y="76"/>
                    </a:cubicBezTo>
                    <a:cubicBezTo>
                      <a:pt x="37" y="74"/>
                      <a:pt x="41" y="73"/>
                      <a:pt x="42" y="73"/>
                    </a:cubicBezTo>
                    <a:cubicBezTo>
                      <a:pt x="43" y="72"/>
                      <a:pt x="45" y="74"/>
                      <a:pt x="46" y="76"/>
                    </a:cubicBezTo>
                    <a:cubicBezTo>
                      <a:pt x="46" y="78"/>
                      <a:pt x="49" y="79"/>
                      <a:pt x="52" y="78"/>
                    </a:cubicBezTo>
                    <a:cubicBezTo>
                      <a:pt x="55" y="77"/>
                      <a:pt x="56" y="75"/>
                      <a:pt x="56" y="73"/>
                    </a:cubicBezTo>
                    <a:cubicBezTo>
                      <a:pt x="55" y="71"/>
                      <a:pt x="57" y="68"/>
                      <a:pt x="58" y="67"/>
                    </a:cubicBezTo>
                    <a:cubicBezTo>
                      <a:pt x="59" y="66"/>
                      <a:pt x="61" y="67"/>
                      <a:pt x="63" y="68"/>
                    </a:cubicBezTo>
                    <a:cubicBezTo>
                      <a:pt x="65" y="70"/>
                      <a:pt x="67" y="69"/>
                      <a:pt x="69" y="67"/>
                    </a:cubicBezTo>
                    <a:cubicBezTo>
                      <a:pt x="71" y="65"/>
                      <a:pt x="72" y="62"/>
                      <a:pt x="70" y="60"/>
                    </a:cubicBezTo>
                    <a:cubicBezTo>
                      <a:pt x="69" y="59"/>
                      <a:pt x="69" y="55"/>
                      <a:pt x="69" y="54"/>
                    </a:cubicBezTo>
                    <a:cubicBezTo>
                      <a:pt x="70" y="53"/>
                      <a:pt x="72" y="52"/>
                      <a:pt x="74" y="53"/>
                    </a:cubicBezTo>
                    <a:cubicBezTo>
                      <a:pt x="76" y="53"/>
                      <a:pt x="78" y="51"/>
                      <a:pt x="79" y="48"/>
                    </a:cubicBezTo>
                    <a:cubicBezTo>
                      <a:pt x="80" y="45"/>
                      <a:pt x="78" y="43"/>
                      <a:pt x="76" y="42"/>
                    </a:cubicBezTo>
                    <a:cubicBezTo>
                      <a:pt x="74" y="42"/>
                      <a:pt x="72" y="38"/>
                      <a:pt x="72" y="37"/>
                    </a:cubicBezTo>
                    <a:cubicBezTo>
                      <a:pt x="72" y="36"/>
                      <a:pt x="74" y="34"/>
                      <a:pt x="76" y="34"/>
                    </a:cubicBezTo>
                    <a:cubicBezTo>
                      <a:pt x="78" y="33"/>
                      <a:pt x="79" y="30"/>
                      <a:pt x="78" y="27"/>
                    </a:cubicBezTo>
                    <a:cubicBezTo>
                      <a:pt x="77" y="25"/>
                      <a:pt x="75" y="23"/>
                      <a:pt x="73" y="24"/>
                    </a:cubicBezTo>
                    <a:cubicBezTo>
                      <a:pt x="71" y="24"/>
                      <a:pt x="67" y="22"/>
                      <a:pt x="67" y="21"/>
                    </a:cubicBezTo>
                    <a:cubicBezTo>
                      <a:pt x="66" y="20"/>
                      <a:pt x="66" y="18"/>
                      <a:pt x="68" y="16"/>
                    </a:cubicBezTo>
                    <a:cubicBezTo>
                      <a:pt x="69" y="15"/>
                      <a:pt x="69" y="12"/>
                      <a:pt x="67" y="10"/>
                    </a:cubicBezTo>
                    <a:cubicBezTo>
                      <a:pt x="64" y="8"/>
                      <a:pt x="61" y="8"/>
                      <a:pt x="60" y="9"/>
                    </a:cubicBezTo>
                    <a:cubicBezTo>
                      <a:pt x="59" y="11"/>
                      <a:pt x="55" y="10"/>
                      <a:pt x="54" y="10"/>
                    </a:cubicBezTo>
                    <a:cubicBezTo>
                      <a:pt x="52" y="9"/>
                      <a:pt x="52" y="7"/>
                      <a:pt x="52" y="5"/>
                    </a:cubicBezTo>
                    <a:cubicBezTo>
                      <a:pt x="53" y="3"/>
                      <a:pt x="51" y="1"/>
                      <a:pt x="48" y="0"/>
                    </a:cubicBezTo>
                    <a:cubicBezTo>
                      <a:pt x="45" y="0"/>
                      <a:pt x="42" y="1"/>
                      <a:pt x="42" y="3"/>
                    </a:cubicBezTo>
                    <a:cubicBezTo>
                      <a:pt x="42" y="5"/>
                      <a:pt x="38" y="7"/>
                      <a:pt x="37" y="7"/>
                    </a:cubicBezTo>
                    <a:cubicBezTo>
                      <a:pt x="36" y="7"/>
                      <a:pt x="34" y="5"/>
                      <a:pt x="33" y="3"/>
                    </a:cubicBezTo>
                    <a:cubicBezTo>
                      <a:pt x="33" y="1"/>
                      <a:pt x="30" y="1"/>
                      <a:pt x="27" y="1"/>
                    </a:cubicBezTo>
                    <a:cubicBezTo>
                      <a:pt x="24" y="2"/>
                      <a:pt x="23" y="5"/>
                      <a:pt x="23" y="7"/>
                    </a:cubicBezTo>
                    <a:cubicBezTo>
                      <a:pt x="24" y="9"/>
                      <a:pt x="22" y="12"/>
                      <a:pt x="21" y="13"/>
                    </a:cubicBezTo>
                    <a:cubicBezTo>
                      <a:pt x="20" y="13"/>
                      <a:pt x="18" y="13"/>
                      <a:pt x="16" y="11"/>
                    </a:cubicBezTo>
                    <a:cubicBezTo>
                      <a:pt x="15" y="10"/>
                      <a:pt x="12" y="11"/>
                      <a:pt x="10" y="13"/>
                    </a:cubicBezTo>
                    <a:cubicBezTo>
                      <a:pt x="8" y="15"/>
                      <a:pt x="7" y="18"/>
                      <a:pt x="9" y="19"/>
                    </a:cubicBezTo>
                    <a:close/>
                    <a:moveTo>
                      <a:pt x="32" y="18"/>
                    </a:moveTo>
                    <a:cubicBezTo>
                      <a:pt x="45" y="14"/>
                      <a:pt x="58" y="21"/>
                      <a:pt x="62" y="33"/>
                    </a:cubicBezTo>
                    <a:cubicBezTo>
                      <a:pt x="65" y="45"/>
                      <a:pt x="59" y="58"/>
                      <a:pt x="47" y="62"/>
                    </a:cubicBezTo>
                    <a:cubicBezTo>
                      <a:pt x="34" y="66"/>
                      <a:pt x="21" y="59"/>
                      <a:pt x="18" y="47"/>
                    </a:cubicBezTo>
                    <a:cubicBezTo>
                      <a:pt x="14" y="35"/>
                      <a:pt x="20" y="22"/>
                      <a:pt x="32"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 name="Freeform 13"/>
              <p:cNvSpPr>
                <a:spLocks noEditPoints="1"/>
              </p:cNvSpPr>
              <p:nvPr/>
            </p:nvSpPr>
            <p:spPr bwMode="auto">
              <a:xfrm>
                <a:off x="4838" y="1902"/>
                <a:ext cx="217" cy="214"/>
              </a:xfrm>
              <a:custGeom>
                <a:avLst/>
                <a:gdLst>
                  <a:gd name="T0" fmla="*/ 6 w 52"/>
                  <a:gd name="T1" fmla="*/ 12 h 51"/>
                  <a:gd name="T2" fmla="*/ 7 w 52"/>
                  <a:gd name="T3" fmla="*/ 16 h 51"/>
                  <a:gd name="T4" fmla="*/ 4 w 52"/>
                  <a:gd name="T5" fmla="*/ 17 h 51"/>
                  <a:gd name="T6" fmla="*/ 1 w 52"/>
                  <a:gd name="T7" fmla="*/ 20 h 51"/>
                  <a:gd name="T8" fmla="*/ 3 w 52"/>
                  <a:gd name="T9" fmla="*/ 24 h 51"/>
                  <a:gd name="T10" fmla="*/ 5 w 52"/>
                  <a:gd name="T11" fmla="*/ 27 h 51"/>
                  <a:gd name="T12" fmla="*/ 3 w 52"/>
                  <a:gd name="T13" fmla="*/ 29 h 51"/>
                  <a:gd name="T14" fmla="*/ 1 w 52"/>
                  <a:gd name="T15" fmla="*/ 33 h 51"/>
                  <a:gd name="T16" fmla="*/ 5 w 52"/>
                  <a:gd name="T17" fmla="*/ 36 h 51"/>
                  <a:gd name="T18" fmla="*/ 8 w 52"/>
                  <a:gd name="T19" fmla="*/ 36 h 51"/>
                  <a:gd name="T20" fmla="*/ 8 w 52"/>
                  <a:gd name="T21" fmla="*/ 41 h 51"/>
                  <a:gd name="T22" fmla="*/ 9 w 52"/>
                  <a:gd name="T23" fmla="*/ 45 h 51"/>
                  <a:gd name="T24" fmla="*/ 13 w 52"/>
                  <a:gd name="T25" fmla="*/ 45 h 51"/>
                  <a:gd name="T26" fmla="*/ 17 w 52"/>
                  <a:gd name="T27" fmla="*/ 45 h 51"/>
                  <a:gd name="T28" fmla="*/ 18 w 52"/>
                  <a:gd name="T29" fmla="*/ 48 h 51"/>
                  <a:gd name="T30" fmla="*/ 21 w 52"/>
                  <a:gd name="T31" fmla="*/ 51 h 51"/>
                  <a:gd name="T32" fmla="*/ 25 w 52"/>
                  <a:gd name="T33" fmla="*/ 49 h 51"/>
                  <a:gd name="T34" fmla="*/ 28 w 52"/>
                  <a:gd name="T35" fmla="*/ 47 h 51"/>
                  <a:gd name="T36" fmla="*/ 30 w 52"/>
                  <a:gd name="T37" fmla="*/ 49 h 51"/>
                  <a:gd name="T38" fmla="*/ 34 w 52"/>
                  <a:gd name="T39" fmla="*/ 50 h 51"/>
                  <a:gd name="T40" fmla="*/ 37 w 52"/>
                  <a:gd name="T41" fmla="*/ 47 h 51"/>
                  <a:gd name="T42" fmla="*/ 38 w 52"/>
                  <a:gd name="T43" fmla="*/ 43 h 51"/>
                  <a:gd name="T44" fmla="*/ 41 w 52"/>
                  <a:gd name="T45" fmla="*/ 44 h 51"/>
                  <a:gd name="T46" fmla="*/ 45 w 52"/>
                  <a:gd name="T47" fmla="*/ 43 h 51"/>
                  <a:gd name="T48" fmla="*/ 46 w 52"/>
                  <a:gd name="T49" fmla="*/ 39 h 51"/>
                  <a:gd name="T50" fmla="*/ 45 w 52"/>
                  <a:gd name="T51" fmla="*/ 35 h 51"/>
                  <a:gd name="T52" fmla="*/ 48 w 52"/>
                  <a:gd name="T53" fmla="*/ 34 h 51"/>
                  <a:gd name="T54" fmla="*/ 51 w 52"/>
                  <a:gd name="T55" fmla="*/ 31 h 51"/>
                  <a:gd name="T56" fmla="*/ 50 w 52"/>
                  <a:gd name="T57" fmla="*/ 27 h 51"/>
                  <a:gd name="T58" fmla="*/ 47 w 52"/>
                  <a:gd name="T59" fmla="*/ 24 h 51"/>
                  <a:gd name="T60" fmla="*/ 49 w 52"/>
                  <a:gd name="T61" fmla="*/ 22 h 51"/>
                  <a:gd name="T62" fmla="*/ 51 w 52"/>
                  <a:gd name="T63" fmla="*/ 18 h 51"/>
                  <a:gd name="T64" fmla="*/ 47 w 52"/>
                  <a:gd name="T65" fmla="*/ 15 h 51"/>
                  <a:gd name="T66" fmla="*/ 44 w 52"/>
                  <a:gd name="T67" fmla="*/ 13 h 51"/>
                  <a:gd name="T68" fmla="*/ 44 w 52"/>
                  <a:gd name="T69" fmla="*/ 10 h 51"/>
                  <a:gd name="T70" fmla="*/ 43 w 52"/>
                  <a:gd name="T71" fmla="*/ 6 h 51"/>
                  <a:gd name="T72" fmla="*/ 39 w 52"/>
                  <a:gd name="T73" fmla="*/ 6 h 51"/>
                  <a:gd name="T74" fmla="*/ 35 w 52"/>
                  <a:gd name="T75" fmla="*/ 6 h 51"/>
                  <a:gd name="T76" fmla="*/ 34 w 52"/>
                  <a:gd name="T77" fmla="*/ 3 h 51"/>
                  <a:gd name="T78" fmla="*/ 32 w 52"/>
                  <a:gd name="T79" fmla="*/ 0 h 51"/>
                  <a:gd name="T80" fmla="*/ 28 w 52"/>
                  <a:gd name="T81" fmla="*/ 2 h 51"/>
                  <a:gd name="T82" fmla="*/ 24 w 52"/>
                  <a:gd name="T83" fmla="*/ 4 h 51"/>
                  <a:gd name="T84" fmla="*/ 22 w 52"/>
                  <a:gd name="T85" fmla="*/ 2 h 51"/>
                  <a:gd name="T86" fmla="*/ 18 w 52"/>
                  <a:gd name="T87" fmla="*/ 1 h 51"/>
                  <a:gd name="T88" fmla="*/ 16 w 52"/>
                  <a:gd name="T89" fmla="*/ 4 h 51"/>
                  <a:gd name="T90" fmla="*/ 14 w 52"/>
                  <a:gd name="T91" fmla="*/ 8 h 51"/>
                  <a:gd name="T92" fmla="*/ 11 w 52"/>
                  <a:gd name="T93" fmla="*/ 7 h 51"/>
                  <a:gd name="T94" fmla="*/ 7 w 52"/>
                  <a:gd name="T95" fmla="*/ 8 h 51"/>
                  <a:gd name="T96" fmla="*/ 6 w 52"/>
                  <a:gd name="T97" fmla="*/ 12 h 51"/>
                  <a:gd name="T98" fmla="*/ 22 w 52"/>
                  <a:gd name="T99" fmla="*/ 11 h 51"/>
                  <a:gd name="T100" fmla="*/ 40 w 52"/>
                  <a:gd name="T101" fmla="*/ 21 h 51"/>
                  <a:gd name="T102" fmla="*/ 31 w 52"/>
                  <a:gd name="T103" fmla="*/ 40 h 51"/>
                  <a:gd name="T104" fmla="*/ 12 w 52"/>
                  <a:gd name="T105" fmla="*/ 30 h 51"/>
                  <a:gd name="T106" fmla="*/ 22 w 52"/>
                  <a:gd name="T107" fmla="*/ 1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2" h="51">
                    <a:moveTo>
                      <a:pt x="6" y="12"/>
                    </a:moveTo>
                    <a:cubicBezTo>
                      <a:pt x="7" y="13"/>
                      <a:pt x="7" y="16"/>
                      <a:pt x="7" y="16"/>
                    </a:cubicBezTo>
                    <a:cubicBezTo>
                      <a:pt x="7" y="17"/>
                      <a:pt x="5" y="18"/>
                      <a:pt x="4" y="17"/>
                    </a:cubicBezTo>
                    <a:cubicBezTo>
                      <a:pt x="3" y="17"/>
                      <a:pt x="1" y="18"/>
                      <a:pt x="1" y="20"/>
                    </a:cubicBezTo>
                    <a:cubicBezTo>
                      <a:pt x="0" y="22"/>
                      <a:pt x="1" y="24"/>
                      <a:pt x="3" y="24"/>
                    </a:cubicBezTo>
                    <a:cubicBezTo>
                      <a:pt x="4" y="24"/>
                      <a:pt x="5" y="26"/>
                      <a:pt x="5" y="27"/>
                    </a:cubicBezTo>
                    <a:cubicBezTo>
                      <a:pt x="5" y="28"/>
                      <a:pt x="4" y="29"/>
                      <a:pt x="3" y="29"/>
                    </a:cubicBezTo>
                    <a:cubicBezTo>
                      <a:pt x="1" y="30"/>
                      <a:pt x="1" y="32"/>
                      <a:pt x="1" y="33"/>
                    </a:cubicBezTo>
                    <a:cubicBezTo>
                      <a:pt x="2" y="35"/>
                      <a:pt x="4" y="36"/>
                      <a:pt x="5" y="36"/>
                    </a:cubicBezTo>
                    <a:cubicBezTo>
                      <a:pt x="6" y="36"/>
                      <a:pt x="8" y="36"/>
                      <a:pt x="8" y="36"/>
                    </a:cubicBezTo>
                    <a:cubicBezTo>
                      <a:pt x="8" y="37"/>
                      <a:pt x="9" y="40"/>
                      <a:pt x="8" y="41"/>
                    </a:cubicBezTo>
                    <a:cubicBezTo>
                      <a:pt x="7" y="42"/>
                      <a:pt x="7" y="43"/>
                      <a:pt x="9" y="45"/>
                    </a:cubicBezTo>
                    <a:cubicBezTo>
                      <a:pt x="10" y="46"/>
                      <a:pt x="12" y="46"/>
                      <a:pt x="13" y="45"/>
                    </a:cubicBezTo>
                    <a:cubicBezTo>
                      <a:pt x="14" y="44"/>
                      <a:pt x="16" y="44"/>
                      <a:pt x="17" y="45"/>
                    </a:cubicBezTo>
                    <a:cubicBezTo>
                      <a:pt x="18" y="45"/>
                      <a:pt x="18" y="46"/>
                      <a:pt x="18" y="48"/>
                    </a:cubicBezTo>
                    <a:cubicBezTo>
                      <a:pt x="18" y="49"/>
                      <a:pt x="19" y="50"/>
                      <a:pt x="21" y="51"/>
                    </a:cubicBezTo>
                    <a:cubicBezTo>
                      <a:pt x="22" y="51"/>
                      <a:pt x="24" y="50"/>
                      <a:pt x="25" y="49"/>
                    </a:cubicBezTo>
                    <a:cubicBezTo>
                      <a:pt x="25" y="48"/>
                      <a:pt x="27" y="47"/>
                      <a:pt x="28" y="47"/>
                    </a:cubicBezTo>
                    <a:cubicBezTo>
                      <a:pt x="29" y="47"/>
                      <a:pt x="30" y="48"/>
                      <a:pt x="30" y="49"/>
                    </a:cubicBezTo>
                    <a:cubicBezTo>
                      <a:pt x="30" y="50"/>
                      <a:pt x="32" y="51"/>
                      <a:pt x="34" y="50"/>
                    </a:cubicBezTo>
                    <a:cubicBezTo>
                      <a:pt x="36" y="50"/>
                      <a:pt x="37" y="48"/>
                      <a:pt x="37" y="47"/>
                    </a:cubicBezTo>
                    <a:cubicBezTo>
                      <a:pt x="36" y="45"/>
                      <a:pt x="38" y="43"/>
                      <a:pt x="38" y="43"/>
                    </a:cubicBezTo>
                    <a:cubicBezTo>
                      <a:pt x="39" y="42"/>
                      <a:pt x="40" y="43"/>
                      <a:pt x="41" y="44"/>
                    </a:cubicBezTo>
                    <a:cubicBezTo>
                      <a:pt x="42" y="45"/>
                      <a:pt x="44" y="44"/>
                      <a:pt x="45" y="43"/>
                    </a:cubicBezTo>
                    <a:cubicBezTo>
                      <a:pt x="47" y="42"/>
                      <a:pt x="47" y="40"/>
                      <a:pt x="46" y="39"/>
                    </a:cubicBezTo>
                    <a:cubicBezTo>
                      <a:pt x="45" y="38"/>
                      <a:pt x="45" y="35"/>
                      <a:pt x="45" y="35"/>
                    </a:cubicBezTo>
                    <a:cubicBezTo>
                      <a:pt x="46" y="34"/>
                      <a:pt x="47" y="34"/>
                      <a:pt x="48" y="34"/>
                    </a:cubicBezTo>
                    <a:cubicBezTo>
                      <a:pt x="50" y="34"/>
                      <a:pt x="51" y="33"/>
                      <a:pt x="51" y="31"/>
                    </a:cubicBezTo>
                    <a:cubicBezTo>
                      <a:pt x="52" y="29"/>
                      <a:pt x="51" y="27"/>
                      <a:pt x="50" y="27"/>
                    </a:cubicBezTo>
                    <a:cubicBezTo>
                      <a:pt x="48" y="27"/>
                      <a:pt x="47" y="25"/>
                      <a:pt x="47" y="24"/>
                    </a:cubicBezTo>
                    <a:cubicBezTo>
                      <a:pt x="47" y="23"/>
                      <a:pt x="48" y="22"/>
                      <a:pt x="49" y="22"/>
                    </a:cubicBezTo>
                    <a:cubicBezTo>
                      <a:pt x="51" y="21"/>
                      <a:pt x="51" y="19"/>
                      <a:pt x="51" y="18"/>
                    </a:cubicBezTo>
                    <a:cubicBezTo>
                      <a:pt x="50" y="16"/>
                      <a:pt x="49" y="15"/>
                      <a:pt x="47" y="15"/>
                    </a:cubicBezTo>
                    <a:cubicBezTo>
                      <a:pt x="46" y="16"/>
                      <a:pt x="44" y="14"/>
                      <a:pt x="44" y="13"/>
                    </a:cubicBezTo>
                    <a:cubicBezTo>
                      <a:pt x="43" y="13"/>
                      <a:pt x="43" y="11"/>
                      <a:pt x="44" y="10"/>
                    </a:cubicBezTo>
                    <a:cubicBezTo>
                      <a:pt x="45" y="9"/>
                      <a:pt x="45" y="8"/>
                      <a:pt x="43" y="6"/>
                    </a:cubicBezTo>
                    <a:cubicBezTo>
                      <a:pt x="42" y="5"/>
                      <a:pt x="40" y="5"/>
                      <a:pt x="39" y="6"/>
                    </a:cubicBezTo>
                    <a:cubicBezTo>
                      <a:pt x="38" y="7"/>
                      <a:pt x="36" y="7"/>
                      <a:pt x="35" y="6"/>
                    </a:cubicBezTo>
                    <a:cubicBezTo>
                      <a:pt x="34" y="6"/>
                      <a:pt x="34" y="5"/>
                      <a:pt x="34" y="3"/>
                    </a:cubicBezTo>
                    <a:cubicBezTo>
                      <a:pt x="35" y="2"/>
                      <a:pt x="33" y="1"/>
                      <a:pt x="32" y="0"/>
                    </a:cubicBezTo>
                    <a:cubicBezTo>
                      <a:pt x="30" y="0"/>
                      <a:pt x="28" y="1"/>
                      <a:pt x="28" y="2"/>
                    </a:cubicBezTo>
                    <a:cubicBezTo>
                      <a:pt x="27" y="3"/>
                      <a:pt x="25" y="4"/>
                      <a:pt x="24" y="4"/>
                    </a:cubicBezTo>
                    <a:cubicBezTo>
                      <a:pt x="24" y="4"/>
                      <a:pt x="23" y="3"/>
                      <a:pt x="22" y="2"/>
                    </a:cubicBezTo>
                    <a:cubicBezTo>
                      <a:pt x="22" y="1"/>
                      <a:pt x="20" y="0"/>
                      <a:pt x="18" y="1"/>
                    </a:cubicBezTo>
                    <a:cubicBezTo>
                      <a:pt x="16" y="1"/>
                      <a:pt x="15" y="3"/>
                      <a:pt x="16" y="4"/>
                    </a:cubicBezTo>
                    <a:cubicBezTo>
                      <a:pt x="16" y="6"/>
                      <a:pt x="15" y="8"/>
                      <a:pt x="14" y="8"/>
                    </a:cubicBezTo>
                    <a:cubicBezTo>
                      <a:pt x="13" y="9"/>
                      <a:pt x="12" y="8"/>
                      <a:pt x="11" y="7"/>
                    </a:cubicBezTo>
                    <a:cubicBezTo>
                      <a:pt x="10" y="6"/>
                      <a:pt x="8" y="7"/>
                      <a:pt x="7" y="8"/>
                    </a:cubicBezTo>
                    <a:cubicBezTo>
                      <a:pt x="6" y="10"/>
                      <a:pt x="5" y="11"/>
                      <a:pt x="6" y="12"/>
                    </a:cubicBezTo>
                    <a:close/>
                    <a:moveTo>
                      <a:pt x="22" y="11"/>
                    </a:moveTo>
                    <a:cubicBezTo>
                      <a:pt x="29" y="9"/>
                      <a:pt x="38" y="13"/>
                      <a:pt x="40" y="21"/>
                    </a:cubicBezTo>
                    <a:cubicBezTo>
                      <a:pt x="43" y="29"/>
                      <a:pt x="38" y="37"/>
                      <a:pt x="31" y="40"/>
                    </a:cubicBezTo>
                    <a:cubicBezTo>
                      <a:pt x="23" y="42"/>
                      <a:pt x="14" y="38"/>
                      <a:pt x="12" y="30"/>
                    </a:cubicBezTo>
                    <a:cubicBezTo>
                      <a:pt x="9" y="22"/>
                      <a:pt x="14" y="14"/>
                      <a:pt x="22"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 name="Freeform 14"/>
              <p:cNvSpPr>
                <a:spLocks noEditPoints="1"/>
              </p:cNvSpPr>
              <p:nvPr/>
            </p:nvSpPr>
            <p:spPr bwMode="auto">
              <a:xfrm>
                <a:off x="4842" y="2116"/>
                <a:ext cx="163" cy="168"/>
              </a:xfrm>
              <a:custGeom>
                <a:avLst/>
                <a:gdLst>
                  <a:gd name="T0" fmla="*/ 4 w 39"/>
                  <a:gd name="T1" fmla="*/ 10 h 40"/>
                  <a:gd name="T2" fmla="*/ 5 w 39"/>
                  <a:gd name="T3" fmla="*/ 13 h 40"/>
                  <a:gd name="T4" fmla="*/ 2 w 39"/>
                  <a:gd name="T5" fmla="*/ 13 h 40"/>
                  <a:gd name="T6" fmla="*/ 0 w 39"/>
                  <a:gd name="T7" fmla="*/ 16 h 40"/>
                  <a:gd name="T8" fmla="*/ 1 w 39"/>
                  <a:gd name="T9" fmla="*/ 19 h 40"/>
                  <a:gd name="T10" fmla="*/ 3 w 39"/>
                  <a:gd name="T11" fmla="*/ 21 h 40"/>
                  <a:gd name="T12" fmla="*/ 2 w 39"/>
                  <a:gd name="T13" fmla="*/ 23 h 40"/>
                  <a:gd name="T14" fmla="*/ 1 w 39"/>
                  <a:gd name="T15" fmla="*/ 26 h 40"/>
                  <a:gd name="T16" fmla="*/ 3 w 39"/>
                  <a:gd name="T17" fmla="*/ 28 h 40"/>
                  <a:gd name="T18" fmla="*/ 5 w 39"/>
                  <a:gd name="T19" fmla="*/ 28 h 40"/>
                  <a:gd name="T20" fmla="*/ 5 w 39"/>
                  <a:gd name="T21" fmla="*/ 31 h 40"/>
                  <a:gd name="T22" fmla="*/ 6 w 39"/>
                  <a:gd name="T23" fmla="*/ 35 h 40"/>
                  <a:gd name="T24" fmla="*/ 9 w 39"/>
                  <a:gd name="T25" fmla="*/ 35 h 40"/>
                  <a:gd name="T26" fmla="*/ 13 w 39"/>
                  <a:gd name="T27" fmla="*/ 34 h 40"/>
                  <a:gd name="T28" fmla="*/ 13 w 39"/>
                  <a:gd name="T29" fmla="*/ 37 h 40"/>
                  <a:gd name="T30" fmla="*/ 15 w 39"/>
                  <a:gd name="T31" fmla="*/ 39 h 40"/>
                  <a:gd name="T32" fmla="*/ 18 w 39"/>
                  <a:gd name="T33" fmla="*/ 38 h 40"/>
                  <a:gd name="T34" fmla="*/ 21 w 39"/>
                  <a:gd name="T35" fmla="*/ 36 h 40"/>
                  <a:gd name="T36" fmla="*/ 22 w 39"/>
                  <a:gd name="T37" fmla="*/ 38 h 40"/>
                  <a:gd name="T38" fmla="*/ 26 w 39"/>
                  <a:gd name="T39" fmla="*/ 39 h 40"/>
                  <a:gd name="T40" fmla="*/ 27 w 39"/>
                  <a:gd name="T41" fmla="*/ 36 h 40"/>
                  <a:gd name="T42" fmla="*/ 29 w 39"/>
                  <a:gd name="T43" fmla="*/ 33 h 40"/>
                  <a:gd name="T44" fmla="*/ 31 w 39"/>
                  <a:gd name="T45" fmla="*/ 34 h 40"/>
                  <a:gd name="T46" fmla="*/ 34 w 39"/>
                  <a:gd name="T47" fmla="*/ 33 h 40"/>
                  <a:gd name="T48" fmla="*/ 35 w 39"/>
                  <a:gd name="T49" fmla="*/ 30 h 40"/>
                  <a:gd name="T50" fmla="*/ 34 w 39"/>
                  <a:gd name="T51" fmla="*/ 27 h 40"/>
                  <a:gd name="T52" fmla="*/ 36 w 39"/>
                  <a:gd name="T53" fmla="*/ 26 h 40"/>
                  <a:gd name="T54" fmla="*/ 39 w 39"/>
                  <a:gd name="T55" fmla="*/ 24 h 40"/>
                  <a:gd name="T56" fmla="*/ 38 w 39"/>
                  <a:gd name="T57" fmla="*/ 21 h 40"/>
                  <a:gd name="T58" fmla="*/ 36 w 39"/>
                  <a:gd name="T59" fmla="*/ 18 h 40"/>
                  <a:gd name="T60" fmla="*/ 37 w 39"/>
                  <a:gd name="T61" fmla="*/ 17 h 40"/>
                  <a:gd name="T62" fmla="*/ 38 w 39"/>
                  <a:gd name="T63" fmla="*/ 14 h 40"/>
                  <a:gd name="T64" fmla="*/ 36 w 39"/>
                  <a:gd name="T65" fmla="*/ 12 h 40"/>
                  <a:gd name="T66" fmla="*/ 33 w 39"/>
                  <a:gd name="T67" fmla="*/ 10 h 40"/>
                  <a:gd name="T68" fmla="*/ 33 w 39"/>
                  <a:gd name="T69" fmla="*/ 8 h 40"/>
                  <a:gd name="T70" fmla="*/ 33 w 39"/>
                  <a:gd name="T71" fmla="*/ 5 h 40"/>
                  <a:gd name="T72" fmla="*/ 30 w 39"/>
                  <a:gd name="T73" fmla="*/ 5 h 40"/>
                  <a:gd name="T74" fmla="*/ 26 w 39"/>
                  <a:gd name="T75" fmla="*/ 5 h 40"/>
                  <a:gd name="T76" fmla="*/ 26 w 39"/>
                  <a:gd name="T77" fmla="*/ 3 h 40"/>
                  <a:gd name="T78" fmla="*/ 24 w 39"/>
                  <a:gd name="T79" fmla="*/ 0 h 40"/>
                  <a:gd name="T80" fmla="*/ 21 w 39"/>
                  <a:gd name="T81" fmla="*/ 2 h 40"/>
                  <a:gd name="T82" fmla="*/ 18 w 39"/>
                  <a:gd name="T83" fmla="*/ 4 h 40"/>
                  <a:gd name="T84" fmla="*/ 16 w 39"/>
                  <a:gd name="T85" fmla="*/ 2 h 40"/>
                  <a:gd name="T86" fmla="*/ 13 w 39"/>
                  <a:gd name="T87" fmla="*/ 1 h 40"/>
                  <a:gd name="T88" fmla="*/ 11 w 39"/>
                  <a:gd name="T89" fmla="*/ 3 h 40"/>
                  <a:gd name="T90" fmla="*/ 10 w 39"/>
                  <a:gd name="T91" fmla="*/ 6 h 40"/>
                  <a:gd name="T92" fmla="*/ 8 w 39"/>
                  <a:gd name="T93" fmla="*/ 6 h 40"/>
                  <a:gd name="T94" fmla="*/ 5 w 39"/>
                  <a:gd name="T95" fmla="*/ 6 h 40"/>
                  <a:gd name="T96" fmla="*/ 4 w 39"/>
                  <a:gd name="T97" fmla="*/ 10 h 40"/>
                  <a:gd name="T98" fmla="*/ 16 w 39"/>
                  <a:gd name="T99" fmla="*/ 9 h 40"/>
                  <a:gd name="T100" fmla="*/ 30 w 39"/>
                  <a:gd name="T101" fmla="*/ 16 h 40"/>
                  <a:gd name="T102" fmla="*/ 23 w 39"/>
                  <a:gd name="T103" fmla="*/ 31 h 40"/>
                  <a:gd name="T104" fmla="*/ 9 w 39"/>
                  <a:gd name="T105" fmla="*/ 23 h 40"/>
                  <a:gd name="T106" fmla="*/ 16 w 39"/>
                  <a:gd name="T107" fmla="*/ 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 h="40">
                    <a:moveTo>
                      <a:pt x="4" y="10"/>
                    </a:moveTo>
                    <a:cubicBezTo>
                      <a:pt x="5" y="10"/>
                      <a:pt x="5" y="12"/>
                      <a:pt x="5" y="13"/>
                    </a:cubicBezTo>
                    <a:cubicBezTo>
                      <a:pt x="4" y="13"/>
                      <a:pt x="3" y="14"/>
                      <a:pt x="2" y="13"/>
                    </a:cubicBezTo>
                    <a:cubicBezTo>
                      <a:pt x="1" y="13"/>
                      <a:pt x="0" y="14"/>
                      <a:pt x="0" y="16"/>
                    </a:cubicBezTo>
                    <a:cubicBezTo>
                      <a:pt x="0" y="17"/>
                      <a:pt x="0" y="18"/>
                      <a:pt x="1" y="19"/>
                    </a:cubicBezTo>
                    <a:cubicBezTo>
                      <a:pt x="2" y="19"/>
                      <a:pt x="3" y="20"/>
                      <a:pt x="3" y="21"/>
                    </a:cubicBezTo>
                    <a:cubicBezTo>
                      <a:pt x="3" y="22"/>
                      <a:pt x="3" y="22"/>
                      <a:pt x="2" y="23"/>
                    </a:cubicBezTo>
                    <a:cubicBezTo>
                      <a:pt x="1" y="23"/>
                      <a:pt x="0" y="24"/>
                      <a:pt x="1" y="26"/>
                    </a:cubicBezTo>
                    <a:cubicBezTo>
                      <a:pt x="1" y="27"/>
                      <a:pt x="2" y="28"/>
                      <a:pt x="3" y="28"/>
                    </a:cubicBezTo>
                    <a:cubicBezTo>
                      <a:pt x="4" y="27"/>
                      <a:pt x="5" y="28"/>
                      <a:pt x="5" y="28"/>
                    </a:cubicBezTo>
                    <a:cubicBezTo>
                      <a:pt x="6" y="29"/>
                      <a:pt x="6" y="31"/>
                      <a:pt x="5" y="31"/>
                    </a:cubicBezTo>
                    <a:cubicBezTo>
                      <a:pt x="5" y="32"/>
                      <a:pt x="5" y="34"/>
                      <a:pt x="6" y="35"/>
                    </a:cubicBezTo>
                    <a:cubicBezTo>
                      <a:pt x="7" y="35"/>
                      <a:pt x="9" y="36"/>
                      <a:pt x="9" y="35"/>
                    </a:cubicBezTo>
                    <a:cubicBezTo>
                      <a:pt x="10" y="34"/>
                      <a:pt x="12" y="34"/>
                      <a:pt x="13" y="34"/>
                    </a:cubicBezTo>
                    <a:cubicBezTo>
                      <a:pt x="13" y="35"/>
                      <a:pt x="13" y="36"/>
                      <a:pt x="13" y="37"/>
                    </a:cubicBezTo>
                    <a:cubicBezTo>
                      <a:pt x="13" y="38"/>
                      <a:pt x="14" y="39"/>
                      <a:pt x="15" y="39"/>
                    </a:cubicBezTo>
                    <a:cubicBezTo>
                      <a:pt x="17" y="40"/>
                      <a:pt x="18" y="39"/>
                      <a:pt x="18" y="38"/>
                    </a:cubicBezTo>
                    <a:cubicBezTo>
                      <a:pt x="18" y="37"/>
                      <a:pt x="20" y="36"/>
                      <a:pt x="21" y="36"/>
                    </a:cubicBezTo>
                    <a:cubicBezTo>
                      <a:pt x="21" y="36"/>
                      <a:pt x="22" y="37"/>
                      <a:pt x="22" y="38"/>
                    </a:cubicBezTo>
                    <a:cubicBezTo>
                      <a:pt x="23" y="39"/>
                      <a:pt x="24" y="39"/>
                      <a:pt x="26" y="39"/>
                    </a:cubicBezTo>
                    <a:cubicBezTo>
                      <a:pt x="27" y="38"/>
                      <a:pt x="28" y="37"/>
                      <a:pt x="27" y="36"/>
                    </a:cubicBezTo>
                    <a:cubicBezTo>
                      <a:pt x="27" y="35"/>
                      <a:pt x="28" y="33"/>
                      <a:pt x="29" y="33"/>
                    </a:cubicBezTo>
                    <a:cubicBezTo>
                      <a:pt x="29" y="33"/>
                      <a:pt x="30" y="33"/>
                      <a:pt x="31" y="34"/>
                    </a:cubicBezTo>
                    <a:cubicBezTo>
                      <a:pt x="32" y="34"/>
                      <a:pt x="33" y="34"/>
                      <a:pt x="34" y="33"/>
                    </a:cubicBezTo>
                    <a:cubicBezTo>
                      <a:pt x="35" y="32"/>
                      <a:pt x="35" y="31"/>
                      <a:pt x="35" y="30"/>
                    </a:cubicBezTo>
                    <a:cubicBezTo>
                      <a:pt x="34" y="29"/>
                      <a:pt x="34" y="27"/>
                      <a:pt x="34" y="27"/>
                    </a:cubicBezTo>
                    <a:cubicBezTo>
                      <a:pt x="34" y="26"/>
                      <a:pt x="35" y="26"/>
                      <a:pt x="36" y="26"/>
                    </a:cubicBezTo>
                    <a:cubicBezTo>
                      <a:pt x="38" y="26"/>
                      <a:pt x="39" y="25"/>
                      <a:pt x="39" y="24"/>
                    </a:cubicBezTo>
                    <a:cubicBezTo>
                      <a:pt x="39" y="23"/>
                      <a:pt x="39" y="21"/>
                      <a:pt x="38" y="21"/>
                    </a:cubicBezTo>
                    <a:cubicBezTo>
                      <a:pt x="37" y="21"/>
                      <a:pt x="36" y="19"/>
                      <a:pt x="36" y="18"/>
                    </a:cubicBezTo>
                    <a:cubicBezTo>
                      <a:pt x="36" y="18"/>
                      <a:pt x="36" y="17"/>
                      <a:pt x="37" y="17"/>
                    </a:cubicBezTo>
                    <a:cubicBezTo>
                      <a:pt x="38" y="16"/>
                      <a:pt x="39" y="15"/>
                      <a:pt x="38" y="14"/>
                    </a:cubicBezTo>
                    <a:cubicBezTo>
                      <a:pt x="38" y="12"/>
                      <a:pt x="37" y="11"/>
                      <a:pt x="36" y="12"/>
                    </a:cubicBezTo>
                    <a:cubicBezTo>
                      <a:pt x="35" y="12"/>
                      <a:pt x="33" y="11"/>
                      <a:pt x="33" y="10"/>
                    </a:cubicBezTo>
                    <a:cubicBezTo>
                      <a:pt x="32" y="10"/>
                      <a:pt x="33" y="9"/>
                      <a:pt x="33" y="8"/>
                    </a:cubicBezTo>
                    <a:cubicBezTo>
                      <a:pt x="34" y="7"/>
                      <a:pt x="34" y="6"/>
                      <a:pt x="33" y="5"/>
                    </a:cubicBezTo>
                    <a:cubicBezTo>
                      <a:pt x="32" y="4"/>
                      <a:pt x="30" y="4"/>
                      <a:pt x="30" y="5"/>
                    </a:cubicBezTo>
                    <a:cubicBezTo>
                      <a:pt x="29" y="5"/>
                      <a:pt x="27" y="5"/>
                      <a:pt x="26" y="5"/>
                    </a:cubicBezTo>
                    <a:cubicBezTo>
                      <a:pt x="26" y="5"/>
                      <a:pt x="26" y="4"/>
                      <a:pt x="26" y="3"/>
                    </a:cubicBezTo>
                    <a:cubicBezTo>
                      <a:pt x="26" y="2"/>
                      <a:pt x="25" y="1"/>
                      <a:pt x="24" y="0"/>
                    </a:cubicBezTo>
                    <a:cubicBezTo>
                      <a:pt x="22" y="0"/>
                      <a:pt x="21" y="1"/>
                      <a:pt x="21" y="2"/>
                    </a:cubicBezTo>
                    <a:cubicBezTo>
                      <a:pt x="20" y="3"/>
                      <a:pt x="19" y="3"/>
                      <a:pt x="18" y="4"/>
                    </a:cubicBezTo>
                    <a:cubicBezTo>
                      <a:pt x="18" y="4"/>
                      <a:pt x="17" y="3"/>
                      <a:pt x="16" y="2"/>
                    </a:cubicBezTo>
                    <a:cubicBezTo>
                      <a:pt x="16" y="1"/>
                      <a:pt x="15" y="0"/>
                      <a:pt x="13" y="1"/>
                    </a:cubicBezTo>
                    <a:cubicBezTo>
                      <a:pt x="12" y="1"/>
                      <a:pt x="11" y="2"/>
                      <a:pt x="11" y="3"/>
                    </a:cubicBezTo>
                    <a:cubicBezTo>
                      <a:pt x="12" y="4"/>
                      <a:pt x="11" y="6"/>
                      <a:pt x="10" y="6"/>
                    </a:cubicBezTo>
                    <a:cubicBezTo>
                      <a:pt x="10" y="7"/>
                      <a:pt x="9" y="6"/>
                      <a:pt x="8" y="6"/>
                    </a:cubicBezTo>
                    <a:cubicBezTo>
                      <a:pt x="7" y="5"/>
                      <a:pt x="6" y="5"/>
                      <a:pt x="5" y="6"/>
                    </a:cubicBezTo>
                    <a:cubicBezTo>
                      <a:pt x="4" y="7"/>
                      <a:pt x="4" y="9"/>
                      <a:pt x="4" y="10"/>
                    </a:cubicBezTo>
                    <a:close/>
                    <a:moveTo>
                      <a:pt x="16" y="9"/>
                    </a:moveTo>
                    <a:cubicBezTo>
                      <a:pt x="22" y="7"/>
                      <a:pt x="28" y="10"/>
                      <a:pt x="30" y="16"/>
                    </a:cubicBezTo>
                    <a:cubicBezTo>
                      <a:pt x="32" y="22"/>
                      <a:pt x="29" y="29"/>
                      <a:pt x="23" y="31"/>
                    </a:cubicBezTo>
                    <a:cubicBezTo>
                      <a:pt x="17" y="33"/>
                      <a:pt x="11" y="29"/>
                      <a:pt x="9" y="23"/>
                    </a:cubicBezTo>
                    <a:cubicBezTo>
                      <a:pt x="7" y="17"/>
                      <a:pt x="10" y="11"/>
                      <a:pt x="16"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grpSp>
        <p:nvGrpSpPr>
          <p:cNvPr id="79" name="组合 78"/>
          <p:cNvGrpSpPr/>
          <p:nvPr/>
        </p:nvGrpSpPr>
        <p:grpSpPr>
          <a:xfrm>
            <a:off x="2027885" y="2321642"/>
            <a:ext cx="1389152" cy="2392526"/>
            <a:chOff x="2027885" y="2321642"/>
            <a:chExt cx="1389152" cy="2392526"/>
          </a:xfrm>
        </p:grpSpPr>
        <p:grpSp>
          <p:nvGrpSpPr>
            <p:cNvPr id="28" name="组合 27"/>
            <p:cNvGrpSpPr/>
            <p:nvPr/>
          </p:nvGrpSpPr>
          <p:grpSpPr>
            <a:xfrm>
              <a:off x="2027885" y="2321642"/>
              <a:ext cx="1389152" cy="2392526"/>
              <a:chOff x="2689225" y="814470"/>
              <a:chExt cx="2591962" cy="4464122"/>
            </a:xfrm>
          </p:grpSpPr>
          <p:sp>
            <p:nvSpPr>
              <p:cNvPr id="32" name="任意多边形 31"/>
              <p:cNvSpPr/>
              <p:nvPr/>
            </p:nvSpPr>
            <p:spPr>
              <a:xfrm rot="2700000">
                <a:off x="2013032" y="2010436"/>
                <a:ext cx="4464122" cy="2072189"/>
              </a:xfrm>
              <a:custGeom>
                <a:avLst/>
                <a:gdLst>
                  <a:gd name="connsiteX0" fmla="*/ 776171 w 2969868"/>
                  <a:gd name="connsiteY0" fmla="*/ 0 h 1494000"/>
                  <a:gd name="connsiteX1" fmla="*/ 2233868 w 2969868"/>
                  <a:gd name="connsiteY1" fmla="*/ 0 h 1494000"/>
                  <a:gd name="connsiteX2" fmla="*/ 2233867 w 2969868"/>
                  <a:gd name="connsiteY2" fmla="*/ 1494000 h 1494000"/>
                  <a:gd name="connsiteX3" fmla="*/ 0 w 2969868"/>
                  <a:gd name="connsiteY3" fmla="*/ 1494000 h 1494000"/>
                  <a:gd name="connsiteX4" fmla="*/ 0 w 2969868"/>
                  <a:gd name="connsiteY4" fmla="*/ 1461258 h 1494000"/>
                  <a:gd name="connsiteX5" fmla="*/ 776172 w 2969868"/>
                  <a:gd name="connsiteY5" fmla="*/ 1461258 h 149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69868" h="1494000">
                    <a:moveTo>
                      <a:pt x="776171" y="0"/>
                    </a:moveTo>
                    <a:lnTo>
                      <a:pt x="2233868" y="0"/>
                    </a:lnTo>
                    <a:cubicBezTo>
                      <a:pt x="3232538" y="23721"/>
                      <a:pt x="3197712" y="1487845"/>
                      <a:pt x="2233867" y="1494000"/>
                    </a:cubicBezTo>
                    <a:lnTo>
                      <a:pt x="0" y="1494000"/>
                    </a:lnTo>
                    <a:lnTo>
                      <a:pt x="0" y="1461258"/>
                    </a:lnTo>
                    <a:lnTo>
                      <a:pt x="776172" y="1461258"/>
                    </a:lnTo>
                    <a:close/>
                  </a:path>
                </a:pathLst>
              </a:custGeom>
              <a:gradFill>
                <a:gsLst>
                  <a:gs pos="67000">
                    <a:schemeClr val="bg1">
                      <a:lumMod val="65000"/>
                      <a:alpha val="29000"/>
                    </a:schemeClr>
                  </a:gs>
                  <a:gs pos="0">
                    <a:schemeClr val="tx1"/>
                  </a:gs>
                  <a:gs pos="100000">
                    <a:schemeClr val="bg1">
                      <a:lumMod val="95000"/>
                      <a:alpha val="0"/>
                    </a:schemeClr>
                  </a:gs>
                </a:gsLst>
                <a:lin ang="0" scaled="0"/>
              </a:gra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3" name="椭圆 32"/>
              <p:cNvSpPr/>
              <p:nvPr/>
            </p:nvSpPr>
            <p:spPr>
              <a:xfrm>
                <a:off x="2689225" y="1488621"/>
                <a:ext cx="1791609" cy="1791608"/>
              </a:xfrm>
              <a:prstGeom prst="ellipse">
                <a:avLst/>
              </a:prstGeom>
              <a:gradFill>
                <a:gsLst>
                  <a:gs pos="0">
                    <a:schemeClr val="bg1">
                      <a:lumMod val="65000"/>
                    </a:schemeClr>
                  </a:gs>
                  <a:gs pos="100000">
                    <a:schemeClr val="bg1">
                      <a:lumMod val="95000"/>
                    </a:schemeClr>
                  </a:gs>
                </a:gsLst>
                <a:lin ang="2700000" scaled="1"/>
              </a:gradFill>
              <a:ln w="25400">
                <a:gradFill flip="none" rotWithShape="1">
                  <a:gsLst>
                    <a:gs pos="0">
                      <a:schemeClr val="bg1"/>
                    </a:gs>
                    <a:gs pos="100000">
                      <a:schemeClr val="bg1">
                        <a:lumMod val="65000"/>
                      </a:schemeClr>
                    </a:gs>
                  </a:gsLst>
                  <a:lin ang="2700000" scaled="1"/>
                  <a:tileRect/>
                </a:gradFill>
              </a:ln>
              <a:effectLst>
                <a:outerShdw blurRad="622300" dist="2159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23" name="Group 4"/>
            <p:cNvGrpSpPr>
              <a:grpSpLocks noChangeAspect="1"/>
            </p:cNvGrpSpPr>
            <p:nvPr/>
          </p:nvGrpSpPr>
          <p:grpSpPr bwMode="auto">
            <a:xfrm>
              <a:off x="2319075" y="2907854"/>
              <a:ext cx="409123" cy="600753"/>
              <a:chOff x="3540" y="531"/>
              <a:chExt cx="348" cy="511"/>
            </a:xfrm>
            <a:solidFill>
              <a:srgbClr val="C00000"/>
            </a:solidFill>
          </p:grpSpPr>
          <p:sp>
            <p:nvSpPr>
              <p:cNvPr id="24" name="Freeform 5"/>
              <p:cNvSpPr/>
              <p:nvPr/>
            </p:nvSpPr>
            <p:spPr bwMode="auto">
              <a:xfrm>
                <a:off x="3540" y="801"/>
                <a:ext cx="348" cy="241"/>
              </a:xfrm>
              <a:custGeom>
                <a:avLst/>
                <a:gdLst>
                  <a:gd name="T0" fmla="*/ 78 w 97"/>
                  <a:gd name="T1" fmla="*/ 0 h 68"/>
                  <a:gd name="T2" fmla="*/ 70 w 97"/>
                  <a:gd name="T3" fmla="*/ 20 h 68"/>
                  <a:gd name="T4" fmla="*/ 49 w 97"/>
                  <a:gd name="T5" fmla="*/ 66 h 68"/>
                  <a:gd name="T6" fmla="*/ 29 w 97"/>
                  <a:gd name="T7" fmla="*/ 20 h 68"/>
                  <a:gd name="T8" fmla="*/ 20 w 97"/>
                  <a:gd name="T9" fmla="*/ 0 h 68"/>
                  <a:gd name="T10" fmla="*/ 0 w 97"/>
                  <a:gd name="T11" fmla="*/ 39 h 68"/>
                  <a:gd name="T12" fmla="*/ 0 w 97"/>
                  <a:gd name="T13" fmla="*/ 50 h 68"/>
                  <a:gd name="T14" fmla="*/ 49 w 97"/>
                  <a:gd name="T15" fmla="*/ 68 h 68"/>
                  <a:gd name="T16" fmla="*/ 97 w 97"/>
                  <a:gd name="T17" fmla="*/ 50 h 68"/>
                  <a:gd name="T18" fmla="*/ 97 w 97"/>
                  <a:gd name="T19" fmla="*/ 39 h 68"/>
                  <a:gd name="T20" fmla="*/ 78 w 97"/>
                  <a:gd name="T21"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7" h="68">
                    <a:moveTo>
                      <a:pt x="78" y="0"/>
                    </a:moveTo>
                    <a:cubicBezTo>
                      <a:pt x="70" y="20"/>
                      <a:pt x="70" y="20"/>
                      <a:pt x="70" y="20"/>
                    </a:cubicBezTo>
                    <a:cubicBezTo>
                      <a:pt x="49" y="66"/>
                      <a:pt x="49" y="66"/>
                      <a:pt x="49" y="66"/>
                    </a:cubicBezTo>
                    <a:cubicBezTo>
                      <a:pt x="29" y="20"/>
                      <a:pt x="29" y="20"/>
                      <a:pt x="29" y="20"/>
                    </a:cubicBezTo>
                    <a:cubicBezTo>
                      <a:pt x="20" y="0"/>
                      <a:pt x="20" y="0"/>
                      <a:pt x="20" y="0"/>
                    </a:cubicBezTo>
                    <a:cubicBezTo>
                      <a:pt x="8" y="8"/>
                      <a:pt x="0" y="23"/>
                      <a:pt x="0" y="39"/>
                    </a:cubicBezTo>
                    <a:cubicBezTo>
                      <a:pt x="0" y="50"/>
                      <a:pt x="0" y="50"/>
                      <a:pt x="0" y="50"/>
                    </a:cubicBezTo>
                    <a:cubicBezTo>
                      <a:pt x="13" y="61"/>
                      <a:pt x="30" y="68"/>
                      <a:pt x="49" y="68"/>
                    </a:cubicBezTo>
                    <a:cubicBezTo>
                      <a:pt x="67" y="68"/>
                      <a:pt x="84" y="61"/>
                      <a:pt x="97" y="50"/>
                    </a:cubicBezTo>
                    <a:cubicBezTo>
                      <a:pt x="97" y="39"/>
                      <a:pt x="97" y="39"/>
                      <a:pt x="97" y="39"/>
                    </a:cubicBezTo>
                    <a:cubicBezTo>
                      <a:pt x="97" y="23"/>
                      <a:pt x="90" y="9"/>
                      <a:pt x="7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5" name="Freeform 6"/>
              <p:cNvSpPr/>
              <p:nvPr/>
            </p:nvSpPr>
            <p:spPr bwMode="auto">
              <a:xfrm>
                <a:off x="3687" y="833"/>
                <a:ext cx="58" cy="156"/>
              </a:xfrm>
              <a:custGeom>
                <a:avLst/>
                <a:gdLst>
                  <a:gd name="T0" fmla="*/ 0 w 16"/>
                  <a:gd name="T1" fmla="*/ 0 h 44"/>
                  <a:gd name="T2" fmla="*/ 3 w 16"/>
                  <a:gd name="T3" fmla="*/ 7 h 44"/>
                  <a:gd name="T4" fmla="*/ 0 w 16"/>
                  <a:gd name="T5" fmla="*/ 36 h 44"/>
                  <a:gd name="T6" fmla="*/ 8 w 16"/>
                  <a:gd name="T7" fmla="*/ 44 h 44"/>
                  <a:gd name="T8" fmla="*/ 15 w 16"/>
                  <a:gd name="T9" fmla="*/ 36 h 44"/>
                  <a:gd name="T10" fmla="*/ 12 w 16"/>
                  <a:gd name="T11" fmla="*/ 7 h 44"/>
                  <a:gd name="T12" fmla="*/ 16 w 16"/>
                  <a:gd name="T13" fmla="*/ 0 h 44"/>
                  <a:gd name="T14" fmla="*/ 8 w 16"/>
                  <a:gd name="T15" fmla="*/ 1 h 44"/>
                  <a:gd name="T16" fmla="*/ 0 w 16"/>
                  <a:gd name="T17"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44">
                    <a:moveTo>
                      <a:pt x="0" y="0"/>
                    </a:moveTo>
                    <a:cubicBezTo>
                      <a:pt x="0" y="3"/>
                      <a:pt x="1" y="5"/>
                      <a:pt x="3" y="7"/>
                    </a:cubicBezTo>
                    <a:cubicBezTo>
                      <a:pt x="0" y="36"/>
                      <a:pt x="0" y="36"/>
                      <a:pt x="0" y="36"/>
                    </a:cubicBezTo>
                    <a:cubicBezTo>
                      <a:pt x="8" y="44"/>
                      <a:pt x="8" y="44"/>
                      <a:pt x="8" y="44"/>
                    </a:cubicBezTo>
                    <a:cubicBezTo>
                      <a:pt x="15" y="36"/>
                      <a:pt x="15" y="36"/>
                      <a:pt x="15" y="36"/>
                    </a:cubicBezTo>
                    <a:cubicBezTo>
                      <a:pt x="12" y="7"/>
                      <a:pt x="12" y="7"/>
                      <a:pt x="12" y="7"/>
                    </a:cubicBezTo>
                    <a:cubicBezTo>
                      <a:pt x="14" y="5"/>
                      <a:pt x="15" y="3"/>
                      <a:pt x="16" y="0"/>
                    </a:cubicBezTo>
                    <a:cubicBezTo>
                      <a:pt x="13" y="1"/>
                      <a:pt x="10" y="1"/>
                      <a:pt x="8" y="1"/>
                    </a:cubicBezTo>
                    <a:cubicBezTo>
                      <a:pt x="5" y="1"/>
                      <a:pt x="2"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6" name="Freeform 7"/>
              <p:cNvSpPr/>
              <p:nvPr/>
            </p:nvSpPr>
            <p:spPr bwMode="auto">
              <a:xfrm>
                <a:off x="3609" y="652"/>
                <a:ext cx="215" cy="181"/>
              </a:xfrm>
              <a:custGeom>
                <a:avLst/>
                <a:gdLst>
                  <a:gd name="T0" fmla="*/ 30 w 60"/>
                  <a:gd name="T1" fmla="*/ 5 h 51"/>
                  <a:gd name="T2" fmla="*/ 13 w 60"/>
                  <a:gd name="T3" fmla="*/ 0 h 51"/>
                  <a:gd name="T4" fmla="*/ 1 w 60"/>
                  <a:gd name="T5" fmla="*/ 0 h 51"/>
                  <a:gd name="T6" fmla="*/ 0 w 60"/>
                  <a:gd name="T7" fmla="*/ 0 h 51"/>
                  <a:gd name="T8" fmla="*/ 0 w 60"/>
                  <a:gd name="T9" fmla="*/ 6 h 51"/>
                  <a:gd name="T10" fmla="*/ 0 w 60"/>
                  <a:gd name="T11" fmla="*/ 24 h 51"/>
                  <a:gd name="T12" fmla="*/ 22 w 60"/>
                  <a:gd name="T13" fmla="*/ 50 h 51"/>
                  <a:gd name="T14" fmla="*/ 30 w 60"/>
                  <a:gd name="T15" fmla="*/ 51 h 51"/>
                  <a:gd name="T16" fmla="*/ 38 w 60"/>
                  <a:gd name="T17" fmla="*/ 50 h 51"/>
                  <a:gd name="T18" fmla="*/ 60 w 60"/>
                  <a:gd name="T19" fmla="*/ 24 h 51"/>
                  <a:gd name="T20" fmla="*/ 60 w 60"/>
                  <a:gd name="T21" fmla="*/ 6 h 51"/>
                  <a:gd name="T22" fmla="*/ 59 w 60"/>
                  <a:gd name="T23" fmla="*/ 0 h 51"/>
                  <a:gd name="T24" fmla="*/ 47 w 60"/>
                  <a:gd name="T25" fmla="*/ 0 h 51"/>
                  <a:gd name="T26" fmla="*/ 30 w 60"/>
                  <a:gd name="T27" fmla="*/ 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 h="51">
                    <a:moveTo>
                      <a:pt x="30" y="5"/>
                    </a:moveTo>
                    <a:cubicBezTo>
                      <a:pt x="22" y="5"/>
                      <a:pt x="15" y="3"/>
                      <a:pt x="13" y="0"/>
                    </a:cubicBezTo>
                    <a:cubicBezTo>
                      <a:pt x="1" y="0"/>
                      <a:pt x="1" y="0"/>
                      <a:pt x="1" y="0"/>
                    </a:cubicBezTo>
                    <a:cubicBezTo>
                      <a:pt x="0" y="0"/>
                      <a:pt x="0" y="0"/>
                      <a:pt x="0" y="0"/>
                    </a:cubicBezTo>
                    <a:cubicBezTo>
                      <a:pt x="0" y="2"/>
                      <a:pt x="0" y="4"/>
                      <a:pt x="0" y="6"/>
                    </a:cubicBezTo>
                    <a:cubicBezTo>
                      <a:pt x="0" y="24"/>
                      <a:pt x="0" y="24"/>
                      <a:pt x="0" y="24"/>
                    </a:cubicBezTo>
                    <a:cubicBezTo>
                      <a:pt x="0" y="36"/>
                      <a:pt x="9" y="47"/>
                      <a:pt x="22" y="50"/>
                    </a:cubicBezTo>
                    <a:cubicBezTo>
                      <a:pt x="24" y="51"/>
                      <a:pt x="27" y="51"/>
                      <a:pt x="30" y="51"/>
                    </a:cubicBezTo>
                    <a:cubicBezTo>
                      <a:pt x="32" y="51"/>
                      <a:pt x="35" y="51"/>
                      <a:pt x="38" y="50"/>
                    </a:cubicBezTo>
                    <a:cubicBezTo>
                      <a:pt x="50" y="47"/>
                      <a:pt x="60" y="36"/>
                      <a:pt x="60" y="24"/>
                    </a:cubicBezTo>
                    <a:cubicBezTo>
                      <a:pt x="60" y="6"/>
                      <a:pt x="60" y="6"/>
                      <a:pt x="60" y="6"/>
                    </a:cubicBezTo>
                    <a:cubicBezTo>
                      <a:pt x="60" y="4"/>
                      <a:pt x="59" y="2"/>
                      <a:pt x="59" y="0"/>
                    </a:cubicBezTo>
                    <a:cubicBezTo>
                      <a:pt x="47" y="0"/>
                      <a:pt x="47" y="0"/>
                      <a:pt x="47" y="0"/>
                    </a:cubicBezTo>
                    <a:cubicBezTo>
                      <a:pt x="46" y="3"/>
                      <a:pt x="38" y="5"/>
                      <a:pt x="3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7" name="Freeform 8"/>
              <p:cNvSpPr>
                <a:spLocks noEditPoints="1"/>
              </p:cNvSpPr>
              <p:nvPr/>
            </p:nvSpPr>
            <p:spPr bwMode="auto">
              <a:xfrm>
                <a:off x="3598" y="531"/>
                <a:ext cx="240" cy="128"/>
              </a:xfrm>
              <a:custGeom>
                <a:avLst/>
                <a:gdLst>
                  <a:gd name="T0" fmla="*/ 33 w 67"/>
                  <a:gd name="T1" fmla="*/ 0 h 36"/>
                  <a:gd name="T2" fmla="*/ 0 w 67"/>
                  <a:gd name="T3" fmla="*/ 31 h 36"/>
                  <a:gd name="T4" fmla="*/ 4 w 67"/>
                  <a:gd name="T5" fmla="*/ 31 h 36"/>
                  <a:gd name="T6" fmla="*/ 4 w 67"/>
                  <a:gd name="T7" fmla="*/ 31 h 36"/>
                  <a:gd name="T8" fmla="*/ 16 w 67"/>
                  <a:gd name="T9" fmla="*/ 31 h 36"/>
                  <a:gd name="T10" fmla="*/ 33 w 67"/>
                  <a:gd name="T11" fmla="*/ 36 h 36"/>
                  <a:gd name="T12" fmla="*/ 51 w 67"/>
                  <a:gd name="T13" fmla="*/ 31 h 36"/>
                  <a:gd name="T14" fmla="*/ 62 w 67"/>
                  <a:gd name="T15" fmla="*/ 31 h 36"/>
                  <a:gd name="T16" fmla="*/ 64 w 67"/>
                  <a:gd name="T17" fmla="*/ 31 h 36"/>
                  <a:gd name="T18" fmla="*/ 67 w 67"/>
                  <a:gd name="T19" fmla="*/ 31 h 36"/>
                  <a:gd name="T20" fmla="*/ 33 w 67"/>
                  <a:gd name="T21" fmla="*/ 0 h 36"/>
                  <a:gd name="T22" fmla="*/ 33 w 67"/>
                  <a:gd name="T23" fmla="*/ 26 h 36"/>
                  <a:gd name="T24" fmla="*/ 27 w 67"/>
                  <a:gd name="T25" fmla="*/ 20 h 36"/>
                  <a:gd name="T26" fmla="*/ 33 w 67"/>
                  <a:gd name="T27" fmla="*/ 14 h 36"/>
                  <a:gd name="T28" fmla="*/ 40 w 67"/>
                  <a:gd name="T29" fmla="*/ 20 h 36"/>
                  <a:gd name="T30" fmla="*/ 33 w 67"/>
                  <a:gd name="T31" fmla="*/ 2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7" h="36">
                    <a:moveTo>
                      <a:pt x="33" y="0"/>
                    </a:moveTo>
                    <a:cubicBezTo>
                      <a:pt x="15" y="0"/>
                      <a:pt x="1" y="14"/>
                      <a:pt x="0" y="31"/>
                    </a:cubicBezTo>
                    <a:cubicBezTo>
                      <a:pt x="4" y="31"/>
                      <a:pt x="4" y="31"/>
                      <a:pt x="4" y="31"/>
                    </a:cubicBezTo>
                    <a:cubicBezTo>
                      <a:pt x="4" y="31"/>
                      <a:pt x="4" y="31"/>
                      <a:pt x="4" y="31"/>
                    </a:cubicBezTo>
                    <a:cubicBezTo>
                      <a:pt x="16" y="31"/>
                      <a:pt x="16" y="31"/>
                      <a:pt x="16" y="31"/>
                    </a:cubicBezTo>
                    <a:cubicBezTo>
                      <a:pt x="18" y="34"/>
                      <a:pt x="25" y="36"/>
                      <a:pt x="33" y="36"/>
                    </a:cubicBezTo>
                    <a:cubicBezTo>
                      <a:pt x="42" y="36"/>
                      <a:pt x="49" y="34"/>
                      <a:pt x="51" y="31"/>
                    </a:cubicBezTo>
                    <a:cubicBezTo>
                      <a:pt x="62" y="31"/>
                      <a:pt x="62" y="31"/>
                      <a:pt x="62" y="31"/>
                    </a:cubicBezTo>
                    <a:cubicBezTo>
                      <a:pt x="64" y="31"/>
                      <a:pt x="64" y="31"/>
                      <a:pt x="64" y="31"/>
                    </a:cubicBezTo>
                    <a:cubicBezTo>
                      <a:pt x="67" y="31"/>
                      <a:pt x="67" y="31"/>
                      <a:pt x="67" y="31"/>
                    </a:cubicBezTo>
                    <a:cubicBezTo>
                      <a:pt x="66" y="14"/>
                      <a:pt x="51" y="0"/>
                      <a:pt x="33" y="0"/>
                    </a:cubicBezTo>
                    <a:close/>
                    <a:moveTo>
                      <a:pt x="33" y="26"/>
                    </a:moveTo>
                    <a:cubicBezTo>
                      <a:pt x="30" y="26"/>
                      <a:pt x="27" y="24"/>
                      <a:pt x="27" y="20"/>
                    </a:cubicBezTo>
                    <a:cubicBezTo>
                      <a:pt x="27" y="17"/>
                      <a:pt x="30" y="14"/>
                      <a:pt x="33" y="14"/>
                    </a:cubicBezTo>
                    <a:cubicBezTo>
                      <a:pt x="37" y="14"/>
                      <a:pt x="40" y="17"/>
                      <a:pt x="40" y="20"/>
                    </a:cubicBezTo>
                    <a:cubicBezTo>
                      <a:pt x="40" y="24"/>
                      <a:pt x="37" y="26"/>
                      <a:pt x="33"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grpSp>
        <p:nvGrpSpPr>
          <p:cNvPr id="77" name="组合 76"/>
          <p:cNvGrpSpPr/>
          <p:nvPr/>
        </p:nvGrpSpPr>
        <p:grpSpPr>
          <a:xfrm>
            <a:off x="2050265" y="616385"/>
            <a:ext cx="1389152" cy="2392526"/>
            <a:chOff x="2050265" y="616385"/>
            <a:chExt cx="1389152" cy="2392526"/>
          </a:xfrm>
        </p:grpSpPr>
        <p:grpSp>
          <p:nvGrpSpPr>
            <p:cNvPr id="37" name="组合 36"/>
            <p:cNvGrpSpPr/>
            <p:nvPr/>
          </p:nvGrpSpPr>
          <p:grpSpPr>
            <a:xfrm>
              <a:off x="2050265" y="616385"/>
              <a:ext cx="1389152" cy="2392526"/>
              <a:chOff x="2689225" y="814470"/>
              <a:chExt cx="2591962" cy="4464122"/>
            </a:xfrm>
          </p:grpSpPr>
          <p:sp>
            <p:nvSpPr>
              <p:cNvPr id="41" name="任意多边形 40"/>
              <p:cNvSpPr/>
              <p:nvPr/>
            </p:nvSpPr>
            <p:spPr>
              <a:xfrm rot="2700000">
                <a:off x="2013032" y="2010436"/>
                <a:ext cx="4464122" cy="2072189"/>
              </a:xfrm>
              <a:custGeom>
                <a:avLst/>
                <a:gdLst>
                  <a:gd name="connsiteX0" fmla="*/ 776171 w 2969868"/>
                  <a:gd name="connsiteY0" fmla="*/ 0 h 1494000"/>
                  <a:gd name="connsiteX1" fmla="*/ 2233868 w 2969868"/>
                  <a:gd name="connsiteY1" fmla="*/ 0 h 1494000"/>
                  <a:gd name="connsiteX2" fmla="*/ 2233867 w 2969868"/>
                  <a:gd name="connsiteY2" fmla="*/ 1494000 h 1494000"/>
                  <a:gd name="connsiteX3" fmla="*/ 0 w 2969868"/>
                  <a:gd name="connsiteY3" fmla="*/ 1494000 h 1494000"/>
                  <a:gd name="connsiteX4" fmla="*/ 0 w 2969868"/>
                  <a:gd name="connsiteY4" fmla="*/ 1461258 h 1494000"/>
                  <a:gd name="connsiteX5" fmla="*/ 776172 w 2969868"/>
                  <a:gd name="connsiteY5" fmla="*/ 1461258 h 149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69868" h="1494000">
                    <a:moveTo>
                      <a:pt x="776171" y="0"/>
                    </a:moveTo>
                    <a:lnTo>
                      <a:pt x="2233868" y="0"/>
                    </a:lnTo>
                    <a:cubicBezTo>
                      <a:pt x="3232538" y="23721"/>
                      <a:pt x="3197712" y="1487845"/>
                      <a:pt x="2233867" y="1494000"/>
                    </a:cubicBezTo>
                    <a:lnTo>
                      <a:pt x="0" y="1494000"/>
                    </a:lnTo>
                    <a:lnTo>
                      <a:pt x="0" y="1461258"/>
                    </a:lnTo>
                    <a:lnTo>
                      <a:pt x="776172" y="1461258"/>
                    </a:lnTo>
                    <a:close/>
                  </a:path>
                </a:pathLst>
              </a:custGeom>
              <a:gradFill>
                <a:gsLst>
                  <a:gs pos="67000">
                    <a:schemeClr val="bg1">
                      <a:lumMod val="65000"/>
                      <a:alpha val="29000"/>
                    </a:schemeClr>
                  </a:gs>
                  <a:gs pos="0">
                    <a:schemeClr val="tx1"/>
                  </a:gs>
                  <a:gs pos="100000">
                    <a:schemeClr val="bg1">
                      <a:lumMod val="95000"/>
                      <a:alpha val="0"/>
                    </a:schemeClr>
                  </a:gs>
                </a:gsLst>
                <a:lin ang="0" scaled="0"/>
              </a:gra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2" name="椭圆 41"/>
              <p:cNvSpPr/>
              <p:nvPr/>
            </p:nvSpPr>
            <p:spPr>
              <a:xfrm>
                <a:off x="2689225" y="1488621"/>
                <a:ext cx="1791609" cy="1791608"/>
              </a:xfrm>
              <a:prstGeom prst="ellipse">
                <a:avLst/>
              </a:prstGeom>
              <a:gradFill>
                <a:gsLst>
                  <a:gs pos="0">
                    <a:schemeClr val="bg1">
                      <a:lumMod val="65000"/>
                    </a:schemeClr>
                  </a:gs>
                  <a:gs pos="100000">
                    <a:schemeClr val="bg1">
                      <a:lumMod val="95000"/>
                    </a:schemeClr>
                  </a:gs>
                </a:gsLst>
                <a:lin ang="2700000" scaled="1"/>
              </a:gradFill>
              <a:ln w="25400">
                <a:gradFill flip="none" rotWithShape="1">
                  <a:gsLst>
                    <a:gs pos="0">
                      <a:schemeClr val="bg1"/>
                    </a:gs>
                    <a:gs pos="100000">
                      <a:schemeClr val="bg1">
                        <a:lumMod val="65000"/>
                      </a:schemeClr>
                    </a:gs>
                  </a:gsLst>
                  <a:lin ang="2700000" scaled="1"/>
                  <a:tileRect/>
                </a:gradFill>
              </a:ln>
              <a:effectLst>
                <a:outerShdw blurRad="622300" dist="2159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36" name="Freeform 32"/>
            <p:cNvSpPr>
              <a:spLocks noEditPoints="1"/>
            </p:cNvSpPr>
            <p:nvPr/>
          </p:nvSpPr>
          <p:spPr bwMode="auto">
            <a:xfrm>
              <a:off x="2266212" y="1238600"/>
              <a:ext cx="506171" cy="438391"/>
            </a:xfrm>
            <a:custGeom>
              <a:avLst/>
              <a:gdLst>
                <a:gd name="T0" fmla="*/ 92 w 244"/>
                <a:gd name="T1" fmla="*/ 48 h 175"/>
                <a:gd name="T2" fmla="*/ 102 w 244"/>
                <a:gd name="T3" fmla="*/ 27 h 175"/>
                <a:gd name="T4" fmla="*/ 75 w 244"/>
                <a:gd name="T5" fmla="*/ 0 h 175"/>
                <a:gd name="T6" fmla="*/ 48 w 244"/>
                <a:gd name="T7" fmla="*/ 27 h 175"/>
                <a:gd name="T8" fmla="*/ 58 w 244"/>
                <a:gd name="T9" fmla="*/ 48 h 175"/>
                <a:gd name="T10" fmla="*/ 10 w 244"/>
                <a:gd name="T11" fmla="*/ 123 h 175"/>
                <a:gd name="T12" fmla="*/ 46 w 244"/>
                <a:gd name="T13" fmla="*/ 97 h 175"/>
                <a:gd name="T14" fmla="*/ 32 w 244"/>
                <a:gd name="T15" fmla="*/ 175 h 175"/>
                <a:gd name="T16" fmla="*/ 57 w 244"/>
                <a:gd name="T17" fmla="*/ 175 h 175"/>
                <a:gd name="T18" fmla="*/ 75 w 244"/>
                <a:gd name="T19" fmla="*/ 142 h 175"/>
                <a:gd name="T20" fmla="*/ 93 w 244"/>
                <a:gd name="T21" fmla="*/ 175 h 175"/>
                <a:gd name="T22" fmla="*/ 118 w 244"/>
                <a:gd name="T23" fmla="*/ 175 h 175"/>
                <a:gd name="T24" fmla="*/ 104 w 244"/>
                <a:gd name="T25" fmla="*/ 97 h 175"/>
                <a:gd name="T26" fmla="*/ 140 w 244"/>
                <a:gd name="T27" fmla="*/ 123 h 175"/>
                <a:gd name="T28" fmla="*/ 92 w 244"/>
                <a:gd name="T29" fmla="*/ 48 h 175"/>
                <a:gd name="T30" fmla="*/ 208 w 244"/>
                <a:gd name="T31" fmla="*/ 97 h 175"/>
                <a:gd name="T32" fmla="*/ 214 w 244"/>
                <a:gd name="T33" fmla="*/ 84 h 175"/>
                <a:gd name="T34" fmla="*/ 198 w 244"/>
                <a:gd name="T35" fmla="*/ 68 h 175"/>
                <a:gd name="T36" fmla="*/ 181 w 244"/>
                <a:gd name="T37" fmla="*/ 84 h 175"/>
                <a:gd name="T38" fmla="*/ 187 w 244"/>
                <a:gd name="T39" fmla="*/ 97 h 175"/>
                <a:gd name="T40" fmla="*/ 158 w 244"/>
                <a:gd name="T41" fmla="*/ 143 h 175"/>
                <a:gd name="T42" fmla="*/ 180 w 244"/>
                <a:gd name="T43" fmla="*/ 127 h 175"/>
                <a:gd name="T44" fmla="*/ 171 w 244"/>
                <a:gd name="T45" fmla="*/ 175 h 175"/>
                <a:gd name="T46" fmla="*/ 186 w 244"/>
                <a:gd name="T47" fmla="*/ 175 h 175"/>
                <a:gd name="T48" fmla="*/ 198 w 244"/>
                <a:gd name="T49" fmla="*/ 155 h 175"/>
                <a:gd name="T50" fmla="*/ 209 w 244"/>
                <a:gd name="T51" fmla="*/ 175 h 175"/>
                <a:gd name="T52" fmla="*/ 224 w 244"/>
                <a:gd name="T53" fmla="*/ 175 h 175"/>
                <a:gd name="T54" fmla="*/ 216 w 244"/>
                <a:gd name="T55" fmla="*/ 127 h 175"/>
                <a:gd name="T56" fmla="*/ 237 w 244"/>
                <a:gd name="T57" fmla="*/ 143 h 175"/>
                <a:gd name="T58" fmla="*/ 208 w 244"/>
                <a:gd name="T59" fmla="*/ 97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4" h="175">
                  <a:moveTo>
                    <a:pt x="92" y="48"/>
                  </a:moveTo>
                  <a:cubicBezTo>
                    <a:pt x="98" y="43"/>
                    <a:pt x="102" y="36"/>
                    <a:pt x="102" y="27"/>
                  </a:cubicBezTo>
                  <a:cubicBezTo>
                    <a:pt x="102" y="12"/>
                    <a:pt x="90" y="0"/>
                    <a:pt x="75" y="0"/>
                  </a:cubicBezTo>
                  <a:cubicBezTo>
                    <a:pt x="60" y="0"/>
                    <a:pt x="48" y="12"/>
                    <a:pt x="48" y="27"/>
                  </a:cubicBezTo>
                  <a:cubicBezTo>
                    <a:pt x="48" y="36"/>
                    <a:pt x="52" y="43"/>
                    <a:pt x="58" y="48"/>
                  </a:cubicBezTo>
                  <a:cubicBezTo>
                    <a:pt x="31" y="58"/>
                    <a:pt x="0" y="113"/>
                    <a:pt x="10" y="123"/>
                  </a:cubicBezTo>
                  <a:cubicBezTo>
                    <a:pt x="19" y="131"/>
                    <a:pt x="34" y="114"/>
                    <a:pt x="46" y="97"/>
                  </a:cubicBezTo>
                  <a:cubicBezTo>
                    <a:pt x="39" y="123"/>
                    <a:pt x="34" y="151"/>
                    <a:pt x="32" y="175"/>
                  </a:cubicBezTo>
                  <a:cubicBezTo>
                    <a:pt x="57" y="175"/>
                    <a:pt x="57" y="175"/>
                    <a:pt x="57" y="175"/>
                  </a:cubicBezTo>
                  <a:cubicBezTo>
                    <a:pt x="57" y="161"/>
                    <a:pt x="66" y="142"/>
                    <a:pt x="75" y="142"/>
                  </a:cubicBezTo>
                  <a:cubicBezTo>
                    <a:pt x="84" y="142"/>
                    <a:pt x="93" y="161"/>
                    <a:pt x="93" y="175"/>
                  </a:cubicBezTo>
                  <a:cubicBezTo>
                    <a:pt x="118" y="175"/>
                    <a:pt x="118" y="175"/>
                    <a:pt x="118" y="175"/>
                  </a:cubicBezTo>
                  <a:cubicBezTo>
                    <a:pt x="116" y="151"/>
                    <a:pt x="111" y="123"/>
                    <a:pt x="104" y="97"/>
                  </a:cubicBezTo>
                  <a:cubicBezTo>
                    <a:pt x="116" y="114"/>
                    <a:pt x="131" y="131"/>
                    <a:pt x="140" y="123"/>
                  </a:cubicBezTo>
                  <a:cubicBezTo>
                    <a:pt x="150" y="113"/>
                    <a:pt x="119" y="58"/>
                    <a:pt x="92" y="48"/>
                  </a:cubicBezTo>
                  <a:close/>
                  <a:moveTo>
                    <a:pt x="208" y="97"/>
                  </a:moveTo>
                  <a:cubicBezTo>
                    <a:pt x="212" y="94"/>
                    <a:pt x="214" y="89"/>
                    <a:pt x="214" y="84"/>
                  </a:cubicBezTo>
                  <a:cubicBezTo>
                    <a:pt x="214" y="75"/>
                    <a:pt x="207" y="68"/>
                    <a:pt x="198" y="68"/>
                  </a:cubicBezTo>
                  <a:cubicBezTo>
                    <a:pt x="188" y="68"/>
                    <a:pt x="181" y="75"/>
                    <a:pt x="181" y="84"/>
                  </a:cubicBezTo>
                  <a:cubicBezTo>
                    <a:pt x="181" y="89"/>
                    <a:pt x="183" y="94"/>
                    <a:pt x="187" y="97"/>
                  </a:cubicBezTo>
                  <a:cubicBezTo>
                    <a:pt x="170" y="103"/>
                    <a:pt x="151" y="137"/>
                    <a:pt x="158" y="143"/>
                  </a:cubicBezTo>
                  <a:cubicBezTo>
                    <a:pt x="163" y="148"/>
                    <a:pt x="172" y="137"/>
                    <a:pt x="180" y="127"/>
                  </a:cubicBezTo>
                  <a:cubicBezTo>
                    <a:pt x="176" y="143"/>
                    <a:pt x="173" y="160"/>
                    <a:pt x="171" y="175"/>
                  </a:cubicBezTo>
                  <a:cubicBezTo>
                    <a:pt x="186" y="175"/>
                    <a:pt x="186" y="175"/>
                    <a:pt x="186" y="175"/>
                  </a:cubicBezTo>
                  <a:cubicBezTo>
                    <a:pt x="186" y="167"/>
                    <a:pt x="192" y="155"/>
                    <a:pt x="198" y="155"/>
                  </a:cubicBezTo>
                  <a:cubicBezTo>
                    <a:pt x="203" y="155"/>
                    <a:pt x="209" y="167"/>
                    <a:pt x="209" y="175"/>
                  </a:cubicBezTo>
                  <a:cubicBezTo>
                    <a:pt x="224" y="175"/>
                    <a:pt x="224" y="175"/>
                    <a:pt x="224" y="175"/>
                  </a:cubicBezTo>
                  <a:cubicBezTo>
                    <a:pt x="223" y="160"/>
                    <a:pt x="219" y="143"/>
                    <a:pt x="216" y="127"/>
                  </a:cubicBezTo>
                  <a:cubicBezTo>
                    <a:pt x="223" y="137"/>
                    <a:pt x="232" y="148"/>
                    <a:pt x="237" y="143"/>
                  </a:cubicBezTo>
                  <a:cubicBezTo>
                    <a:pt x="244" y="137"/>
                    <a:pt x="225" y="103"/>
                    <a:pt x="208" y="97"/>
                  </a:cubicBezTo>
                  <a:close/>
                </a:path>
              </a:pathLst>
            </a:custGeom>
            <a:solidFill>
              <a:srgbClr val="C00000"/>
            </a:solidFill>
            <a:ln>
              <a:noFill/>
            </a:ln>
          </p:spPr>
          <p:txBody>
            <a:bodyPr vert="horz" wrap="square" lIns="91440" tIns="45720" rIns="91440" bIns="45720" numCol="1" anchor="t" anchorCtr="0" compatLnSpc="1"/>
            <a:lstStyle/>
            <a:p>
              <a:endParaRPr lang="zh-CN" altLang="en-US">
                <a:solidFill>
                  <a:prstClr val="black"/>
                </a:solidFill>
              </a:endParaRPr>
            </a:p>
          </p:txBody>
        </p:sp>
      </p:grpSp>
      <p:grpSp>
        <p:nvGrpSpPr>
          <p:cNvPr id="80" name="组合 79"/>
          <p:cNvGrpSpPr/>
          <p:nvPr/>
        </p:nvGrpSpPr>
        <p:grpSpPr>
          <a:xfrm>
            <a:off x="6101968" y="3164281"/>
            <a:ext cx="1389152" cy="2392526"/>
            <a:chOff x="6101968" y="3164281"/>
            <a:chExt cx="1389152" cy="2392526"/>
          </a:xfrm>
        </p:grpSpPr>
        <p:grpSp>
          <p:nvGrpSpPr>
            <p:cNvPr id="48" name="组合 47"/>
            <p:cNvGrpSpPr/>
            <p:nvPr/>
          </p:nvGrpSpPr>
          <p:grpSpPr>
            <a:xfrm>
              <a:off x="6101968" y="3164281"/>
              <a:ext cx="1389152" cy="2392526"/>
              <a:chOff x="2689225" y="814470"/>
              <a:chExt cx="2591962" cy="4464122"/>
            </a:xfrm>
          </p:grpSpPr>
          <p:sp>
            <p:nvSpPr>
              <p:cNvPr id="52" name="任意多边形 51"/>
              <p:cNvSpPr/>
              <p:nvPr/>
            </p:nvSpPr>
            <p:spPr>
              <a:xfrm rot="2700000">
                <a:off x="2013032" y="2010436"/>
                <a:ext cx="4464122" cy="2072189"/>
              </a:xfrm>
              <a:custGeom>
                <a:avLst/>
                <a:gdLst>
                  <a:gd name="connsiteX0" fmla="*/ 776171 w 2969868"/>
                  <a:gd name="connsiteY0" fmla="*/ 0 h 1494000"/>
                  <a:gd name="connsiteX1" fmla="*/ 2233868 w 2969868"/>
                  <a:gd name="connsiteY1" fmla="*/ 0 h 1494000"/>
                  <a:gd name="connsiteX2" fmla="*/ 2233867 w 2969868"/>
                  <a:gd name="connsiteY2" fmla="*/ 1494000 h 1494000"/>
                  <a:gd name="connsiteX3" fmla="*/ 0 w 2969868"/>
                  <a:gd name="connsiteY3" fmla="*/ 1494000 h 1494000"/>
                  <a:gd name="connsiteX4" fmla="*/ 0 w 2969868"/>
                  <a:gd name="connsiteY4" fmla="*/ 1461258 h 1494000"/>
                  <a:gd name="connsiteX5" fmla="*/ 776172 w 2969868"/>
                  <a:gd name="connsiteY5" fmla="*/ 1461258 h 149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69868" h="1494000">
                    <a:moveTo>
                      <a:pt x="776171" y="0"/>
                    </a:moveTo>
                    <a:lnTo>
                      <a:pt x="2233868" y="0"/>
                    </a:lnTo>
                    <a:cubicBezTo>
                      <a:pt x="3232538" y="23721"/>
                      <a:pt x="3197712" y="1487845"/>
                      <a:pt x="2233867" y="1494000"/>
                    </a:cubicBezTo>
                    <a:lnTo>
                      <a:pt x="0" y="1494000"/>
                    </a:lnTo>
                    <a:lnTo>
                      <a:pt x="0" y="1461258"/>
                    </a:lnTo>
                    <a:lnTo>
                      <a:pt x="776172" y="1461258"/>
                    </a:lnTo>
                    <a:close/>
                  </a:path>
                </a:pathLst>
              </a:custGeom>
              <a:gradFill>
                <a:gsLst>
                  <a:gs pos="67000">
                    <a:schemeClr val="bg1">
                      <a:lumMod val="65000"/>
                      <a:alpha val="29000"/>
                    </a:schemeClr>
                  </a:gs>
                  <a:gs pos="0">
                    <a:schemeClr val="tx1"/>
                  </a:gs>
                  <a:gs pos="100000">
                    <a:schemeClr val="bg1">
                      <a:lumMod val="95000"/>
                      <a:alpha val="0"/>
                    </a:schemeClr>
                  </a:gs>
                </a:gsLst>
                <a:lin ang="0" scaled="0"/>
              </a:gra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3" name="椭圆 52"/>
              <p:cNvSpPr/>
              <p:nvPr/>
            </p:nvSpPr>
            <p:spPr>
              <a:xfrm>
                <a:off x="2689225" y="1488621"/>
                <a:ext cx="1791609" cy="1791608"/>
              </a:xfrm>
              <a:prstGeom prst="ellipse">
                <a:avLst/>
              </a:prstGeom>
              <a:gradFill>
                <a:gsLst>
                  <a:gs pos="0">
                    <a:schemeClr val="bg1">
                      <a:lumMod val="65000"/>
                    </a:schemeClr>
                  </a:gs>
                  <a:gs pos="100000">
                    <a:schemeClr val="bg1">
                      <a:lumMod val="95000"/>
                    </a:schemeClr>
                  </a:gs>
                </a:gsLst>
                <a:lin ang="2700000" scaled="1"/>
              </a:gradFill>
              <a:ln w="25400">
                <a:gradFill flip="none" rotWithShape="1">
                  <a:gsLst>
                    <a:gs pos="0">
                      <a:schemeClr val="bg1"/>
                    </a:gs>
                    <a:gs pos="100000">
                      <a:schemeClr val="bg1">
                        <a:lumMod val="65000"/>
                      </a:schemeClr>
                    </a:gs>
                  </a:gsLst>
                  <a:lin ang="2700000" scaled="1"/>
                  <a:tileRect/>
                </a:gradFill>
              </a:ln>
              <a:effectLst>
                <a:outerShdw blurRad="622300" dist="2159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45" name="组合 44"/>
            <p:cNvGrpSpPr/>
            <p:nvPr/>
          </p:nvGrpSpPr>
          <p:grpSpPr>
            <a:xfrm>
              <a:off x="6318554" y="3717561"/>
              <a:ext cx="525290" cy="592812"/>
              <a:chOff x="10815663" y="1174749"/>
              <a:chExt cx="728665" cy="822324"/>
            </a:xfrm>
            <a:solidFill>
              <a:srgbClr val="C00000"/>
            </a:solidFill>
          </p:grpSpPr>
          <p:sp>
            <p:nvSpPr>
              <p:cNvPr id="46" name="Freeform 33"/>
              <p:cNvSpPr>
                <a:spLocks noEditPoints="1"/>
              </p:cNvSpPr>
              <p:nvPr/>
            </p:nvSpPr>
            <p:spPr bwMode="auto">
              <a:xfrm>
                <a:off x="10815663" y="1174749"/>
                <a:ext cx="728665" cy="822324"/>
              </a:xfrm>
              <a:custGeom>
                <a:avLst/>
                <a:gdLst>
                  <a:gd name="T0" fmla="*/ 103 w 194"/>
                  <a:gd name="T1" fmla="*/ 26 h 219"/>
                  <a:gd name="T2" fmla="*/ 103 w 194"/>
                  <a:gd name="T3" fmla="*/ 18 h 219"/>
                  <a:gd name="T4" fmla="*/ 120 w 194"/>
                  <a:gd name="T5" fmla="*/ 18 h 219"/>
                  <a:gd name="T6" fmla="*/ 120 w 194"/>
                  <a:gd name="T7" fmla="*/ 0 h 219"/>
                  <a:gd name="T8" fmla="*/ 74 w 194"/>
                  <a:gd name="T9" fmla="*/ 0 h 219"/>
                  <a:gd name="T10" fmla="*/ 74 w 194"/>
                  <a:gd name="T11" fmla="*/ 18 h 219"/>
                  <a:gd name="T12" fmla="*/ 91 w 194"/>
                  <a:gd name="T13" fmla="*/ 18 h 219"/>
                  <a:gd name="T14" fmla="*/ 91 w 194"/>
                  <a:gd name="T15" fmla="*/ 26 h 219"/>
                  <a:gd name="T16" fmla="*/ 0 w 194"/>
                  <a:gd name="T17" fmla="*/ 122 h 219"/>
                  <a:gd name="T18" fmla="*/ 97 w 194"/>
                  <a:gd name="T19" fmla="*/ 219 h 219"/>
                  <a:gd name="T20" fmla="*/ 194 w 194"/>
                  <a:gd name="T21" fmla="*/ 122 h 219"/>
                  <a:gd name="T22" fmla="*/ 103 w 194"/>
                  <a:gd name="T23" fmla="*/ 26 h 219"/>
                  <a:gd name="T24" fmla="*/ 158 w 194"/>
                  <a:gd name="T25" fmla="*/ 180 h 219"/>
                  <a:gd name="T26" fmla="*/ 145 w 194"/>
                  <a:gd name="T27" fmla="*/ 167 h 219"/>
                  <a:gd name="T28" fmla="*/ 142 w 194"/>
                  <a:gd name="T29" fmla="*/ 171 h 219"/>
                  <a:gd name="T30" fmla="*/ 154 w 194"/>
                  <a:gd name="T31" fmla="*/ 183 h 219"/>
                  <a:gd name="T32" fmla="*/ 100 w 194"/>
                  <a:gd name="T33" fmla="*/ 206 h 219"/>
                  <a:gd name="T34" fmla="*/ 100 w 194"/>
                  <a:gd name="T35" fmla="*/ 188 h 219"/>
                  <a:gd name="T36" fmla="*/ 95 w 194"/>
                  <a:gd name="T37" fmla="*/ 188 h 219"/>
                  <a:gd name="T38" fmla="*/ 95 w 194"/>
                  <a:gd name="T39" fmla="*/ 206 h 219"/>
                  <a:gd name="T40" fmla="*/ 40 w 194"/>
                  <a:gd name="T41" fmla="*/ 183 h 219"/>
                  <a:gd name="T42" fmla="*/ 52 w 194"/>
                  <a:gd name="T43" fmla="*/ 171 h 219"/>
                  <a:gd name="T44" fmla="*/ 49 w 194"/>
                  <a:gd name="T45" fmla="*/ 167 h 219"/>
                  <a:gd name="T46" fmla="*/ 36 w 194"/>
                  <a:gd name="T47" fmla="*/ 180 h 219"/>
                  <a:gd name="T48" fmla="*/ 14 w 194"/>
                  <a:gd name="T49" fmla="*/ 125 h 219"/>
                  <a:gd name="T50" fmla="*/ 31 w 194"/>
                  <a:gd name="T51" fmla="*/ 125 h 219"/>
                  <a:gd name="T52" fmla="*/ 31 w 194"/>
                  <a:gd name="T53" fmla="*/ 120 h 219"/>
                  <a:gd name="T54" fmla="*/ 14 w 194"/>
                  <a:gd name="T55" fmla="*/ 120 h 219"/>
                  <a:gd name="T56" fmla="*/ 36 w 194"/>
                  <a:gd name="T57" fmla="*/ 65 h 219"/>
                  <a:gd name="T58" fmla="*/ 49 w 194"/>
                  <a:gd name="T59" fmla="*/ 78 h 219"/>
                  <a:gd name="T60" fmla="*/ 52 w 194"/>
                  <a:gd name="T61" fmla="*/ 74 h 219"/>
                  <a:gd name="T62" fmla="*/ 40 w 194"/>
                  <a:gd name="T63" fmla="*/ 62 h 219"/>
                  <a:gd name="T64" fmla="*/ 95 w 194"/>
                  <a:gd name="T65" fmla="*/ 39 h 219"/>
                  <a:gd name="T66" fmla="*/ 95 w 194"/>
                  <a:gd name="T67" fmla="*/ 56 h 219"/>
                  <a:gd name="T68" fmla="*/ 100 w 194"/>
                  <a:gd name="T69" fmla="*/ 56 h 219"/>
                  <a:gd name="T70" fmla="*/ 100 w 194"/>
                  <a:gd name="T71" fmla="*/ 39 h 219"/>
                  <a:gd name="T72" fmla="*/ 154 w 194"/>
                  <a:gd name="T73" fmla="*/ 62 h 219"/>
                  <a:gd name="T74" fmla="*/ 142 w 194"/>
                  <a:gd name="T75" fmla="*/ 74 h 219"/>
                  <a:gd name="T76" fmla="*/ 145 w 194"/>
                  <a:gd name="T77" fmla="*/ 78 h 219"/>
                  <a:gd name="T78" fmla="*/ 158 w 194"/>
                  <a:gd name="T79" fmla="*/ 65 h 219"/>
                  <a:gd name="T80" fmla="*/ 180 w 194"/>
                  <a:gd name="T81" fmla="*/ 120 h 219"/>
                  <a:gd name="T82" fmla="*/ 163 w 194"/>
                  <a:gd name="T83" fmla="*/ 120 h 219"/>
                  <a:gd name="T84" fmla="*/ 163 w 194"/>
                  <a:gd name="T85" fmla="*/ 125 h 219"/>
                  <a:gd name="T86" fmla="*/ 180 w 194"/>
                  <a:gd name="T87" fmla="*/ 125 h 219"/>
                  <a:gd name="T88" fmla="*/ 158 w 194"/>
                  <a:gd name="T89" fmla="*/ 18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4" h="219">
                    <a:moveTo>
                      <a:pt x="103" y="26"/>
                    </a:moveTo>
                    <a:cubicBezTo>
                      <a:pt x="103" y="18"/>
                      <a:pt x="103" y="18"/>
                      <a:pt x="103" y="18"/>
                    </a:cubicBezTo>
                    <a:cubicBezTo>
                      <a:pt x="120" y="18"/>
                      <a:pt x="120" y="18"/>
                      <a:pt x="120" y="18"/>
                    </a:cubicBezTo>
                    <a:cubicBezTo>
                      <a:pt x="120" y="0"/>
                      <a:pt x="120" y="0"/>
                      <a:pt x="120" y="0"/>
                    </a:cubicBezTo>
                    <a:cubicBezTo>
                      <a:pt x="74" y="0"/>
                      <a:pt x="74" y="0"/>
                      <a:pt x="74" y="0"/>
                    </a:cubicBezTo>
                    <a:cubicBezTo>
                      <a:pt x="74" y="18"/>
                      <a:pt x="74" y="18"/>
                      <a:pt x="74" y="18"/>
                    </a:cubicBezTo>
                    <a:cubicBezTo>
                      <a:pt x="91" y="18"/>
                      <a:pt x="91" y="18"/>
                      <a:pt x="91" y="18"/>
                    </a:cubicBezTo>
                    <a:cubicBezTo>
                      <a:pt x="91" y="26"/>
                      <a:pt x="91" y="26"/>
                      <a:pt x="91" y="26"/>
                    </a:cubicBezTo>
                    <a:cubicBezTo>
                      <a:pt x="41" y="29"/>
                      <a:pt x="0" y="71"/>
                      <a:pt x="0" y="122"/>
                    </a:cubicBezTo>
                    <a:cubicBezTo>
                      <a:pt x="0" y="176"/>
                      <a:pt x="44" y="219"/>
                      <a:pt x="97" y="219"/>
                    </a:cubicBezTo>
                    <a:cubicBezTo>
                      <a:pt x="150" y="219"/>
                      <a:pt x="194" y="176"/>
                      <a:pt x="194" y="122"/>
                    </a:cubicBezTo>
                    <a:cubicBezTo>
                      <a:pt x="194" y="71"/>
                      <a:pt x="154" y="29"/>
                      <a:pt x="103" y="26"/>
                    </a:cubicBezTo>
                    <a:close/>
                    <a:moveTo>
                      <a:pt x="158" y="180"/>
                    </a:moveTo>
                    <a:cubicBezTo>
                      <a:pt x="145" y="167"/>
                      <a:pt x="145" y="167"/>
                      <a:pt x="145" y="167"/>
                    </a:cubicBezTo>
                    <a:cubicBezTo>
                      <a:pt x="142" y="171"/>
                      <a:pt x="142" y="171"/>
                      <a:pt x="142" y="171"/>
                    </a:cubicBezTo>
                    <a:cubicBezTo>
                      <a:pt x="154" y="183"/>
                      <a:pt x="154" y="183"/>
                      <a:pt x="154" y="183"/>
                    </a:cubicBezTo>
                    <a:cubicBezTo>
                      <a:pt x="140" y="197"/>
                      <a:pt x="121" y="205"/>
                      <a:pt x="100" y="206"/>
                    </a:cubicBezTo>
                    <a:cubicBezTo>
                      <a:pt x="100" y="188"/>
                      <a:pt x="100" y="188"/>
                      <a:pt x="100" y="188"/>
                    </a:cubicBezTo>
                    <a:cubicBezTo>
                      <a:pt x="95" y="188"/>
                      <a:pt x="95" y="188"/>
                      <a:pt x="95" y="188"/>
                    </a:cubicBezTo>
                    <a:cubicBezTo>
                      <a:pt x="95" y="206"/>
                      <a:pt x="95" y="206"/>
                      <a:pt x="95" y="206"/>
                    </a:cubicBezTo>
                    <a:cubicBezTo>
                      <a:pt x="73" y="205"/>
                      <a:pt x="54" y="197"/>
                      <a:pt x="40" y="183"/>
                    </a:cubicBezTo>
                    <a:cubicBezTo>
                      <a:pt x="52" y="171"/>
                      <a:pt x="52" y="171"/>
                      <a:pt x="52" y="171"/>
                    </a:cubicBezTo>
                    <a:cubicBezTo>
                      <a:pt x="49" y="167"/>
                      <a:pt x="49" y="167"/>
                      <a:pt x="49" y="167"/>
                    </a:cubicBezTo>
                    <a:cubicBezTo>
                      <a:pt x="36" y="180"/>
                      <a:pt x="36" y="180"/>
                      <a:pt x="36" y="180"/>
                    </a:cubicBezTo>
                    <a:cubicBezTo>
                      <a:pt x="23" y="165"/>
                      <a:pt x="14" y="146"/>
                      <a:pt x="14" y="125"/>
                    </a:cubicBezTo>
                    <a:cubicBezTo>
                      <a:pt x="31" y="125"/>
                      <a:pt x="31" y="125"/>
                      <a:pt x="31" y="125"/>
                    </a:cubicBezTo>
                    <a:cubicBezTo>
                      <a:pt x="31" y="120"/>
                      <a:pt x="31" y="120"/>
                      <a:pt x="31" y="120"/>
                    </a:cubicBezTo>
                    <a:cubicBezTo>
                      <a:pt x="14" y="120"/>
                      <a:pt x="14" y="120"/>
                      <a:pt x="14" y="120"/>
                    </a:cubicBezTo>
                    <a:cubicBezTo>
                      <a:pt x="14" y="99"/>
                      <a:pt x="23" y="80"/>
                      <a:pt x="36" y="65"/>
                    </a:cubicBezTo>
                    <a:cubicBezTo>
                      <a:pt x="49" y="78"/>
                      <a:pt x="49" y="78"/>
                      <a:pt x="49" y="78"/>
                    </a:cubicBezTo>
                    <a:cubicBezTo>
                      <a:pt x="52" y="74"/>
                      <a:pt x="52" y="74"/>
                      <a:pt x="52" y="74"/>
                    </a:cubicBezTo>
                    <a:cubicBezTo>
                      <a:pt x="40" y="62"/>
                      <a:pt x="40" y="62"/>
                      <a:pt x="40" y="62"/>
                    </a:cubicBezTo>
                    <a:cubicBezTo>
                      <a:pt x="54" y="48"/>
                      <a:pt x="73" y="40"/>
                      <a:pt x="95" y="39"/>
                    </a:cubicBezTo>
                    <a:cubicBezTo>
                      <a:pt x="95" y="56"/>
                      <a:pt x="95" y="56"/>
                      <a:pt x="95" y="56"/>
                    </a:cubicBezTo>
                    <a:cubicBezTo>
                      <a:pt x="100" y="56"/>
                      <a:pt x="100" y="56"/>
                      <a:pt x="100" y="56"/>
                    </a:cubicBezTo>
                    <a:cubicBezTo>
                      <a:pt x="100" y="39"/>
                      <a:pt x="100" y="39"/>
                      <a:pt x="100" y="39"/>
                    </a:cubicBezTo>
                    <a:cubicBezTo>
                      <a:pt x="121" y="40"/>
                      <a:pt x="140" y="48"/>
                      <a:pt x="154" y="62"/>
                    </a:cubicBezTo>
                    <a:cubicBezTo>
                      <a:pt x="142" y="74"/>
                      <a:pt x="142" y="74"/>
                      <a:pt x="142" y="74"/>
                    </a:cubicBezTo>
                    <a:cubicBezTo>
                      <a:pt x="145" y="78"/>
                      <a:pt x="145" y="78"/>
                      <a:pt x="145" y="78"/>
                    </a:cubicBezTo>
                    <a:cubicBezTo>
                      <a:pt x="158" y="65"/>
                      <a:pt x="158" y="65"/>
                      <a:pt x="158" y="65"/>
                    </a:cubicBezTo>
                    <a:cubicBezTo>
                      <a:pt x="171" y="80"/>
                      <a:pt x="180" y="99"/>
                      <a:pt x="180" y="120"/>
                    </a:cubicBezTo>
                    <a:cubicBezTo>
                      <a:pt x="163" y="120"/>
                      <a:pt x="163" y="120"/>
                      <a:pt x="163" y="120"/>
                    </a:cubicBezTo>
                    <a:cubicBezTo>
                      <a:pt x="163" y="125"/>
                      <a:pt x="163" y="125"/>
                      <a:pt x="163" y="125"/>
                    </a:cubicBezTo>
                    <a:cubicBezTo>
                      <a:pt x="180" y="125"/>
                      <a:pt x="180" y="125"/>
                      <a:pt x="180" y="125"/>
                    </a:cubicBezTo>
                    <a:cubicBezTo>
                      <a:pt x="180" y="146"/>
                      <a:pt x="171" y="165"/>
                      <a:pt x="158" y="1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7" name="Freeform 34"/>
              <p:cNvSpPr/>
              <p:nvPr/>
            </p:nvSpPr>
            <p:spPr bwMode="auto">
              <a:xfrm>
                <a:off x="11153775" y="1404937"/>
                <a:ext cx="160339" cy="273050"/>
              </a:xfrm>
              <a:custGeom>
                <a:avLst/>
                <a:gdLst>
                  <a:gd name="T0" fmla="*/ 101 w 101"/>
                  <a:gd name="T1" fmla="*/ 66 h 172"/>
                  <a:gd name="T2" fmla="*/ 94 w 101"/>
                  <a:gd name="T3" fmla="*/ 59 h 172"/>
                  <a:gd name="T4" fmla="*/ 21 w 101"/>
                  <a:gd name="T5" fmla="*/ 132 h 172"/>
                  <a:gd name="T6" fmla="*/ 21 w 101"/>
                  <a:gd name="T7" fmla="*/ 0 h 172"/>
                  <a:gd name="T8" fmla="*/ 11 w 101"/>
                  <a:gd name="T9" fmla="*/ 0 h 172"/>
                  <a:gd name="T10" fmla="*/ 11 w 101"/>
                  <a:gd name="T11" fmla="*/ 141 h 172"/>
                  <a:gd name="T12" fmla="*/ 0 w 101"/>
                  <a:gd name="T13" fmla="*/ 153 h 172"/>
                  <a:gd name="T14" fmla="*/ 7 w 101"/>
                  <a:gd name="T15" fmla="*/ 163 h 172"/>
                  <a:gd name="T16" fmla="*/ 11 w 101"/>
                  <a:gd name="T17" fmla="*/ 158 h 172"/>
                  <a:gd name="T18" fmla="*/ 11 w 101"/>
                  <a:gd name="T19" fmla="*/ 172 h 172"/>
                  <a:gd name="T20" fmla="*/ 21 w 101"/>
                  <a:gd name="T21" fmla="*/ 172 h 172"/>
                  <a:gd name="T22" fmla="*/ 21 w 101"/>
                  <a:gd name="T23" fmla="*/ 146 h 172"/>
                  <a:gd name="T24" fmla="*/ 101 w 101"/>
                  <a:gd name="T25" fmla="*/ 66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1" h="172">
                    <a:moveTo>
                      <a:pt x="101" y="66"/>
                    </a:moveTo>
                    <a:lnTo>
                      <a:pt x="94" y="59"/>
                    </a:lnTo>
                    <a:lnTo>
                      <a:pt x="21" y="132"/>
                    </a:lnTo>
                    <a:lnTo>
                      <a:pt x="21" y="0"/>
                    </a:lnTo>
                    <a:lnTo>
                      <a:pt x="11" y="0"/>
                    </a:lnTo>
                    <a:lnTo>
                      <a:pt x="11" y="141"/>
                    </a:lnTo>
                    <a:lnTo>
                      <a:pt x="0" y="153"/>
                    </a:lnTo>
                    <a:lnTo>
                      <a:pt x="7" y="163"/>
                    </a:lnTo>
                    <a:lnTo>
                      <a:pt x="11" y="158"/>
                    </a:lnTo>
                    <a:lnTo>
                      <a:pt x="11" y="172"/>
                    </a:lnTo>
                    <a:lnTo>
                      <a:pt x="21" y="172"/>
                    </a:lnTo>
                    <a:lnTo>
                      <a:pt x="21" y="146"/>
                    </a:lnTo>
                    <a:lnTo>
                      <a:pt x="101" y="6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grpSp>
        <p:nvGrpSpPr>
          <p:cNvPr id="54" name="组合 53"/>
          <p:cNvGrpSpPr/>
          <p:nvPr/>
        </p:nvGrpSpPr>
        <p:grpSpPr>
          <a:xfrm>
            <a:off x="3239369" y="1180018"/>
            <a:ext cx="2643578" cy="671313"/>
            <a:chOff x="4018788" y="947505"/>
            <a:chExt cx="3524771" cy="895085"/>
          </a:xfrm>
        </p:grpSpPr>
        <p:sp>
          <p:nvSpPr>
            <p:cNvPr id="55" name="文本框 112"/>
            <p:cNvSpPr txBox="1"/>
            <p:nvPr/>
          </p:nvSpPr>
          <p:spPr>
            <a:xfrm>
              <a:off x="4683709" y="1008141"/>
              <a:ext cx="1768274" cy="348813"/>
            </a:xfrm>
            <a:prstGeom prst="rect">
              <a:avLst/>
            </a:prstGeom>
            <a:noFill/>
          </p:spPr>
          <p:txBody>
            <a:bodyPr wrap="square" rtlCol="0">
              <a:spAutoFit/>
            </a:bodyPr>
            <a:lstStyle/>
            <a:p>
              <a:r>
                <a:rPr lang="zh-CN" altLang="en-US" sz="1100" dirty="0">
                  <a:latin typeface="时尚中黑简体" panose="01010104010101010101" pitchFamily="2" charset="-122"/>
                  <a:ea typeface="时尚中黑简体" panose="01010104010101010101" pitchFamily="2" charset="-122"/>
                </a:rPr>
                <a:t>在此添加标题</a:t>
              </a:r>
            </a:p>
          </p:txBody>
        </p:sp>
        <p:sp>
          <p:nvSpPr>
            <p:cNvPr id="56" name="文本框 113"/>
            <p:cNvSpPr txBox="1"/>
            <p:nvPr/>
          </p:nvSpPr>
          <p:spPr>
            <a:xfrm>
              <a:off x="4675901" y="1227036"/>
              <a:ext cx="2867658" cy="615554"/>
            </a:xfrm>
            <a:prstGeom prst="rect">
              <a:avLst/>
            </a:prstGeom>
            <a:noFill/>
          </p:spPr>
          <p:txBody>
            <a:bodyPr wrap="square" rtlCol="0">
              <a:spAutoFit/>
            </a:bodyPr>
            <a:lstStyle/>
            <a:p>
              <a:pPr algn="just"/>
              <a:r>
                <a:rPr lang="zh-CN" altLang="en-US" sz="800" dirty="0">
                  <a:solidFill>
                    <a:prstClr val="black">
                      <a:lumMod val="50000"/>
                      <a:lumOff val="50000"/>
                    </a:prstClr>
                  </a:solidFill>
                  <a:latin typeface="微软雅黑" panose="020B0503020204020204" pitchFamily="34" charset="-122"/>
                  <a:ea typeface="微软雅黑" panose="020B0503020204020204" pitchFamily="34" charset="-122"/>
                </a:rPr>
                <a:t>替换你的文字替换你的文字替换你的文字替换你的文字</a:t>
              </a:r>
            </a:p>
            <a:p>
              <a:pPr algn="just"/>
              <a:endParaRPr lang="zh-CN" altLang="en-US" sz="800" dirty="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57" name="文本框 114"/>
            <p:cNvSpPr txBox="1"/>
            <p:nvPr/>
          </p:nvSpPr>
          <p:spPr>
            <a:xfrm>
              <a:off x="4018788" y="947505"/>
              <a:ext cx="878897" cy="800219"/>
            </a:xfrm>
            <a:prstGeom prst="rect">
              <a:avLst/>
            </a:prstGeom>
            <a:noFill/>
          </p:spPr>
          <p:txBody>
            <a:bodyPr wrap="square" rtlCol="0">
              <a:spAutoFit/>
            </a:bodyPr>
            <a:lstStyle/>
            <a:p>
              <a:pPr algn="ctr"/>
              <a:r>
                <a:rPr lang="en-US" altLang="zh-CN" sz="3300" dirty="0">
                  <a:solidFill>
                    <a:srgbClr val="C00000"/>
                  </a:solidFill>
                  <a:latin typeface="Impact" panose="020B0806030902050204" pitchFamily="34" charset="0"/>
                  <a:ea typeface="Kozuka Gothic Pro H" panose="020B0800000000000000" pitchFamily="34" charset="-128"/>
                </a:rPr>
                <a:t>01</a:t>
              </a:r>
              <a:endParaRPr lang="zh-CN" altLang="en-US" sz="3300" dirty="0">
                <a:solidFill>
                  <a:srgbClr val="C00000"/>
                </a:solidFill>
                <a:latin typeface="Impact" panose="020B0806030902050204" pitchFamily="34" charset="0"/>
                <a:ea typeface="Kozuka Gothic Pro H" panose="020B0800000000000000" pitchFamily="34" charset="-128"/>
              </a:endParaRPr>
            </a:p>
          </p:txBody>
        </p:sp>
      </p:grpSp>
      <p:grpSp>
        <p:nvGrpSpPr>
          <p:cNvPr id="58" name="组合 57"/>
          <p:cNvGrpSpPr/>
          <p:nvPr/>
        </p:nvGrpSpPr>
        <p:grpSpPr>
          <a:xfrm>
            <a:off x="3253757" y="2051736"/>
            <a:ext cx="2658785" cy="672156"/>
            <a:chOff x="4384651" y="1809662"/>
            <a:chExt cx="3545046" cy="896209"/>
          </a:xfrm>
        </p:grpSpPr>
        <p:sp>
          <p:nvSpPr>
            <p:cNvPr id="59" name="文本框 116"/>
            <p:cNvSpPr txBox="1"/>
            <p:nvPr/>
          </p:nvSpPr>
          <p:spPr>
            <a:xfrm>
              <a:off x="5471109" y="1871422"/>
              <a:ext cx="1768273" cy="348813"/>
            </a:xfrm>
            <a:prstGeom prst="rect">
              <a:avLst/>
            </a:prstGeom>
            <a:noFill/>
          </p:spPr>
          <p:txBody>
            <a:bodyPr wrap="square" rtlCol="0">
              <a:spAutoFit/>
            </a:bodyPr>
            <a:lstStyle/>
            <a:p>
              <a:pPr algn="r"/>
              <a:r>
                <a:rPr lang="zh-CN" altLang="en-US" sz="1100" dirty="0">
                  <a:latin typeface="时尚中黑简体" panose="01010104010101010101" pitchFamily="2" charset="-122"/>
                  <a:ea typeface="时尚中黑简体" panose="01010104010101010101" pitchFamily="2" charset="-122"/>
                </a:rPr>
                <a:t>在此添加标题</a:t>
              </a:r>
            </a:p>
          </p:txBody>
        </p:sp>
        <p:sp>
          <p:nvSpPr>
            <p:cNvPr id="60" name="文本框 117"/>
            <p:cNvSpPr txBox="1"/>
            <p:nvPr/>
          </p:nvSpPr>
          <p:spPr>
            <a:xfrm>
              <a:off x="4384651" y="2090317"/>
              <a:ext cx="2865679" cy="615554"/>
            </a:xfrm>
            <a:prstGeom prst="rect">
              <a:avLst/>
            </a:prstGeom>
            <a:noFill/>
          </p:spPr>
          <p:txBody>
            <a:bodyPr wrap="square" rtlCol="0">
              <a:spAutoFit/>
            </a:bodyPr>
            <a:lstStyle/>
            <a:p>
              <a:pPr algn="just"/>
              <a:r>
                <a:rPr lang="zh-CN" altLang="en-US" sz="800" dirty="0">
                  <a:solidFill>
                    <a:prstClr val="black">
                      <a:lumMod val="50000"/>
                      <a:lumOff val="50000"/>
                    </a:prstClr>
                  </a:solidFill>
                  <a:latin typeface="微软雅黑" panose="020B0503020204020204" pitchFamily="34" charset="-122"/>
                  <a:ea typeface="微软雅黑" panose="020B0503020204020204" pitchFamily="34" charset="-122"/>
                </a:rPr>
                <a:t>替换你的文字替换你的文字替换你的文字替换你的文字</a:t>
              </a:r>
            </a:p>
            <a:p>
              <a:pPr algn="just"/>
              <a:endParaRPr lang="zh-CN" altLang="en-US" sz="800" dirty="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61" name="文本框 118"/>
            <p:cNvSpPr txBox="1"/>
            <p:nvPr/>
          </p:nvSpPr>
          <p:spPr>
            <a:xfrm>
              <a:off x="7050800" y="1809662"/>
              <a:ext cx="878897" cy="800219"/>
            </a:xfrm>
            <a:prstGeom prst="rect">
              <a:avLst/>
            </a:prstGeom>
            <a:noFill/>
          </p:spPr>
          <p:txBody>
            <a:bodyPr wrap="square" rtlCol="0">
              <a:spAutoFit/>
            </a:bodyPr>
            <a:lstStyle/>
            <a:p>
              <a:pPr algn="ctr"/>
              <a:r>
                <a:rPr lang="en-US" altLang="zh-CN" sz="3300" dirty="0">
                  <a:solidFill>
                    <a:srgbClr val="C00000"/>
                  </a:solidFill>
                  <a:latin typeface="Impact" panose="020B0806030902050204" pitchFamily="34" charset="0"/>
                  <a:ea typeface="Kozuka Gothic Pro H" panose="020B0800000000000000" pitchFamily="34" charset="-128"/>
                </a:rPr>
                <a:t>02</a:t>
              </a:r>
              <a:endParaRPr lang="zh-CN" altLang="en-US" sz="3300" dirty="0">
                <a:solidFill>
                  <a:srgbClr val="C00000"/>
                </a:solidFill>
                <a:latin typeface="Impact" panose="020B0806030902050204" pitchFamily="34" charset="0"/>
                <a:ea typeface="Kozuka Gothic Pro H" panose="020B0800000000000000" pitchFamily="34" charset="-128"/>
              </a:endParaRPr>
            </a:p>
          </p:txBody>
        </p:sp>
      </p:grpSp>
      <p:grpSp>
        <p:nvGrpSpPr>
          <p:cNvPr id="62" name="组合 61"/>
          <p:cNvGrpSpPr/>
          <p:nvPr/>
        </p:nvGrpSpPr>
        <p:grpSpPr>
          <a:xfrm>
            <a:off x="3307973" y="2862627"/>
            <a:ext cx="2672153" cy="677028"/>
            <a:chOff x="4018788" y="947505"/>
            <a:chExt cx="3562871" cy="902705"/>
          </a:xfrm>
        </p:grpSpPr>
        <p:sp>
          <p:nvSpPr>
            <p:cNvPr id="63" name="文本框 120"/>
            <p:cNvSpPr txBox="1"/>
            <p:nvPr/>
          </p:nvSpPr>
          <p:spPr>
            <a:xfrm>
              <a:off x="4721809" y="1015761"/>
              <a:ext cx="1768273" cy="348813"/>
            </a:xfrm>
            <a:prstGeom prst="rect">
              <a:avLst/>
            </a:prstGeom>
            <a:noFill/>
          </p:spPr>
          <p:txBody>
            <a:bodyPr wrap="square" rtlCol="0">
              <a:spAutoFit/>
            </a:bodyPr>
            <a:lstStyle/>
            <a:p>
              <a:r>
                <a:rPr lang="zh-CN" altLang="en-US" sz="1100" dirty="0">
                  <a:latin typeface="时尚中黑简体" panose="01010104010101010101" pitchFamily="2" charset="-122"/>
                  <a:ea typeface="时尚中黑简体" panose="01010104010101010101" pitchFamily="2" charset="-122"/>
                </a:rPr>
                <a:t>在此添加标题</a:t>
              </a:r>
            </a:p>
          </p:txBody>
        </p:sp>
        <p:sp>
          <p:nvSpPr>
            <p:cNvPr id="64" name="文本框 121"/>
            <p:cNvSpPr txBox="1"/>
            <p:nvPr/>
          </p:nvSpPr>
          <p:spPr>
            <a:xfrm>
              <a:off x="4714001" y="1234656"/>
              <a:ext cx="2867658" cy="615554"/>
            </a:xfrm>
            <a:prstGeom prst="rect">
              <a:avLst/>
            </a:prstGeom>
            <a:noFill/>
          </p:spPr>
          <p:txBody>
            <a:bodyPr wrap="square" rtlCol="0">
              <a:spAutoFit/>
            </a:bodyPr>
            <a:lstStyle/>
            <a:p>
              <a:pPr algn="just"/>
              <a:r>
                <a:rPr lang="zh-CN" altLang="en-US" sz="800" dirty="0">
                  <a:solidFill>
                    <a:prstClr val="black">
                      <a:lumMod val="50000"/>
                      <a:lumOff val="50000"/>
                    </a:prstClr>
                  </a:solidFill>
                  <a:latin typeface="微软雅黑" panose="020B0503020204020204" pitchFamily="34" charset="-122"/>
                  <a:ea typeface="微软雅黑" panose="020B0503020204020204" pitchFamily="34" charset="-122"/>
                </a:rPr>
                <a:t>替换你的文字替换你的文字替换你的文字替换你的文字</a:t>
              </a:r>
            </a:p>
            <a:p>
              <a:pPr algn="just"/>
              <a:endParaRPr lang="zh-CN" altLang="en-US" sz="800" dirty="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65" name="文本框 122"/>
            <p:cNvSpPr txBox="1"/>
            <p:nvPr/>
          </p:nvSpPr>
          <p:spPr>
            <a:xfrm>
              <a:off x="4018788" y="947505"/>
              <a:ext cx="878897" cy="800219"/>
            </a:xfrm>
            <a:prstGeom prst="rect">
              <a:avLst/>
            </a:prstGeom>
            <a:noFill/>
          </p:spPr>
          <p:txBody>
            <a:bodyPr wrap="square" rtlCol="0">
              <a:spAutoFit/>
            </a:bodyPr>
            <a:lstStyle/>
            <a:p>
              <a:pPr algn="ctr"/>
              <a:r>
                <a:rPr lang="en-US" altLang="zh-CN" sz="3300" dirty="0">
                  <a:solidFill>
                    <a:srgbClr val="C00000"/>
                  </a:solidFill>
                  <a:latin typeface="Impact" panose="020B0806030902050204" pitchFamily="34" charset="0"/>
                  <a:ea typeface="Kozuka Gothic Pro H" panose="020B0800000000000000" pitchFamily="34" charset="-128"/>
                </a:rPr>
                <a:t>03</a:t>
              </a:r>
              <a:endParaRPr lang="zh-CN" altLang="en-US" sz="3300" dirty="0">
                <a:solidFill>
                  <a:srgbClr val="C00000"/>
                </a:solidFill>
                <a:latin typeface="Impact" panose="020B0806030902050204" pitchFamily="34" charset="0"/>
                <a:ea typeface="Kozuka Gothic Pro H" panose="020B0800000000000000" pitchFamily="34" charset="-128"/>
              </a:endParaRPr>
            </a:p>
          </p:txBody>
        </p:sp>
      </p:grpSp>
      <p:grpSp>
        <p:nvGrpSpPr>
          <p:cNvPr id="66" name="组合 65"/>
          <p:cNvGrpSpPr/>
          <p:nvPr/>
        </p:nvGrpSpPr>
        <p:grpSpPr>
          <a:xfrm>
            <a:off x="3253757" y="3729405"/>
            <a:ext cx="2658785" cy="795266"/>
            <a:chOff x="4384651" y="1809662"/>
            <a:chExt cx="3545046" cy="1060356"/>
          </a:xfrm>
        </p:grpSpPr>
        <p:sp>
          <p:nvSpPr>
            <p:cNvPr id="67" name="文本框 124"/>
            <p:cNvSpPr txBox="1"/>
            <p:nvPr/>
          </p:nvSpPr>
          <p:spPr>
            <a:xfrm>
              <a:off x="5471109" y="1871422"/>
              <a:ext cx="1768273" cy="348813"/>
            </a:xfrm>
            <a:prstGeom prst="rect">
              <a:avLst/>
            </a:prstGeom>
            <a:noFill/>
          </p:spPr>
          <p:txBody>
            <a:bodyPr wrap="square" rtlCol="0">
              <a:spAutoFit/>
            </a:bodyPr>
            <a:lstStyle/>
            <a:p>
              <a:pPr algn="r"/>
              <a:r>
                <a:rPr lang="zh-CN" altLang="en-US" sz="1100" dirty="0">
                  <a:latin typeface="时尚中黑简体" panose="01010104010101010101" pitchFamily="2" charset="-122"/>
                  <a:ea typeface="时尚中黑简体" panose="01010104010101010101" pitchFamily="2" charset="-122"/>
                </a:rPr>
                <a:t>在此添加标题</a:t>
              </a:r>
            </a:p>
          </p:txBody>
        </p:sp>
        <p:sp>
          <p:nvSpPr>
            <p:cNvPr id="68" name="文本框 125"/>
            <p:cNvSpPr txBox="1"/>
            <p:nvPr/>
          </p:nvSpPr>
          <p:spPr>
            <a:xfrm>
              <a:off x="4384651" y="2090317"/>
              <a:ext cx="2865679" cy="779701"/>
            </a:xfrm>
            <a:prstGeom prst="rect">
              <a:avLst/>
            </a:prstGeom>
            <a:noFill/>
          </p:spPr>
          <p:txBody>
            <a:bodyPr wrap="square" rtlCol="0">
              <a:spAutoFit/>
            </a:bodyPr>
            <a:lstStyle/>
            <a:p>
              <a:pPr algn="just"/>
              <a:r>
                <a:rPr lang="zh-CN" altLang="en-US" sz="800" dirty="0">
                  <a:solidFill>
                    <a:prstClr val="black">
                      <a:lumMod val="50000"/>
                      <a:lumOff val="50000"/>
                    </a:prstClr>
                  </a:solidFill>
                  <a:latin typeface="微软雅黑" panose="020B0503020204020204" pitchFamily="34" charset="-122"/>
                  <a:ea typeface="微软雅黑" panose="020B0503020204020204" pitchFamily="34" charset="-122"/>
                </a:rPr>
                <a:t>替换你的文字替换你的文字替换你的文字替换你的文字</a:t>
              </a:r>
            </a:p>
            <a:p>
              <a:pPr algn="just"/>
              <a:r>
                <a:rPr lang="zh-CN" altLang="en-US" sz="800" dirty="0">
                  <a:solidFill>
                    <a:prstClr val="black">
                      <a:lumMod val="50000"/>
                      <a:lumOff val="50000"/>
                    </a:prstClr>
                  </a:solidFill>
                  <a:latin typeface="微软雅黑" panose="020B0503020204020204" pitchFamily="34" charset="-122"/>
                  <a:ea typeface="微软雅黑" panose="020B0503020204020204" pitchFamily="34" charset="-122"/>
                </a:rPr>
                <a:t>替换你的文字替换你的文字</a:t>
              </a:r>
            </a:p>
            <a:p>
              <a:pPr algn="just"/>
              <a:endParaRPr lang="zh-CN" altLang="en-US" sz="800" dirty="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69" name="文本框 126"/>
            <p:cNvSpPr txBox="1"/>
            <p:nvPr/>
          </p:nvSpPr>
          <p:spPr>
            <a:xfrm>
              <a:off x="7050800" y="1809662"/>
              <a:ext cx="878897" cy="800219"/>
            </a:xfrm>
            <a:prstGeom prst="rect">
              <a:avLst/>
            </a:prstGeom>
            <a:noFill/>
          </p:spPr>
          <p:txBody>
            <a:bodyPr wrap="square" rtlCol="0">
              <a:spAutoFit/>
            </a:bodyPr>
            <a:lstStyle/>
            <a:p>
              <a:pPr algn="ctr"/>
              <a:r>
                <a:rPr lang="en-US" altLang="zh-CN" sz="3300" dirty="0">
                  <a:solidFill>
                    <a:srgbClr val="C00000"/>
                  </a:solidFill>
                  <a:latin typeface="Impact" panose="020B0806030902050204" pitchFamily="34" charset="0"/>
                  <a:ea typeface="Kozuka Gothic Pro H" panose="020B0800000000000000" pitchFamily="34" charset="-128"/>
                </a:rPr>
                <a:t>04</a:t>
              </a:r>
              <a:endParaRPr lang="zh-CN" altLang="en-US" sz="3300" dirty="0">
                <a:solidFill>
                  <a:srgbClr val="C00000"/>
                </a:solidFill>
                <a:latin typeface="Impact" panose="020B0806030902050204" pitchFamily="34" charset="0"/>
                <a:ea typeface="Kozuka Gothic Pro H" panose="020B0800000000000000" pitchFamily="34" charset="-128"/>
              </a:endParaRPr>
            </a:p>
          </p:txBody>
        </p:sp>
      </p:grpSp>
      <p:cxnSp>
        <p:nvCxnSpPr>
          <p:cNvPr id="70" name="直接连接符 69"/>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2" name="椭圆 71"/>
          <p:cNvSpPr/>
          <p:nvPr/>
        </p:nvSpPr>
        <p:spPr>
          <a:xfrm>
            <a:off x="646880" y="242192"/>
            <a:ext cx="274777" cy="27477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TextBox 72"/>
          <p:cNvSpPr txBox="1"/>
          <p:nvPr/>
        </p:nvSpPr>
        <p:spPr>
          <a:xfrm>
            <a:off x="908957" y="206330"/>
            <a:ext cx="1659429" cy="400110"/>
          </a:xfrm>
          <a:prstGeom prst="rect">
            <a:avLst/>
          </a:prstGeom>
          <a:noFill/>
        </p:spPr>
        <p:txBody>
          <a:bodyPr wrap="none" rtlCol="0">
            <a:spAutoFit/>
          </a:bodyPr>
          <a:lstStyle/>
          <a:p>
            <a:r>
              <a:rPr lang="zh-CN" altLang="en-US" sz="2000" spc="300" dirty="0">
                <a:latin typeface="方正兰亭细黑_GBK" panose="02000000000000000000" pitchFamily="2" charset="-122"/>
                <a:ea typeface="方正兰亭细黑_GBK" panose="02000000000000000000" pitchFamily="2" charset="-122"/>
              </a:rPr>
              <a:t>可行性分析</a:t>
            </a:r>
          </a:p>
        </p:txBody>
      </p:sp>
      <p:cxnSp>
        <p:nvCxnSpPr>
          <p:cNvPr id="75" name="直接连接符 74"/>
          <p:cNvCxnSpPr/>
          <p:nvPr/>
        </p:nvCxnSpPr>
        <p:spPr>
          <a:xfrm>
            <a:off x="2538616" y="308377"/>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矩形 75"/>
          <p:cNvSpPr/>
          <p:nvPr/>
        </p:nvSpPr>
        <p:spPr>
          <a:xfrm>
            <a:off x="0" y="4940300"/>
            <a:ext cx="9144000" cy="2159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TextBox 80"/>
          <p:cNvSpPr txBox="1"/>
          <p:nvPr/>
        </p:nvSpPr>
        <p:spPr>
          <a:xfrm>
            <a:off x="10609990" y="6382589"/>
            <a:ext cx="877163" cy="369332"/>
          </a:xfrm>
          <a:prstGeom prst="rect">
            <a:avLst/>
          </a:prstGeom>
          <a:noFill/>
        </p:spPr>
        <p:txBody>
          <a:bodyPr wrap="none" rtlCol="0">
            <a:spAutoFit/>
          </a:bodyPr>
          <a:lstStyle/>
          <a:p>
            <a:r>
              <a:rPr lang="zh-CN" altLang="en-US" dirty="0"/>
              <a:t>延时符</a:t>
            </a:r>
          </a:p>
        </p:txBody>
      </p:sp>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300"/>
                                        <p:tgtEl>
                                          <p:spTgt spid="7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2"/>
                                        </p:tgtEl>
                                        <p:attrNameLst>
                                          <p:attrName>style.visibility</p:attrName>
                                        </p:attrNameLst>
                                      </p:cBhvr>
                                      <p:to>
                                        <p:strVal val="visible"/>
                                      </p:to>
                                    </p:set>
                                    <p:animEffect transition="in" filter="wipe(down)">
                                      <p:cBhvr>
                                        <p:cTn id="11" dur="300"/>
                                        <p:tgtEl>
                                          <p:spTgt spid="72"/>
                                        </p:tgtEl>
                                      </p:cBhvr>
                                    </p:animEffect>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73"/>
                                        </p:tgtEl>
                                        <p:attrNameLst>
                                          <p:attrName>style.visibility</p:attrName>
                                        </p:attrNameLst>
                                      </p:cBhvr>
                                      <p:to>
                                        <p:strVal val="visible"/>
                                      </p:to>
                                    </p:set>
                                    <p:anim calcmode="lin" valueType="num">
                                      <p:cBhvr additive="base">
                                        <p:cTn id="15" dur="500"/>
                                        <p:tgtEl>
                                          <p:spTgt spid="73"/>
                                        </p:tgtEl>
                                        <p:attrNameLst>
                                          <p:attrName>ppt_x</p:attrName>
                                        </p:attrNameLst>
                                      </p:cBhvr>
                                      <p:tavLst>
                                        <p:tav tm="0">
                                          <p:val>
                                            <p:strVal val="#ppt_x-#ppt_w*1.125000"/>
                                          </p:val>
                                        </p:tav>
                                        <p:tav tm="100000">
                                          <p:val>
                                            <p:strVal val="#ppt_x"/>
                                          </p:val>
                                        </p:tav>
                                      </p:tavLst>
                                    </p:anim>
                                    <p:animEffect transition="in" filter="wipe(right)">
                                      <p:cBhvr>
                                        <p:cTn id="16" dur="500"/>
                                        <p:tgtEl>
                                          <p:spTgt spid="73"/>
                                        </p:tgtEl>
                                      </p:cBhvr>
                                    </p:animEffect>
                                  </p:childTnLst>
                                </p:cTn>
                              </p:par>
                              <p:par>
                                <p:cTn id="17" presetID="12" presetClass="entr" presetSubtype="8" fill="hold" nodeType="withEffect">
                                  <p:stCondLst>
                                    <p:cond delay="0"/>
                                  </p:stCondLst>
                                  <p:childTnLst>
                                    <p:set>
                                      <p:cBhvr>
                                        <p:cTn id="18" dur="1" fill="hold">
                                          <p:stCondLst>
                                            <p:cond delay="0"/>
                                          </p:stCondLst>
                                        </p:cTn>
                                        <p:tgtEl>
                                          <p:spTgt spid="75"/>
                                        </p:tgtEl>
                                        <p:attrNameLst>
                                          <p:attrName>style.visibility</p:attrName>
                                        </p:attrNameLst>
                                      </p:cBhvr>
                                      <p:to>
                                        <p:strVal val="visible"/>
                                      </p:to>
                                    </p:set>
                                    <p:anim calcmode="lin" valueType="num">
                                      <p:cBhvr additive="base">
                                        <p:cTn id="19" dur="500"/>
                                        <p:tgtEl>
                                          <p:spTgt spid="75"/>
                                        </p:tgtEl>
                                        <p:attrNameLst>
                                          <p:attrName>ppt_x</p:attrName>
                                        </p:attrNameLst>
                                      </p:cBhvr>
                                      <p:tavLst>
                                        <p:tav tm="0">
                                          <p:val>
                                            <p:strVal val="#ppt_x-#ppt_w*1.125000"/>
                                          </p:val>
                                        </p:tav>
                                        <p:tav tm="100000">
                                          <p:val>
                                            <p:strVal val="#ppt_x"/>
                                          </p:val>
                                        </p:tav>
                                      </p:tavLst>
                                    </p:anim>
                                    <p:animEffect transition="in" filter="wipe(right)">
                                      <p:cBhvr>
                                        <p:cTn id="20" dur="500"/>
                                        <p:tgtEl>
                                          <p:spTgt spid="75"/>
                                        </p:tgtEl>
                                      </p:cBhvr>
                                    </p:animEffect>
                                  </p:childTnLst>
                                </p:cTn>
                              </p:par>
                            </p:childTnLst>
                          </p:cTn>
                        </p:par>
                        <p:par>
                          <p:cTn id="21" fill="hold">
                            <p:stCondLst>
                              <p:cond delay="1500"/>
                            </p:stCondLst>
                            <p:childTnLst>
                              <p:par>
                                <p:cTn id="22" presetID="22" presetClass="entr" presetSubtype="2"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right)">
                                      <p:cBhvr>
                                        <p:cTn id="24" dur="500"/>
                                        <p:tgtEl>
                                          <p:spTgt spid="8"/>
                                        </p:tgtEl>
                                      </p:cBhvr>
                                    </p:animEffect>
                                  </p:childTnLst>
                                </p:cTn>
                              </p:par>
                              <p:par>
                                <p:cTn id="25" presetID="10" presetClass="entr" presetSubtype="0" fill="hold" nodeType="withEffect">
                                  <p:stCondLst>
                                    <p:cond delay="500"/>
                                  </p:stCondLst>
                                  <p:childTnLst>
                                    <p:set>
                                      <p:cBhvr>
                                        <p:cTn id="26" dur="1" fill="hold">
                                          <p:stCondLst>
                                            <p:cond delay="0"/>
                                          </p:stCondLst>
                                        </p:cTn>
                                        <p:tgtEl>
                                          <p:spTgt spid="77"/>
                                        </p:tgtEl>
                                        <p:attrNameLst>
                                          <p:attrName>style.visibility</p:attrName>
                                        </p:attrNameLst>
                                      </p:cBhvr>
                                      <p:to>
                                        <p:strVal val="visible"/>
                                      </p:to>
                                    </p:set>
                                    <p:animEffect transition="in" filter="fade">
                                      <p:cBhvr>
                                        <p:cTn id="27" dur="500"/>
                                        <p:tgtEl>
                                          <p:spTgt spid="77"/>
                                        </p:tgtEl>
                                      </p:cBhvr>
                                    </p:animEffect>
                                  </p:childTnLst>
                                </p:cTn>
                              </p:par>
                            </p:childTnLst>
                          </p:cTn>
                        </p:par>
                        <p:par>
                          <p:cTn id="28" fill="hold">
                            <p:stCondLst>
                              <p:cond delay="2000"/>
                            </p:stCondLst>
                            <p:childTnLst>
                              <p:par>
                                <p:cTn id="29" presetID="22" presetClass="entr" presetSubtype="8" fill="hold" grpId="0"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left)">
                                      <p:cBhvr>
                                        <p:cTn id="31" dur="500"/>
                                        <p:tgtEl>
                                          <p:spTgt spid="5"/>
                                        </p:tgtEl>
                                      </p:cBhvr>
                                    </p:animEffect>
                                  </p:childTnLst>
                                </p:cTn>
                              </p:par>
                              <p:par>
                                <p:cTn id="32" presetID="10" presetClass="entr" presetSubtype="0" fill="hold" nodeType="withEffect">
                                  <p:stCondLst>
                                    <p:cond delay="500"/>
                                  </p:stCondLst>
                                  <p:childTnLst>
                                    <p:set>
                                      <p:cBhvr>
                                        <p:cTn id="33" dur="1" fill="hold">
                                          <p:stCondLst>
                                            <p:cond delay="0"/>
                                          </p:stCondLst>
                                        </p:cTn>
                                        <p:tgtEl>
                                          <p:spTgt spid="78"/>
                                        </p:tgtEl>
                                        <p:attrNameLst>
                                          <p:attrName>style.visibility</p:attrName>
                                        </p:attrNameLst>
                                      </p:cBhvr>
                                      <p:to>
                                        <p:strVal val="visible"/>
                                      </p:to>
                                    </p:set>
                                    <p:animEffect transition="in" filter="fade">
                                      <p:cBhvr>
                                        <p:cTn id="34" dur="500"/>
                                        <p:tgtEl>
                                          <p:spTgt spid="78"/>
                                        </p:tgtEl>
                                      </p:cBhvr>
                                    </p:animEffect>
                                  </p:childTnLst>
                                </p:cTn>
                              </p:par>
                            </p:childTnLst>
                          </p:cTn>
                        </p:par>
                        <p:par>
                          <p:cTn id="35" fill="hold">
                            <p:stCondLst>
                              <p:cond delay="2500"/>
                            </p:stCondLst>
                            <p:childTnLst>
                              <p:par>
                                <p:cTn id="36" presetID="22" presetClass="entr" presetSubtype="2"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right)">
                                      <p:cBhvr>
                                        <p:cTn id="38" dur="500"/>
                                        <p:tgtEl>
                                          <p:spTgt spid="6"/>
                                        </p:tgtEl>
                                      </p:cBhvr>
                                    </p:animEffect>
                                  </p:childTnLst>
                                </p:cTn>
                              </p:par>
                              <p:par>
                                <p:cTn id="39" presetID="10" presetClass="entr" presetSubtype="0" fill="hold" nodeType="withEffect">
                                  <p:stCondLst>
                                    <p:cond delay="450"/>
                                  </p:stCondLst>
                                  <p:childTnLst>
                                    <p:set>
                                      <p:cBhvr>
                                        <p:cTn id="40" dur="1" fill="hold">
                                          <p:stCondLst>
                                            <p:cond delay="0"/>
                                          </p:stCondLst>
                                        </p:cTn>
                                        <p:tgtEl>
                                          <p:spTgt spid="79"/>
                                        </p:tgtEl>
                                        <p:attrNameLst>
                                          <p:attrName>style.visibility</p:attrName>
                                        </p:attrNameLst>
                                      </p:cBhvr>
                                      <p:to>
                                        <p:strVal val="visible"/>
                                      </p:to>
                                    </p:set>
                                    <p:animEffect transition="in" filter="fade">
                                      <p:cBhvr>
                                        <p:cTn id="41" dur="500"/>
                                        <p:tgtEl>
                                          <p:spTgt spid="79"/>
                                        </p:tgtEl>
                                      </p:cBhvr>
                                    </p:animEffect>
                                  </p:childTnLst>
                                </p:cTn>
                              </p:par>
                            </p:childTnLst>
                          </p:cTn>
                        </p:par>
                        <p:par>
                          <p:cTn id="42" fill="hold">
                            <p:stCondLst>
                              <p:cond delay="3000"/>
                            </p:stCondLst>
                            <p:childTnLst>
                              <p:par>
                                <p:cTn id="43" presetID="22" presetClass="entr" presetSubtype="8" fill="hold" grpId="0" nodeType="after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wipe(left)">
                                      <p:cBhvr>
                                        <p:cTn id="45" dur="500"/>
                                        <p:tgtEl>
                                          <p:spTgt spid="4"/>
                                        </p:tgtEl>
                                      </p:cBhvr>
                                    </p:animEffect>
                                  </p:childTnLst>
                                </p:cTn>
                              </p:par>
                            </p:childTnLst>
                          </p:cTn>
                        </p:par>
                        <p:par>
                          <p:cTn id="46" fill="hold">
                            <p:stCondLst>
                              <p:cond delay="3500"/>
                            </p:stCondLst>
                            <p:childTnLst>
                              <p:par>
                                <p:cTn id="47" presetID="10" presetClass="entr" presetSubtype="0"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Effect transition="in" filter="fade">
                                      <p:cBhvr>
                                        <p:cTn id="49" dur="500"/>
                                        <p:tgtEl>
                                          <p:spTgt spid="80"/>
                                        </p:tgtEl>
                                      </p:cBhvr>
                                    </p:animEffect>
                                  </p:childTnLst>
                                </p:cTn>
                              </p:par>
                            </p:childTnLst>
                          </p:cTn>
                        </p:par>
                        <p:par>
                          <p:cTn id="50" fill="hold">
                            <p:stCondLst>
                              <p:cond delay="4000"/>
                            </p:stCondLst>
                            <p:childTnLst>
                              <p:par>
                                <p:cTn id="51" presetID="22" presetClass="entr" presetSubtype="2"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wipe(right)">
                                      <p:cBhvr>
                                        <p:cTn id="53" dur="500"/>
                                        <p:tgtEl>
                                          <p:spTgt spid="7"/>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barn(inVertical)">
                                      <p:cBhvr>
                                        <p:cTn id="57" dur="500"/>
                                        <p:tgtEl>
                                          <p:spTgt spid="54"/>
                                        </p:tgtEl>
                                      </p:cBhvr>
                                    </p:animEffect>
                                  </p:childTnLst>
                                </p:cTn>
                              </p:par>
                            </p:childTnLst>
                          </p:cTn>
                        </p:par>
                        <p:par>
                          <p:cTn id="58" fill="hold">
                            <p:stCondLst>
                              <p:cond delay="5000"/>
                            </p:stCondLst>
                            <p:childTnLst>
                              <p:par>
                                <p:cTn id="59" presetID="16" presetClass="entr" presetSubtype="21"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Effect transition="in" filter="barn(inVertical)">
                                      <p:cBhvr>
                                        <p:cTn id="61" dur="500"/>
                                        <p:tgtEl>
                                          <p:spTgt spid="58"/>
                                        </p:tgtEl>
                                      </p:cBhvr>
                                    </p:animEffect>
                                  </p:childTnLst>
                                </p:cTn>
                              </p:par>
                            </p:childTnLst>
                          </p:cTn>
                        </p:par>
                        <p:par>
                          <p:cTn id="62" fill="hold">
                            <p:stCondLst>
                              <p:cond delay="5500"/>
                            </p:stCondLst>
                            <p:childTnLst>
                              <p:par>
                                <p:cTn id="63" presetID="16" presetClass="entr" presetSubtype="21"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barn(inVertical)">
                                      <p:cBhvr>
                                        <p:cTn id="65" dur="500"/>
                                        <p:tgtEl>
                                          <p:spTgt spid="62"/>
                                        </p:tgtEl>
                                      </p:cBhvr>
                                    </p:animEffect>
                                  </p:childTnLst>
                                </p:cTn>
                              </p:par>
                            </p:childTnLst>
                          </p:cTn>
                        </p:par>
                        <p:par>
                          <p:cTn id="66" fill="hold">
                            <p:stCondLst>
                              <p:cond delay="6000"/>
                            </p:stCondLst>
                            <p:childTnLst>
                              <p:par>
                                <p:cTn id="67" presetID="16" presetClass="entr" presetSubtype="21" fill="hold" nodeType="afterEffect">
                                  <p:stCondLst>
                                    <p:cond delay="0"/>
                                  </p:stCondLst>
                                  <p:childTnLst>
                                    <p:set>
                                      <p:cBhvr>
                                        <p:cTn id="68" dur="1" fill="hold">
                                          <p:stCondLst>
                                            <p:cond delay="0"/>
                                          </p:stCondLst>
                                        </p:cTn>
                                        <p:tgtEl>
                                          <p:spTgt spid="66"/>
                                        </p:tgtEl>
                                        <p:attrNameLst>
                                          <p:attrName>style.visibility</p:attrName>
                                        </p:attrNameLst>
                                      </p:cBhvr>
                                      <p:to>
                                        <p:strVal val="visible"/>
                                      </p:to>
                                    </p:set>
                                    <p:animEffect transition="in" filter="barn(inVertical)">
                                      <p:cBhvr>
                                        <p:cTn id="69" dur="500"/>
                                        <p:tgtEl>
                                          <p:spTgt spid="66"/>
                                        </p:tgtEl>
                                      </p:cBhvr>
                                    </p:animEffect>
                                  </p:childTnLst>
                                </p:cTn>
                              </p:par>
                              <p:par>
                                <p:cTn id="70" presetID="22" presetClass="entr" presetSubtype="8" fill="hold" nodeType="withEffect">
                                  <p:stCondLst>
                                    <p:cond delay="0"/>
                                  </p:stCondLst>
                                  <p:childTnLst>
                                    <p:set>
                                      <p:cBhvr>
                                        <p:cTn id="71" dur="1" fill="hold">
                                          <p:stCondLst>
                                            <p:cond delay="0"/>
                                          </p:stCondLst>
                                        </p:cTn>
                                        <p:tgtEl>
                                          <p:spTgt spid="71"/>
                                        </p:tgtEl>
                                        <p:attrNameLst>
                                          <p:attrName>style.visibility</p:attrName>
                                        </p:attrNameLst>
                                      </p:cBhvr>
                                      <p:to>
                                        <p:strVal val="visible"/>
                                      </p:to>
                                    </p:set>
                                    <p:animEffect transition="in" filter="wipe(left)">
                                      <p:cBhvr>
                                        <p:cTn id="72" dur="300"/>
                                        <p:tgtEl>
                                          <p:spTgt spid="71"/>
                                        </p:tgtEl>
                                      </p:cBhvr>
                                    </p:animEffect>
                                  </p:childTnLst>
                                </p:cTn>
                              </p:par>
                            </p:childTnLst>
                          </p:cTn>
                        </p:par>
                        <p:par>
                          <p:cTn id="73" fill="hold">
                            <p:stCondLst>
                              <p:cond delay="6500"/>
                            </p:stCondLst>
                            <p:childTnLst>
                              <p:par>
                                <p:cTn id="74" presetID="10" presetClass="entr" presetSubtype="0" fill="hold" grpId="0" nodeType="afterEffect">
                                  <p:stCondLst>
                                    <p:cond delay="0"/>
                                  </p:stCondLst>
                                  <p:childTnLst>
                                    <p:set>
                                      <p:cBhvr>
                                        <p:cTn id="75" dur="1" fill="hold">
                                          <p:stCondLst>
                                            <p:cond delay="0"/>
                                          </p:stCondLst>
                                        </p:cTn>
                                        <p:tgtEl>
                                          <p:spTgt spid="81"/>
                                        </p:tgtEl>
                                        <p:attrNameLst>
                                          <p:attrName>style.visibility</p:attrName>
                                        </p:attrNameLst>
                                      </p:cBhvr>
                                      <p:to>
                                        <p:strVal val="visible"/>
                                      </p:to>
                                    </p:set>
                                    <p:animEffect transition="in" filter="fade">
                                      <p:cBhvr>
                                        <p:cTn id="76" dur="10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72" grpId="0" animBg="1"/>
      <p:bldP spid="73" grpId="0"/>
      <p:bldP spid="8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接连接符 6"/>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3" name="椭圆 102"/>
          <p:cNvSpPr/>
          <p:nvPr/>
        </p:nvSpPr>
        <p:spPr>
          <a:xfrm>
            <a:off x="646880" y="242192"/>
            <a:ext cx="274777" cy="27477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TextBox 93"/>
          <p:cNvSpPr txBox="1"/>
          <p:nvPr/>
        </p:nvSpPr>
        <p:spPr>
          <a:xfrm>
            <a:off x="908957" y="206330"/>
            <a:ext cx="1364476" cy="400110"/>
          </a:xfrm>
          <a:prstGeom prst="rect">
            <a:avLst/>
          </a:prstGeom>
          <a:noFill/>
        </p:spPr>
        <p:txBody>
          <a:bodyPr wrap="none" rtlCol="0">
            <a:spAutoFit/>
          </a:bodyPr>
          <a:lstStyle/>
          <a:p>
            <a:r>
              <a:rPr lang="zh-CN" altLang="en-US" sz="2000" spc="300" dirty="0">
                <a:latin typeface="方正兰亭细黑_GBK" panose="02000000000000000000" pitchFamily="2" charset="-122"/>
                <a:ea typeface="方正兰亭细黑_GBK" panose="02000000000000000000" pitchFamily="2" charset="-122"/>
              </a:rPr>
              <a:t>竞争对手</a:t>
            </a:r>
          </a:p>
        </p:txBody>
      </p:sp>
      <p:sp>
        <p:nvSpPr>
          <p:cNvPr id="116" name="TextBox 115"/>
          <p:cNvSpPr txBox="1"/>
          <p:nvPr/>
        </p:nvSpPr>
        <p:spPr>
          <a:xfrm>
            <a:off x="2441102" y="267886"/>
            <a:ext cx="2125454" cy="338554"/>
          </a:xfrm>
          <a:prstGeom prst="rect">
            <a:avLst/>
          </a:prstGeom>
          <a:noFill/>
        </p:spPr>
        <p:txBody>
          <a:bodyPr wrap="none" rtlCol="0">
            <a:spAutoFit/>
          </a:bodyPr>
          <a:lstStyle/>
          <a:p>
            <a:r>
              <a:rPr lang="en-US" altLang="zh-CN" sz="1600" dirty="0">
                <a:solidFill>
                  <a:srgbClr val="C00000"/>
                </a:solidFill>
                <a:latin typeface="Kozuka Gothic Pro R" pitchFamily="34" charset="-128"/>
                <a:ea typeface="Kozuka Gothic Pro R" pitchFamily="34" charset="-128"/>
              </a:rPr>
              <a:t>SOLVE THE PROBLEM</a:t>
            </a:r>
            <a:endParaRPr lang="zh-CN" altLang="en-US" sz="1600" dirty="0">
              <a:solidFill>
                <a:srgbClr val="C00000"/>
              </a:solidFill>
              <a:latin typeface="Kozuka Gothic Pro R" pitchFamily="34" charset="-128"/>
              <a:ea typeface="Kozuka Gothic Pro R" pitchFamily="34" charset="-128"/>
            </a:endParaRPr>
          </a:p>
        </p:txBody>
      </p:sp>
      <p:cxnSp>
        <p:nvCxnSpPr>
          <p:cNvPr id="14" name="直接连接符 13"/>
          <p:cNvCxnSpPr/>
          <p:nvPr/>
        </p:nvCxnSpPr>
        <p:spPr>
          <a:xfrm>
            <a:off x="2307128" y="288299"/>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786348" y="3476149"/>
            <a:ext cx="7571303" cy="646331"/>
          </a:xfrm>
          <a:prstGeom prst="rect">
            <a:avLst/>
          </a:prstGeom>
          <a:noFill/>
        </p:spPr>
        <p:txBody>
          <a:bodyPr wrap="none" rtlCol="0">
            <a:spAutoFit/>
          </a:bodyPr>
          <a:lstStyle/>
          <a:p>
            <a:r>
              <a:rPr lang="zh-CN" altLang="en-US" sz="1200" dirty="0">
                <a:latin typeface="方正兰亭细黑_GBK_M" panose="02010600010101010101" pitchFamily="2" charset="2"/>
                <a:ea typeface="方正兰亭细黑_GBK_M" panose="02010600010101010101" pitchFamily="2" charset="2"/>
                <a:cs typeface="方正兰亭细黑_GBK_M" panose="02010600010101010101" pitchFamily="2" charset="2"/>
              </a:rPr>
              <a:t>发现问题是解决问题的先决条件，但仅仅满足有提出问题是不够的，提出问题的目的是为了有效解决问题。人</a:t>
            </a:r>
            <a:endParaRPr lang="en-US" altLang="zh-CN" sz="1200" dirty="0">
              <a:latin typeface="方正兰亭细黑_GBK_M" panose="02010600010101010101" pitchFamily="2" charset="2"/>
              <a:ea typeface="方正兰亭细黑_GBK_M" panose="02010600010101010101" pitchFamily="2" charset="2"/>
              <a:cs typeface="方正兰亭细黑_GBK_M" panose="02010600010101010101" pitchFamily="2" charset="2"/>
            </a:endParaRPr>
          </a:p>
          <a:p>
            <a:r>
              <a:rPr lang="zh-CN" altLang="en-US" sz="1200" dirty="0">
                <a:latin typeface="方正兰亭细黑_GBK_M" panose="02010600010101010101" pitchFamily="2" charset="2"/>
                <a:ea typeface="方正兰亭细黑_GBK_M" panose="02010600010101010101" pitchFamily="2" charset="2"/>
                <a:cs typeface="方正兰亭细黑_GBK_M" panose="02010600010101010101" pitchFamily="2" charset="2"/>
              </a:rPr>
              <a:t>生就是解决一系列问题的过程。个体克服生活、学习、实践中新的矛盾时的复杂心理活动，其中主要是思维活</a:t>
            </a:r>
            <a:endParaRPr lang="en-US" altLang="zh-CN" sz="1200" dirty="0">
              <a:latin typeface="方正兰亭细黑_GBK_M" panose="02010600010101010101" pitchFamily="2" charset="2"/>
              <a:ea typeface="方正兰亭细黑_GBK_M" panose="02010600010101010101" pitchFamily="2" charset="2"/>
              <a:cs typeface="方正兰亭细黑_GBK_M" panose="02010600010101010101" pitchFamily="2" charset="2"/>
            </a:endParaRPr>
          </a:p>
          <a:p>
            <a:r>
              <a:rPr lang="zh-CN" altLang="en-US" sz="1200" dirty="0">
                <a:latin typeface="方正兰亭细黑_GBK_M" panose="02010600010101010101" pitchFamily="2" charset="2"/>
                <a:ea typeface="方正兰亭细黑_GBK_M" panose="02010600010101010101" pitchFamily="2" charset="2"/>
                <a:cs typeface="方正兰亭细黑_GBK_M" panose="02010600010101010101" pitchFamily="2" charset="2"/>
              </a:rPr>
              <a:t>动。教育心理学着重研究学生学习知识、应用知识中的问题解决。</a:t>
            </a:r>
            <a:endParaRPr lang="en-US" altLang="zh-CN" sz="1200" dirty="0">
              <a:latin typeface="方正兰亭细黑_GBK_M" panose="02010600010101010101" pitchFamily="2" charset="2"/>
              <a:ea typeface="方正兰亭细黑_GBK_M" panose="02010600010101010101" pitchFamily="2" charset="2"/>
              <a:cs typeface="方正兰亭细黑_GBK_M" panose="02010600010101010101" pitchFamily="2" charset="2"/>
            </a:endParaRPr>
          </a:p>
        </p:txBody>
      </p:sp>
      <p:sp>
        <p:nvSpPr>
          <p:cNvPr id="25" name="椭圆 24"/>
          <p:cNvSpPr/>
          <p:nvPr/>
        </p:nvSpPr>
        <p:spPr>
          <a:xfrm>
            <a:off x="4922332" y="1204308"/>
            <a:ext cx="1118835" cy="1118835"/>
          </a:xfrm>
          <a:prstGeom prst="ellipse">
            <a:avLst/>
          </a:prstGeom>
          <a:solidFill>
            <a:schemeClr val="tx1">
              <a:lumMod val="95000"/>
              <a:lumOff val="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8" name="组合 27"/>
          <p:cNvGrpSpPr/>
          <p:nvPr/>
        </p:nvGrpSpPr>
        <p:grpSpPr>
          <a:xfrm>
            <a:off x="6741829" y="1212597"/>
            <a:ext cx="1102257" cy="1102257"/>
            <a:chOff x="304800" y="673100"/>
            <a:chExt cx="4000500" cy="4000500"/>
          </a:xfrm>
          <a:effectLst>
            <a:outerShdw blurRad="444500" dist="254000" dir="8100000" algn="tr" rotWithShape="0">
              <a:prstClr val="black">
                <a:alpha val="50000"/>
              </a:prstClr>
            </a:outerShdw>
          </a:effectLst>
        </p:grpSpPr>
        <p:sp>
          <p:nvSpPr>
            <p:cNvPr id="29" name="同心圆 2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0" name="椭圆 29"/>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1" name="椭圆 30"/>
          <p:cNvSpPr/>
          <p:nvPr/>
        </p:nvSpPr>
        <p:spPr>
          <a:xfrm>
            <a:off x="1299914" y="1204308"/>
            <a:ext cx="1118835" cy="1118835"/>
          </a:xfrm>
          <a:prstGeom prst="ellipse">
            <a:avLst/>
          </a:prstGeom>
          <a:solidFill>
            <a:schemeClr val="tx1">
              <a:lumMod val="95000"/>
              <a:lumOff val="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2" name="组合 31"/>
          <p:cNvGrpSpPr/>
          <p:nvPr/>
        </p:nvGrpSpPr>
        <p:grpSpPr>
          <a:xfrm>
            <a:off x="3167838" y="1188539"/>
            <a:ext cx="1102257" cy="1102257"/>
            <a:chOff x="304800" y="673100"/>
            <a:chExt cx="4000500" cy="4000500"/>
          </a:xfrm>
          <a:effectLst>
            <a:outerShdw blurRad="444500" dist="254000" dir="8100000" algn="tr" rotWithShape="0">
              <a:prstClr val="black">
                <a:alpha val="50000"/>
              </a:prstClr>
            </a:outerShdw>
          </a:effectLst>
        </p:grpSpPr>
        <p:sp>
          <p:nvSpPr>
            <p:cNvPr id="33" name="同心圆 3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4" name="椭圆 33"/>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7" name="TextBox 36"/>
          <p:cNvSpPr txBox="1"/>
          <p:nvPr/>
        </p:nvSpPr>
        <p:spPr>
          <a:xfrm>
            <a:off x="1343929" y="2681087"/>
            <a:ext cx="854721" cy="400110"/>
          </a:xfrm>
          <a:prstGeom prst="rect">
            <a:avLst/>
          </a:prstGeom>
          <a:noFill/>
        </p:spPr>
        <p:txBody>
          <a:bodyPr wrap="none" rtlCol="0">
            <a:spAutoFit/>
          </a:bodyPr>
          <a:lstStyle/>
          <a:p>
            <a:r>
              <a:rPr lang="zh-CN" altLang="en-US" sz="2000" dirty="0">
                <a:solidFill>
                  <a:srgbClr val="C00000"/>
                </a:solidFill>
                <a:latin typeface="方正兰亭细黑_GBK" panose="02000000000000000000" pitchFamily="2" charset="-122"/>
                <a:ea typeface="方正兰亭细黑_GBK" panose="02000000000000000000" pitchFamily="2" charset="-122"/>
                <a:cs typeface="方正兰亭细黑_GBK_M" panose="02010600010101010101" pitchFamily="2" charset="2"/>
              </a:rPr>
              <a:t>对手</a:t>
            </a:r>
            <a:r>
              <a:rPr lang="en-US" altLang="zh-CN" sz="2000" dirty="0">
                <a:solidFill>
                  <a:srgbClr val="C00000"/>
                </a:solidFill>
                <a:latin typeface="方正兰亭细黑_GBK" panose="02000000000000000000" pitchFamily="2" charset="-122"/>
                <a:ea typeface="方正兰亭细黑_GBK" panose="02000000000000000000" pitchFamily="2" charset="-122"/>
                <a:cs typeface="方正兰亭细黑_GBK_M" panose="02010600010101010101" pitchFamily="2" charset="2"/>
              </a:rPr>
              <a:t>1</a:t>
            </a:r>
          </a:p>
        </p:txBody>
      </p:sp>
      <p:sp>
        <p:nvSpPr>
          <p:cNvPr id="38" name="TextBox 37"/>
          <p:cNvSpPr txBox="1"/>
          <p:nvPr/>
        </p:nvSpPr>
        <p:spPr>
          <a:xfrm>
            <a:off x="3155138" y="2681087"/>
            <a:ext cx="849913" cy="400110"/>
          </a:xfrm>
          <a:prstGeom prst="rect">
            <a:avLst/>
          </a:prstGeom>
          <a:noFill/>
        </p:spPr>
        <p:txBody>
          <a:bodyPr wrap="none" rtlCol="0">
            <a:spAutoFit/>
          </a:bodyPr>
          <a:lstStyle/>
          <a:p>
            <a:r>
              <a:rPr lang="zh-CN" altLang="en-US" sz="2000" dirty="0">
                <a:solidFill>
                  <a:srgbClr val="C00000"/>
                </a:solidFill>
                <a:latin typeface="方正兰亭细黑_GBK" panose="02000000000000000000" pitchFamily="2" charset="-122"/>
                <a:ea typeface="方正兰亭细黑_GBK" panose="02000000000000000000" pitchFamily="2" charset="-122"/>
                <a:cs typeface="方正兰亭细黑_GBK_M" panose="02010600010101010101" pitchFamily="2" charset="2"/>
              </a:rPr>
              <a:t>对手</a:t>
            </a:r>
            <a:r>
              <a:rPr lang="en-US" altLang="zh-CN" sz="2000" dirty="0">
                <a:solidFill>
                  <a:srgbClr val="C00000"/>
                </a:solidFill>
                <a:latin typeface="方正兰亭细黑_GBK" panose="02000000000000000000" pitchFamily="2" charset="-122"/>
                <a:ea typeface="方正兰亭细黑_GBK" panose="02000000000000000000" pitchFamily="2" charset="-122"/>
                <a:cs typeface="方正兰亭细黑_GBK_M" panose="02010600010101010101" pitchFamily="2" charset="2"/>
              </a:rPr>
              <a:t>2</a:t>
            </a:r>
          </a:p>
        </p:txBody>
      </p:sp>
      <p:sp>
        <p:nvSpPr>
          <p:cNvPr id="39" name="TextBox 38"/>
          <p:cNvSpPr txBox="1"/>
          <p:nvPr/>
        </p:nvSpPr>
        <p:spPr>
          <a:xfrm>
            <a:off x="4979047" y="2681087"/>
            <a:ext cx="851515" cy="400110"/>
          </a:xfrm>
          <a:prstGeom prst="rect">
            <a:avLst/>
          </a:prstGeom>
          <a:noFill/>
        </p:spPr>
        <p:txBody>
          <a:bodyPr wrap="none" rtlCol="0">
            <a:spAutoFit/>
          </a:bodyPr>
          <a:lstStyle/>
          <a:p>
            <a:r>
              <a:rPr lang="zh-CN" altLang="en-US" sz="2000" dirty="0">
                <a:solidFill>
                  <a:srgbClr val="C00000"/>
                </a:solidFill>
                <a:latin typeface="方正兰亭细黑_GBK" panose="02000000000000000000" pitchFamily="2" charset="-122"/>
                <a:ea typeface="方正兰亭细黑_GBK" panose="02000000000000000000" pitchFamily="2" charset="-122"/>
                <a:cs typeface="方正兰亭细黑_GBK_M" panose="02010600010101010101" pitchFamily="2" charset="2"/>
              </a:rPr>
              <a:t>对手</a:t>
            </a:r>
            <a:r>
              <a:rPr lang="en-US" altLang="zh-CN" sz="2000" dirty="0">
                <a:solidFill>
                  <a:srgbClr val="C00000"/>
                </a:solidFill>
                <a:latin typeface="方正兰亭细黑_GBK" panose="02000000000000000000" pitchFamily="2" charset="-122"/>
                <a:ea typeface="方正兰亭细黑_GBK" panose="02000000000000000000" pitchFamily="2" charset="-122"/>
                <a:cs typeface="方正兰亭细黑_GBK_M" panose="02010600010101010101" pitchFamily="2" charset="2"/>
              </a:rPr>
              <a:t>3</a:t>
            </a:r>
          </a:p>
        </p:txBody>
      </p:sp>
      <p:sp>
        <p:nvSpPr>
          <p:cNvPr id="40" name="TextBox 39"/>
          <p:cNvSpPr txBox="1"/>
          <p:nvPr/>
        </p:nvSpPr>
        <p:spPr>
          <a:xfrm>
            <a:off x="6802955" y="2681087"/>
            <a:ext cx="854721" cy="400110"/>
          </a:xfrm>
          <a:prstGeom prst="rect">
            <a:avLst/>
          </a:prstGeom>
          <a:noFill/>
        </p:spPr>
        <p:txBody>
          <a:bodyPr wrap="none" rtlCol="0">
            <a:spAutoFit/>
          </a:bodyPr>
          <a:lstStyle/>
          <a:p>
            <a:r>
              <a:rPr lang="zh-CN" altLang="en-US" sz="2000" dirty="0">
                <a:solidFill>
                  <a:srgbClr val="C00000"/>
                </a:solidFill>
                <a:latin typeface="方正兰亭细黑_GBK" panose="02000000000000000000" pitchFamily="2" charset="-122"/>
                <a:ea typeface="方正兰亭细黑_GBK" panose="02000000000000000000" pitchFamily="2" charset="-122"/>
                <a:cs typeface="方正兰亭细黑_GBK_M" panose="02010600010101010101" pitchFamily="2" charset="2"/>
              </a:rPr>
              <a:t>对手</a:t>
            </a:r>
            <a:r>
              <a:rPr lang="en-US" altLang="zh-CN" sz="2000" dirty="0">
                <a:solidFill>
                  <a:srgbClr val="C00000"/>
                </a:solidFill>
                <a:latin typeface="方正兰亭细黑_GBK" panose="02000000000000000000" pitchFamily="2" charset="-122"/>
                <a:ea typeface="方正兰亭细黑_GBK" panose="02000000000000000000" pitchFamily="2" charset="-122"/>
                <a:cs typeface="方正兰亭细黑_GBK_M" panose="02010600010101010101" pitchFamily="2" charset="2"/>
              </a:rPr>
              <a:t>4</a:t>
            </a:r>
          </a:p>
        </p:txBody>
      </p:sp>
      <p:sp>
        <p:nvSpPr>
          <p:cNvPr id="22" name="TextBox 21"/>
          <p:cNvSpPr txBox="1"/>
          <p:nvPr/>
        </p:nvSpPr>
        <p:spPr>
          <a:xfrm>
            <a:off x="10609990" y="6382589"/>
            <a:ext cx="877163" cy="369332"/>
          </a:xfrm>
          <a:prstGeom prst="rect">
            <a:avLst/>
          </a:prstGeom>
          <a:noFill/>
        </p:spPr>
        <p:txBody>
          <a:bodyPr wrap="none" rtlCol="0">
            <a:spAutoFit/>
          </a:bodyPr>
          <a:lstStyle/>
          <a:p>
            <a:r>
              <a:rPr lang="zh-CN" altLang="en-US" dirty="0"/>
              <a:t>延时符</a:t>
            </a:r>
          </a:p>
        </p:txBody>
      </p:sp>
      <p:sp>
        <p:nvSpPr>
          <p:cNvPr id="23" name="矩形 22"/>
          <p:cNvSpPr/>
          <p:nvPr/>
        </p:nvSpPr>
        <p:spPr>
          <a:xfrm>
            <a:off x="0" y="4940300"/>
            <a:ext cx="9144000" cy="2159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
    </p:custDataLst>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300"/>
                                        <p:tgtEl>
                                          <p:spTgt spid="7"/>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03"/>
                                        </p:tgtEl>
                                        <p:attrNameLst>
                                          <p:attrName>style.visibility</p:attrName>
                                        </p:attrNameLst>
                                      </p:cBhvr>
                                      <p:to>
                                        <p:strVal val="visible"/>
                                      </p:to>
                                    </p:set>
                                    <p:animEffect transition="in" filter="wipe(down)">
                                      <p:cBhvr>
                                        <p:cTn id="11" dur="300"/>
                                        <p:tgtEl>
                                          <p:spTgt spid="103"/>
                                        </p:tgtEl>
                                      </p:cBhvr>
                                    </p:animEffect>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p:tgtEl>
                                          <p:spTgt spid="94"/>
                                        </p:tgtEl>
                                        <p:attrNameLst>
                                          <p:attrName>ppt_x</p:attrName>
                                        </p:attrNameLst>
                                      </p:cBhvr>
                                      <p:tavLst>
                                        <p:tav tm="0">
                                          <p:val>
                                            <p:strVal val="#ppt_x-#ppt_w*1.125000"/>
                                          </p:val>
                                        </p:tav>
                                        <p:tav tm="100000">
                                          <p:val>
                                            <p:strVal val="#ppt_x"/>
                                          </p:val>
                                        </p:tav>
                                      </p:tavLst>
                                    </p:anim>
                                    <p:animEffect transition="in" filter="wipe(right)">
                                      <p:cBhvr>
                                        <p:cTn id="16" dur="500"/>
                                        <p:tgtEl>
                                          <p:spTgt spid="94"/>
                                        </p:tgtEl>
                                      </p:cBhvr>
                                    </p:animEffect>
                                  </p:childTnLst>
                                </p:cTn>
                              </p:par>
                              <p:par>
                                <p:cTn id="17" presetID="12" presetClass="entr" presetSubtype="8"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p:tgtEl>
                                          <p:spTgt spid="14"/>
                                        </p:tgtEl>
                                        <p:attrNameLst>
                                          <p:attrName>ppt_x</p:attrName>
                                        </p:attrNameLst>
                                      </p:cBhvr>
                                      <p:tavLst>
                                        <p:tav tm="0">
                                          <p:val>
                                            <p:strVal val="#ppt_x-#ppt_w*1.125000"/>
                                          </p:val>
                                        </p:tav>
                                        <p:tav tm="100000">
                                          <p:val>
                                            <p:strVal val="#ppt_x"/>
                                          </p:val>
                                        </p:tav>
                                      </p:tavLst>
                                    </p:anim>
                                    <p:animEffect transition="in" filter="wipe(right)">
                                      <p:cBhvr>
                                        <p:cTn id="20" dur="500"/>
                                        <p:tgtEl>
                                          <p:spTgt spid="14"/>
                                        </p:tgtEl>
                                      </p:cBhvr>
                                    </p:animEffect>
                                  </p:childTnLst>
                                </p:cTn>
                              </p:par>
                              <p:par>
                                <p:cTn id="21" presetID="12" presetClass="entr" presetSubtype="8" fill="hold" grpId="0" nodeType="withEffect">
                                  <p:stCondLst>
                                    <p:cond delay="0"/>
                                  </p:stCondLst>
                                  <p:childTnLst>
                                    <p:set>
                                      <p:cBhvr>
                                        <p:cTn id="22" dur="1" fill="hold">
                                          <p:stCondLst>
                                            <p:cond delay="0"/>
                                          </p:stCondLst>
                                        </p:cTn>
                                        <p:tgtEl>
                                          <p:spTgt spid="116"/>
                                        </p:tgtEl>
                                        <p:attrNameLst>
                                          <p:attrName>style.visibility</p:attrName>
                                        </p:attrNameLst>
                                      </p:cBhvr>
                                      <p:to>
                                        <p:strVal val="visible"/>
                                      </p:to>
                                    </p:set>
                                    <p:anim calcmode="lin" valueType="num">
                                      <p:cBhvr additive="base">
                                        <p:cTn id="23" dur="500"/>
                                        <p:tgtEl>
                                          <p:spTgt spid="116"/>
                                        </p:tgtEl>
                                        <p:attrNameLst>
                                          <p:attrName>ppt_x</p:attrName>
                                        </p:attrNameLst>
                                      </p:cBhvr>
                                      <p:tavLst>
                                        <p:tav tm="0">
                                          <p:val>
                                            <p:strVal val="#ppt_x-#ppt_w*1.125000"/>
                                          </p:val>
                                        </p:tav>
                                        <p:tav tm="100000">
                                          <p:val>
                                            <p:strVal val="#ppt_x"/>
                                          </p:val>
                                        </p:tav>
                                      </p:tavLst>
                                    </p:anim>
                                    <p:animEffect transition="in" filter="wipe(right)">
                                      <p:cBhvr>
                                        <p:cTn id="24" dur="500"/>
                                        <p:tgtEl>
                                          <p:spTgt spid="116"/>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500" fill="hold"/>
                                        <p:tgtEl>
                                          <p:spTgt spid="31"/>
                                        </p:tgtEl>
                                        <p:attrNameLst>
                                          <p:attrName>ppt_w</p:attrName>
                                        </p:attrNameLst>
                                      </p:cBhvr>
                                      <p:tavLst>
                                        <p:tav tm="0">
                                          <p:val>
                                            <p:fltVal val="0"/>
                                          </p:val>
                                        </p:tav>
                                        <p:tav tm="100000">
                                          <p:val>
                                            <p:strVal val="#ppt_w"/>
                                          </p:val>
                                        </p:tav>
                                      </p:tavLst>
                                    </p:anim>
                                    <p:anim calcmode="lin" valueType="num">
                                      <p:cBhvr>
                                        <p:cTn id="29" dur="500" fill="hold"/>
                                        <p:tgtEl>
                                          <p:spTgt spid="31"/>
                                        </p:tgtEl>
                                        <p:attrNameLst>
                                          <p:attrName>ppt_h</p:attrName>
                                        </p:attrNameLst>
                                      </p:cBhvr>
                                      <p:tavLst>
                                        <p:tav tm="0">
                                          <p:val>
                                            <p:fltVal val="0"/>
                                          </p:val>
                                        </p:tav>
                                        <p:tav tm="100000">
                                          <p:val>
                                            <p:strVal val="#ppt_h"/>
                                          </p:val>
                                        </p:tav>
                                      </p:tavLst>
                                    </p:anim>
                                    <p:animEffect transition="in" filter="fade">
                                      <p:cBhvr>
                                        <p:cTn id="30" dur="500"/>
                                        <p:tgtEl>
                                          <p:spTgt spid="31"/>
                                        </p:tgtEl>
                                      </p:cBhvr>
                                    </p:animEffect>
                                  </p:childTnLst>
                                </p:cTn>
                              </p:par>
                              <p:par>
                                <p:cTn id="31" presetID="12" presetClass="entr" presetSubtype="1" fill="hold" grpId="0" nodeType="withEffect">
                                  <p:stCondLst>
                                    <p:cond delay="0"/>
                                  </p:stCondLst>
                                  <p:childTnLst>
                                    <p:set>
                                      <p:cBhvr>
                                        <p:cTn id="32" dur="1" fill="hold">
                                          <p:stCondLst>
                                            <p:cond delay="0"/>
                                          </p:stCondLst>
                                        </p:cTn>
                                        <p:tgtEl>
                                          <p:spTgt spid="37"/>
                                        </p:tgtEl>
                                        <p:attrNameLst>
                                          <p:attrName>style.visibility</p:attrName>
                                        </p:attrNameLst>
                                      </p:cBhvr>
                                      <p:to>
                                        <p:strVal val="visible"/>
                                      </p:to>
                                    </p:set>
                                    <p:anim calcmode="lin" valueType="num">
                                      <p:cBhvr additive="base">
                                        <p:cTn id="33" dur="500"/>
                                        <p:tgtEl>
                                          <p:spTgt spid="37"/>
                                        </p:tgtEl>
                                        <p:attrNameLst>
                                          <p:attrName>ppt_y</p:attrName>
                                        </p:attrNameLst>
                                      </p:cBhvr>
                                      <p:tavLst>
                                        <p:tav tm="0">
                                          <p:val>
                                            <p:strVal val="#ppt_y-#ppt_h*1.125000"/>
                                          </p:val>
                                        </p:tav>
                                        <p:tav tm="100000">
                                          <p:val>
                                            <p:strVal val="#ppt_y"/>
                                          </p:val>
                                        </p:tav>
                                      </p:tavLst>
                                    </p:anim>
                                    <p:animEffect transition="in" filter="wipe(down)">
                                      <p:cBhvr>
                                        <p:cTn id="34" dur="500"/>
                                        <p:tgtEl>
                                          <p:spTgt spid="37"/>
                                        </p:tgtEl>
                                      </p:cBhvr>
                                    </p:animEffect>
                                  </p:childTnLst>
                                </p:cTn>
                              </p:par>
                              <p:par>
                                <p:cTn id="35" presetID="53" presetClass="entr" presetSubtype="16" fill="hold" nodeType="withEffect">
                                  <p:stCondLst>
                                    <p:cond delay="200"/>
                                  </p:stCondLst>
                                  <p:childTnLst>
                                    <p:set>
                                      <p:cBhvr>
                                        <p:cTn id="36" dur="1" fill="hold">
                                          <p:stCondLst>
                                            <p:cond delay="0"/>
                                          </p:stCondLst>
                                        </p:cTn>
                                        <p:tgtEl>
                                          <p:spTgt spid="32"/>
                                        </p:tgtEl>
                                        <p:attrNameLst>
                                          <p:attrName>style.visibility</p:attrName>
                                        </p:attrNameLst>
                                      </p:cBhvr>
                                      <p:to>
                                        <p:strVal val="visible"/>
                                      </p:to>
                                    </p:set>
                                    <p:anim calcmode="lin" valueType="num">
                                      <p:cBhvr>
                                        <p:cTn id="37" dur="500" fill="hold"/>
                                        <p:tgtEl>
                                          <p:spTgt spid="32"/>
                                        </p:tgtEl>
                                        <p:attrNameLst>
                                          <p:attrName>ppt_w</p:attrName>
                                        </p:attrNameLst>
                                      </p:cBhvr>
                                      <p:tavLst>
                                        <p:tav tm="0">
                                          <p:val>
                                            <p:fltVal val="0"/>
                                          </p:val>
                                        </p:tav>
                                        <p:tav tm="100000">
                                          <p:val>
                                            <p:strVal val="#ppt_w"/>
                                          </p:val>
                                        </p:tav>
                                      </p:tavLst>
                                    </p:anim>
                                    <p:anim calcmode="lin" valueType="num">
                                      <p:cBhvr>
                                        <p:cTn id="38" dur="500" fill="hold"/>
                                        <p:tgtEl>
                                          <p:spTgt spid="32"/>
                                        </p:tgtEl>
                                        <p:attrNameLst>
                                          <p:attrName>ppt_h</p:attrName>
                                        </p:attrNameLst>
                                      </p:cBhvr>
                                      <p:tavLst>
                                        <p:tav tm="0">
                                          <p:val>
                                            <p:fltVal val="0"/>
                                          </p:val>
                                        </p:tav>
                                        <p:tav tm="100000">
                                          <p:val>
                                            <p:strVal val="#ppt_h"/>
                                          </p:val>
                                        </p:tav>
                                      </p:tavLst>
                                    </p:anim>
                                    <p:animEffect transition="in" filter="fade">
                                      <p:cBhvr>
                                        <p:cTn id="39" dur="500"/>
                                        <p:tgtEl>
                                          <p:spTgt spid="32"/>
                                        </p:tgtEl>
                                      </p:cBhvr>
                                    </p:animEffect>
                                  </p:childTnLst>
                                </p:cTn>
                              </p:par>
                              <p:par>
                                <p:cTn id="40" presetID="12" presetClass="entr" presetSubtype="1" fill="hold" grpId="0" nodeType="withEffect">
                                  <p:stCondLst>
                                    <p:cond delay="700"/>
                                  </p:stCondLst>
                                  <p:childTnLst>
                                    <p:set>
                                      <p:cBhvr>
                                        <p:cTn id="41" dur="1" fill="hold">
                                          <p:stCondLst>
                                            <p:cond delay="0"/>
                                          </p:stCondLst>
                                        </p:cTn>
                                        <p:tgtEl>
                                          <p:spTgt spid="38"/>
                                        </p:tgtEl>
                                        <p:attrNameLst>
                                          <p:attrName>style.visibility</p:attrName>
                                        </p:attrNameLst>
                                      </p:cBhvr>
                                      <p:to>
                                        <p:strVal val="visible"/>
                                      </p:to>
                                    </p:set>
                                    <p:anim calcmode="lin" valueType="num">
                                      <p:cBhvr additive="base">
                                        <p:cTn id="42" dur="500"/>
                                        <p:tgtEl>
                                          <p:spTgt spid="38"/>
                                        </p:tgtEl>
                                        <p:attrNameLst>
                                          <p:attrName>ppt_y</p:attrName>
                                        </p:attrNameLst>
                                      </p:cBhvr>
                                      <p:tavLst>
                                        <p:tav tm="0">
                                          <p:val>
                                            <p:strVal val="#ppt_y-#ppt_h*1.125000"/>
                                          </p:val>
                                        </p:tav>
                                        <p:tav tm="100000">
                                          <p:val>
                                            <p:strVal val="#ppt_y"/>
                                          </p:val>
                                        </p:tav>
                                      </p:tavLst>
                                    </p:anim>
                                    <p:animEffect transition="in" filter="wipe(down)">
                                      <p:cBhvr>
                                        <p:cTn id="43" dur="500"/>
                                        <p:tgtEl>
                                          <p:spTgt spid="38"/>
                                        </p:tgtEl>
                                      </p:cBhvr>
                                    </p:animEffect>
                                  </p:childTnLst>
                                </p:cTn>
                              </p:par>
                              <p:par>
                                <p:cTn id="44" presetID="53" presetClass="entr" presetSubtype="16" fill="hold" grpId="0" nodeType="withEffect">
                                  <p:stCondLst>
                                    <p:cond delay="600"/>
                                  </p:stCondLst>
                                  <p:childTnLst>
                                    <p:set>
                                      <p:cBhvr>
                                        <p:cTn id="45" dur="1" fill="hold">
                                          <p:stCondLst>
                                            <p:cond delay="0"/>
                                          </p:stCondLst>
                                        </p:cTn>
                                        <p:tgtEl>
                                          <p:spTgt spid="25"/>
                                        </p:tgtEl>
                                        <p:attrNameLst>
                                          <p:attrName>style.visibility</p:attrName>
                                        </p:attrNameLst>
                                      </p:cBhvr>
                                      <p:to>
                                        <p:strVal val="visible"/>
                                      </p:to>
                                    </p:set>
                                    <p:anim calcmode="lin" valueType="num">
                                      <p:cBhvr>
                                        <p:cTn id="46" dur="500" fill="hold"/>
                                        <p:tgtEl>
                                          <p:spTgt spid="25"/>
                                        </p:tgtEl>
                                        <p:attrNameLst>
                                          <p:attrName>ppt_w</p:attrName>
                                        </p:attrNameLst>
                                      </p:cBhvr>
                                      <p:tavLst>
                                        <p:tav tm="0">
                                          <p:val>
                                            <p:fltVal val="0"/>
                                          </p:val>
                                        </p:tav>
                                        <p:tav tm="100000">
                                          <p:val>
                                            <p:strVal val="#ppt_w"/>
                                          </p:val>
                                        </p:tav>
                                      </p:tavLst>
                                    </p:anim>
                                    <p:anim calcmode="lin" valueType="num">
                                      <p:cBhvr>
                                        <p:cTn id="47" dur="500" fill="hold"/>
                                        <p:tgtEl>
                                          <p:spTgt spid="25"/>
                                        </p:tgtEl>
                                        <p:attrNameLst>
                                          <p:attrName>ppt_h</p:attrName>
                                        </p:attrNameLst>
                                      </p:cBhvr>
                                      <p:tavLst>
                                        <p:tav tm="0">
                                          <p:val>
                                            <p:fltVal val="0"/>
                                          </p:val>
                                        </p:tav>
                                        <p:tav tm="100000">
                                          <p:val>
                                            <p:strVal val="#ppt_h"/>
                                          </p:val>
                                        </p:tav>
                                      </p:tavLst>
                                    </p:anim>
                                    <p:animEffect transition="in" filter="fade">
                                      <p:cBhvr>
                                        <p:cTn id="48" dur="500"/>
                                        <p:tgtEl>
                                          <p:spTgt spid="25"/>
                                        </p:tgtEl>
                                      </p:cBhvr>
                                    </p:animEffect>
                                  </p:childTnLst>
                                </p:cTn>
                              </p:par>
                              <p:par>
                                <p:cTn id="49" presetID="12" presetClass="entr" presetSubtype="1" fill="hold" grpId="0" nodeType="withEffect">
                                  <p:stCondLst>
                                    <p:cond delay="1100"/>
                                  </p:stCondLst>
                                  <p:childTnLst>
                                    <p:set>
                                      <p:cBhvr>
                                        <p:cTn id="50" dur="1" fill="hold">
                                          <p:stCondLst>
                                            <p:cond delay="0"/>
                                          </p:stCondLst>
                                        </p:cTn>
                                        <p:tgtEl>
                                          <p:spTgt spid="39"/>
                                        </p:tgtEl>
                                        <p:attrNameLst>
                                          <p:attrName>style.visibility</p:attrName>
                                        </p:attrNameLst>
                                      </p:cBhvr>
                                      <p:to>
                                        <p:strVal val="visible"/>
                                      </p:to>
                                    </p:set>
                                    <p:anim calcmode="lin" valueType="num">
                                      <p:cBhvr additive="base">
                                        <p:cTn id="51" dur="500"/>
                                        <p:tgtEl>
                                          <p:spTgt spid="39"/>
                                        </p:tgtEl>
                                        <p:attrNameLst>
                                          <p:attrName>ppt_y</p:attrName>
                                        </p:attrNameLst>
                                      </p:cBhvr>
                                      <p:tavLst>
                                        <p:tav tm="0">
                                          <p:val>
                                            <p:strVal val="#ppt_y-#ppt_h*1.125000"/>
                                          </p:val>
                                        </p:tav>
                                        <p:tav tm="100000">
                                          <p:val>
                                            <p:strVal val="#ppt_y"/>
                                          </p:val>
                                        </p:tav>
                                      </p:tavLst>
                                    </p:anim>
                                    <p:animEffect transition="in" filter="wipe(down)">
                                      <p:cBhvr>
                                        <p:cTn id="52" dur="500"/>
                                        <p:tgtEl>
                                          <p:spTgt spid="39"/>
                                        </p:tgtEl>
                                      </p:cBhvr>
                                    </p:animEffect>
                                  </p:childTnLst>
                                </p:cTn>
                              </p:par>
                              <p:par>
                                <p:cTn id="53" presetID="53" presetClass="entr" presetSubtype="16" fill="hold" nodeType="withEffect">
                                  <p:stCondLst>
                                    <p:cond delay="80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par>
                                <p:cTn id="58" presetID="12" presetClass="entr" presetSubtype="1" fill="hold" grpId="0" nodeType="withEffect">
                                  <p:stCondLst>
                                    <p:cond delay="1300"/>
                                  </p:stCondLst>
                                  <p:childTnLst>
                                    <p:set>
                                      <p:cBhvr>
                                        <p:cTn id="59" dur="1" fill="hold">
                                          <p:stCondLst>
                                            <p:cond delay="0"/>
                                          </p:stCondLst>
                                        </p:cTn>
                                        <p:tgtEl>
                                          <p:spTgt spid="40"/>
                                        </p:tgtEl>
                                        <p:attrNameLst>
                                          <p:attrName>style.visibility</p:attrName>
                                        </p:attrNameLst>
                                      </p:cBhvr>
                                      <p:to>
                                        <p:strVal val="visible"/>
                                      </p:to>
                                    </p:set>
                                    <p:anim calcmode="lin" valueType="num">
                                      <p:cBhvr additive="base">
                                        <p:cTn id="60" dur="500"/>
                                        <p:tgtEl>
                                          <p:spTgt spid="40"/>
                                        </p:tgtEl>
                                        <p:attrNameLst>
                                          <p:attrName>ppt_y</p:attrName>
                                        </p:attrNameLst>
                                      </p:cBhvr>
                                      <p:tavLst>
                                        <p:tav tm="0">
                                          <p:val>
                                            <p:strVal val="#ppt_y-#ppt_h*1.125000"/>
                                          </p:val>
                                        </p:tav>
                                        <p:tav tm="100000">
                                          <p:val>
                                            <p:strVal val="#ppt_y"/>
                                          </p:val>
                                        </p:tav>
                                      </p:tavLst>
                                    </p:anim>
                                    <p:animEffect transition="in" filter="wipe(down)">
                                      <p:cBhvr>
                                        <p:cTn id="61" dur="500"/>
                                        <p:tgtEl>
                                          <p:spTgt spid="40"/>
                                        </p:tgtEl>
                                      </p:cBhvr>
                                    </p:animEffect>
                                  </p:childTnLst>
                                </p:cTn>
                              </p:par>
                            </p:childTnLst>
                          </p:cTn>
                        </p:par>
                        <p:par>
                          <p:cTn id="62" fill="hold">
                            <p:stCondLst>
                              <p:cond delay="2000"/>
                            </p:stCondLst>
                            <p:childTnLst>
                              <p:par>
                                <p:cTn id="63" presetID="18" presetClass="entr" presetSubtype="3"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strips(upRight)">
                                      <p:cBhvr>
                                        <p:cTn id="65" dur="500"/>
                                        <p:tgtEl>
                                          <p:spTgt spid="24"/>
                                        </p:tgtEl>
                                      </p:cBhvr>
                                    </p:animEffect>
                                  </p:childTnLst>
                                </p:cTn>
                              </p:par>
                            </p:childTnLst>
                          </p:cTn>
                        </p:par>
                        <p:par>
                          <p:cTn id="66" fill="hold">
                            <p:stCondLst>
                              <p:cond delay="2500"/>
                            </p:stCondLst>
                            <p:childTnLst>
                              <p:par>
                                <p:cTn id="67" presetID="10" presetClass="entr" presetSubtype="0"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fade">
                                      <p:cBhvr>
                                        <p:cTn id="69"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94" grpId="0"/>
      <p:bldP spid="116" grpId="0"/>
      <p:bldP spid="24" grpId="0"/>
      <p:bldP spid="25" grpId="0" animBg="1"/>
      <p:bldP spid="31" grpId="0" animBg="1"/>
      <p:bldP spid="37" grpId="0"/>
      <p:bldP spid="38" grpId="0"/>
      <p:bldP spid="39" grpId="0"/>
      <p:bldP spid="40" grpId="0"/>
      <p:bldP spid="2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TextBox 93"/>
          <p:cNvSpPr txBox="1"/>
          <p:nvPr/>
        </p:nvSpPr>
        <p:spPr>
          <a:xfrm>
            <a:off x="3606058" y="2475590"/>
            <a:ext cx="2172390" cy="523220"/>
          </a:xfrm>
          <a:prstGeom prst="rect">
            <a:avLst/>
          </a:prstGeom>
          <a:noFill/>
        </p:spPr>
        <p:txBody>
          <a:bodyPr wrap="none" rtlCol="0">
            <a:spAutoFit/>
          </a:bodyPr>
          <a:lstStyle/>
          <a:p>
            <a:r>
              <a:rPr lang="zh-CN" altLang="en-US" sz="2800" spc="300" dirty="0">
                <a:solidFill>
                  <a:srgbClr val="C00000"/>
                </a:solidFill>
                <a:latin typeface="方正大黑简体" panose="03000509000000000000" pitchFamily="2" charset="-122"/>
                <a:ea typeface="方正大黑简体" panose="03000509000000000000" pitchFamily="2" charset="-122"/>
              </a:rPr>
              <a:t>我们怎么做</a:t>
            </a:r>
          </a:p>
        </p:txBody>
      </p:sp>
      <p:grpSp>
        <p:nvGrpSpPr>
          <p:cNvPr id="6" name="组合 5"/>
          <p:cNvGrpSpPr/>
          <p:nvPr/>
        </p:nvGrpSpPr>
        <p:grpSpPr>
          <a:xfrm>
            <a:off x="3975046" y="891665"/>
            <a:ext cx="1301106" cy="1301106"/>
            <a:chOff x="2683251" y="1980687"/>
            <a:chExt cx="1301106" cy="1301106"/>
          </a:xfrm>
          <a:effectLst>
            <a:outerShdw blurRad="254000" dist="254000" dir="8100000" algn="tr" rotWithShape="0">
              <a:prstClr val="black">
                <a:alpha val="50000"/>
              </a:prstClr>
            </a:outerShdw>
          </a:effectLst>
        </p:grpSpPr>
        <p:sp>
          <p:nvSpPr>
            <p:cNvPr id="88" name="椭圆 87"/>
            <p:cNvSpPr/>
            <p:nvPr/>
          </p:nvSpPr>
          <p:spPr>
            <a:xfrm>
              <a:off x="2683251" y="1980687"/>
              <a:ext cx="1301106" cy="1301106"/>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 name="TextBox 107"/>
            <p:cNvSpPr txBox="1"/>
            <p:nvPr/>
          </p:nvSpPr>
          <p:spPr>
            <a:xfrm>
              <a:off x="3002623" y="2185262"/>
              <a:ext cx="662361" cy="830997"/>
            </a:xfrm>
            <a:prstGeom prst="rect">
              <a:avLst/>
            </a:prstGeom>
            <a:solidFill>
              <a:schemeClr val="tx1">
                <a:lumMod val="95000"/>
                <a:lumOff val="5000"/>
              </a:schemeClr>
            </a:solidFill>
          </p:spPr>
          <p:txBody>
            <a:bodyPr wrap="none" rtlCol="0">
              <a:spAutoFit/>
            </a:bodyPr>
            <a:lstStyle/>
            <a:p>
              <a:r>
                <a:rPr lang="en-US" altLang="zh-CN" sz="4800" dirty="0">
                  <a:solidFill>
                    <a:schemeClr val="bg1"/>
                  </a:solidFill>
                  <a:latin typeface="Watford DB" pitchFamily="2" charset="0"/>
                  <a:ea typeface="造字工房劲黑（非商用）常规体" pitchFamily="50" charset="-122"/>
                </a:rPr>
                <a:t>3</a:t>
              </a:r>
              <a:endParaRPr lang="zh-CN" altLang="en-US" sz="4800" dirty="0">
                <a:solidFill>
                  <a:schemeClr val="bg1"/>
                </a:solidFill>
                <a:latin typeface="Watford DB" pitchFamily="2" charset="0"/>
                <a:ea typeface="造字工房劲黑（非商用）常规体" pitchFamily="50" charset="-122"/>
              </a:endParaRPr>
            </a:p>
          </p:txBody>
        </p:sp>
      </p:grpSp>
      <p:cxnSp>
        <p:nvCxnSpPr>
          <p:cNvPr id="38" name="直接连接符 37"/>
          <p:cNvCxnSpPr/>
          <p:nvPr/>
        </p:nvCxnSpPr>
        <p:spPr>
          <a:xfrm flipH="1" flipV="1">
            <a:off x="3742949" y="2352294"/>
            <a:ext cx="1765300" cy="18279"/>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0609990" y="6382589"/>
            <a:ext cx="877163" cy="369332"/>
          </a:xfrm>
          <a:prstGeom prst="rect">
            <a:avLst/>
          </a:prstGeom>
          <a:noFill/>
        </p:spPr>
        <p:txBody>
          <a:bodyPr wrap="none" rtlCol="0">
            <a:spAutoFit/>
          </a:bodyPr>
          <a:lstStyle/>
          <a:p>
            <a:r>
              <a:rPr lang="zh-CN" altLang="en-US" dirty="0"/>
              <a:t>延时符</a:t>
            </a:r>
          </a:p>
        </p:txBody>
      </p:sp>
      <p:sp>
        <p:nvSpPr>
          <p:cNvPr id="11" name="文本框 9"/>
          <p:cNvSpPr txBox="1"/>
          <p:nvPr/>
        </p:nvSpPr>
        <p:spPr>
          <a:xfrm>
            <a:off x="4108354" y="2998810"/>
            <a:ext cx="1167799" cy="153888"/>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000" dirty="0">
                <a:latin typeface="微软雅黑" panose="020B0503020204020204" pitchFamily="34" charset="-122"/>
                <a:ea typeface="微软雅黑" panose="020B0503020204020204" pitchFamily="34" charset="-122"/>
              </a:rPr>
              <a:t>产品概述</a:t>
            </a:r>
          </a:p>
        </p:txBody>
      </p:sp>
      <p:sp>
        <p:nvSpPr>
          <p:cNvPr id="12" name="文本框 9"/>
          <p:cNvSpPr txBox="1"/>
          <p:nvPr/>
        </p:nvSpPr>
        <p:spPr>
          <a:xfrm>
            <a:off x="4108353" y="3223075"/>
            <a:ext cx="1167799" cy="153888"/>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000" dirty="0">
                <a:latin typeface="微软雅黑" panose="020B0503020204020204" pitchFamily="34" charset="-122"/>
                <a:ea typeface="微软雅黑" panose="020B0503020204020204" pitchFamily="34" charset="-122"/>
              </a:rPr>
              <a:t>产品形式</a:t>
            </a:r>
          </a:p>
        </p:txBody>
      </p:sp>
      <p:sp>
        <p:nvSpPr>
          <p:cNvPr id="13" name="文本框 9"/>
          <p:cNvSpPr txBox="1"/>
          <p:nvPr/>
        </p:nvSpPr>
        <p:spPr>
          <a:xfrm>
            <a:off x="4108354" y="3447340"/>
            <a:ext cx="1167799" cy="153888"/>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000" dirty="0">
                <a:latin typeface="微软雅黑" panose="020B0503020204020204" pitchFamily="34" charset="-122"/>
                <a:ea typeface="微软雅黑" panose="020B0503020204020204" pitchFamily="34" charset="-122"/>
              </a:rPr>
              <a:t>网络营销方案</a:t>
            </a:r>
          </a:p>
        </p:txBody>
      </p:sp>
      <p:sp>
        <p:nvSpPr>
          <p:cNvPr id="14" name="文本框 9"/>
          <p:cNvSpPr txBox="1"/>
          <p:nvPr/>
        </p:nvSpPr>
        <p:spPr>
          <a:xfrm>
            <a:off x="4108353" y="3671606"/>
            <a:ext cx="1167799" cy="153888"/>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000" dirty="0">
                <a:latin typeface="微软雅黑" panose="020B0503020204020204" pitchFamily="34" charset="-122"/>
                <a:ea typeface="微软雅黑" panose="020B0503020204020204" pitchFamily="34" charset="-122"/>
              </a:rPr>
              <a:t>底面推广计划</a:t>
            </a:r>
          </a:p>
        </p:txBody>
      </p:sp>
      <p:sp>
        <p:nvSpPr>
          <p:cNvPr id="15" name="文本框 9"/>
          <p:cNvSpPr txBox="1"/>
          <p:nvPr/>
        </p:nvSpPr>
        <p:spPr>
          <a:xfrm>
            <a:off x="4108353" y="3897502"/>
            <a:ext cx="1167799" cy="153888"/>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000" dirty="0">
                <a:latin typeface="微软雅黑" panose="020B0503020204020204" pitchFamily="34" charset="-122"/>
                <a:ea typeface="微软雅黑" panose="020B0503020204020204" pitchFamily="34" charset="-122"/>
              </a:rPr>
              <a:t>代理推广</a:t>
            </a:r>
          </a:p>
        </p:txBody>
      </p:sp>
      <p:sp>
        <p:nvSpPr>
          <p:cNvPr id="16" name="文本框 9"/>
          <p:cNvSpPr txBox="1"/>
          <p:nvPr/>
        </p:nvSpPr>
        <p:spPr>
          <a:xfrm>
            <a:off x="4108353" y="4113526"/>
            <a:ext cx="1167799" cy="153888"/>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000" dirty="0">
                <a:latin typeface="微软雅黑" panose="020B0503020204020204" pitchFamily="34" charset="-122"/>
                <a:ea typeface="微软雅黑" panose="020B0503020204020204" pitchFamily="34" charset="-122"/>
              </a:rPr>
              <a:t>利润分析</a:t>
            </a:r>
          </a:p>
        </p:txBody>
      </p:sp>
    </p:spTree>
    <p:custDataLst>
      <p:tags r:id="rId1"/>
    </p:custDataLst>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down)">
                                      <p:cBhvr>
                                        <p:cTn id="7" dur="500"/>
                                        <p:tgtEl>
                                          <p:spTgt spid="38"/>
                                        </p:tgtEl>
                                      </p:cBhvr>
                                    </p:animEffect>
                                  </p:childTnLst>
                                </p:cTn>
                              </p:par>
                            </p:childTnLst>
                          </p:cTn>
                        </p:par>
                        <p:par>
                          <p:cTn id="8" fill="hold">
                            <p:stCondLst>
                              <p:cond delay="500"/>
                            </p:stCondLst>
                            <p:childTnLst>
                              <p:par>
                                <p:cTn id="9" presetID="1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p:tgtEl>
                                          <p:spTgt spid="6"/>
                                        </p:tgtEl>
                                        <p:attrNameLst>
                                          <p:attrName>ppt_x</p:attrName>
                                        </p:attrNameLst>
                                      </p:cBhvr>
                                      <p:tavLst>
                                        <p:tav tm="0">
                                          <p:val>
                                            <p:strVal val="#ppt_x+#ppt_w*1.125000"/>
                                          </p:val>
                                        </p:tav>
                                        <p:tav tm="100000">
                                          <p:val>
                                            <p:strVal val="#ppt_x"/>
                                          </p:val>
                                        </p:tav>
                                      </p:tavLst>
                                    </p:anim>
                                    <p:animEffect transition="in" filter="wipe(left)">
                                      <p:cBhvr>
                                        <p:cTn id="12" dur="500"/>
                                        <p:tgtEl>
                                          <p:spTgt spid="6"/>
                                        </p:tgtEl>
                                      </p:cBhvr>
                                    </p:animEffect>
                                  </p:childTnLst>
                                </p:cTn>
                              </p:par>
                              <p:par>
                                <p:cTn id="13" presetID="12" presetClass="entr" presetSubtype="8" fill="hold" grpId="0" nodeType="with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p:tgtEl>
                                          <p:spTgt spid="94"/>
                                        </p:tgtEl>
                                        <p:attrNameLst>
                                          <p:attrName>ppt_x</p:attrName>
                                        </p:attrNameLst>
                                      </p:cBhvr>
                                      <p:tavLst>
                                        <p:tav tm="0">
                                          <p:val>
                                            <p:strVal val="#ppt_x-#ppt_w*1.125000"/>
                                          </p:val>
                                        </p:tav>
                                        <p:tav tm="100000">
                                          <p:val>
                                            <p:strVal val="#ppt_x"/>
                                          </p:val>
                                        </p:tav>
                                      </p:tavLst>
                                    </p:anim>
                                    <p:animEffect transition="in" filter="wipe(right)">
                                      <p:cBhvr>
                                        <p:cTn id="16" dur="500"/>
                                        <p:tgtEl>
                                          <p:spTgt spid="94"/>
                                        </p:tgtEl>
                                      </p:cBhvr>
                                    </p:animEffect>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ppt_x"/>
                                          </p:val>
                                        </p:tav>
                                        <p:tav tm="100000">
                                          <p:val>
                                            <p:strVal val="#ppt_x"/>
                                          </p:val>
                                        </p:tav>
                                      </p:tavLst>
                                    </p:anim>
                                    <p:anim calcmode="lin" valueType="num">
                                      <p:cBhvr additive="base">
                                        <p:cTn id="21" dur="500" fill="hold"/>
                                        <p:tgtEl>
                                          <p:spTgt spid="11"/>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20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fill="hold"/>
                                        <p:tgtEl>
                                          <p:spTgt spid="12"/>
                                        </p:tgtEl>
                                        <p:attrNameLst>
                                          <p:attrName>ppt_x</p:attrName>
                                        </p:attrNameLst>
                                      </p:cBhvr>
                                      <p:tavLst>
                                        <p:tav tm="0">
                                          <p:val>
                                            <p:strVal val="#ppt_x"/>
                                          </p:val>
                                        </p:tav>
                                        <p:tav tm="100000">
                                          <p:val>
                                            <p:strVal val="#ppt_x"/>
                                          </p:val>
                                        </p:tav>
                                      </p:tavLst>
                                    </p:anim>
                                    <p:anim calcmode="lin" valueType="num">
                                      <p:cBhvr additive="base">
                                        <p:cTn id="25" dur="500" fill="hold"/>
                                        <p:tgtEl>
                                          <p:spTgt spid="12"/>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40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60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80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500" fill="hold"/>
                                        <p:tgtEl>
                                          <p:spTgt spid="15"/>
                                        </p:tgtEl>
                                        <p:attrNameLst>
                                          <p:attrName>ppt_x</p:attrName>
                                        </p:attrNameLst>
                                      </p:cBhvr>
                                      <p:tavLst>
                                        <p:tav tm="0">
                                          <p:val>
                                            <p:strVal val="#ppt_x"/>
                                          </p:val>
                                        </p:tav>
                                        <p:tav tm="100000">
                                          <p:val>
                                            <p:strVal val="#ppt_x"/>
                                          </p:val>
                                        </p:tav>
                                      </p:tavLst>
                                    </p:anim>
                                    <p:anim calcmode="lin" valueType="num">
                                      <p:cBhvr additive="base">
                                        <p:cTn id="37" dur="500" fill="hold"/>
                                        <p:tgtEl>
                                          <p:spTgt spid="15"/>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1000"/>
                                  </p:stCondLst>
                                  <p:childTnLst>
                                    <p:set>
                                      <p:cBhvr>
                                        <p:cTn id="39" dur="1" fill="hold">
                                          <p:stCondLst>
                                            <p:cond delay="0"/>
                                          </p:stCondLst>
                                        </p:cTn>
                                        <p:tgtEl>
                                          <p:spTgt spid="16"/>
                                        </p:tgtEl>
                                        <p:attrNameLst>
                                          <p:attrName>style.visibility</p:attrName>
                                        </p:attrNameLst>
                                      </p:cBhvr>
                                      <p:to>
                                        <p:strVal val="visible"/>
                                      </p:to>
                                    </p:set>
                                    <p:anim calcmode="lin" valueType="num">
                                      <p:cBhvr additive="base">
                                        <p:cTn id="40" dur="500" fill="hold"/>
                                        <p:tgtEl>
                                          <p:spTgt spid="16"/>
                                        </p:tgtEl>
                                        <p:attrNameLst>
                                          <p:attrName>ppt_x</p:attrName>
                                        </p:attrNameLst>
                                      </p:cBhvr>
                                      <p:tavLst>
                                        <p:tav tm="0">
                                          <p:val>
                                            <p:strVal val="#ppt_x"/>
                                          </p:val>
                                        </p:tav>
                                        <p:tav tm="100000">
                                          <p:val>
                                            <p:strVal val="#ppt_x"/>
                                          </p:val>
                                        </p:tav>
                                      </p:tavLst>
                                    </p:anim>
                                    <p:anim calcmode="lin" valueType="num">
                                      <p:cBhvr additive="base">
                                        <p:cTn id="41" dur="500" fill="hold"/>
                                        <p:tgtEl>
                                          <p:spTgt spid="16"/>
                                        </p:tgtEl>
                                        <p:attrNameLst>
                                          <p:attrName>ppt_y</p:attrName>
                                        </p:attrNameLst>
                                      </p:cBhvr>
                                      <p:tavLst>
                                        <p:tav tm="0">
                                          <p:val>
                                            <p:strVal val="1+#ppt_h/2"/>
                                          </p:val>
                                        </p:tav>
                                        <p:tav tm="100000">
                                          <p:val>
                                            <p:strVal val="#ppt_y"/>
                                          </p:val>
                                        </p:tav>
                                      </p:tavLst>
                                    </p:anim>
                                  </p:childTnLst>
                                </p:cTn>
                              </p:par>
                            </p:childTnLst>
                          </p:cTn>
                        </p:par>
                        <p:par>
                          <p:cTn id="42" fill="hold">
                            <p:stCondLst>
                              <p:cond delay="1500"/>
                            </p:stCondLst>
                            <p:childTnLst>
                              <p:par>
                                <p:cTn id="43" presetID="10" presetClass="entr" presetSubtype="0" fill="hold" grpId="0" nodeType="after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10" grpId="0"/>
      <p:bldP spid="11" grpId="0"/>
      <p:bldP spid="12" grpId="0"/>
      <p:bldP spid="13" grpId="0"/>
      <p:bldP spid="14" grpId="0"/>
      <p:bldP spid="15" grpId="0"/>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1284303" y="1202869"/>
            <a:ext cx="2166970" cy="1164094"/>
            <a:chOff x="4304043" y="1286668"/>
            <a:chExt cx="3837944" cy="2757793"/>
          </a:xfrm>
          <a:effectLst>
            <a:outerShdw blurRad="381000" dist="254000" dir="8100000" algn="tr" rotWithShape="0">
              <a:prstClr val="black">
                <a:alpha val="40000"/>
              </a:prstClr>
            </a:outerShdw>
          </a:effectLst>
        </p:grpSpPr>
        <p:sp>
          <p:nvSpPr>
            <p:cNvPr id="19" name="圆角矩形 18"/>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圆角矩形 19"/>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4" name="图片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6338" y="2755900"/>
            <a:ext cx="1238250" cy="123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6675" y="2755900"/>
            <a:ext cx="1238250" cy="123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图片 3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97638" y="2755900"/>
            <a:ext cx="1244600" cy="123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矩形 32"/>
          <p:cNvSpPr>
            <a:spLocks noChangeArrowheads="1"/>
          </p:cNvSpPr>
          <p:nvPr/>
        </p:nvSpPr>
        <p:spPr bwMode="auto">
          <a:xfrm>
            <a:off x="1808178" y="1254125"/>
            <a:ext cx="85792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charset="0"/>
                <a:ea typeface="宋体" panose="02010600030101010101" pitchFamily="2" charset="-122"/>
              </a:defRPr>
            </a:lvl1pPr>
            <a:lvl2pPr marL="742950" indent="-285750">
              <a:defRPr sz="1300">
                <a:solidFill>
                  <a:schemeClr val="tx1"/>
                </a:solidFill>
                <a:latin typeface="Calibri" panose="020F0502020204030204" charset="0"/>
                <a:ea typeface="宋体" panose="02010600030101010101" pitchFamily="2" charset="-122"/>
              </a:defRPr>
            </a:lvl2pPr>
            <a:lvl3pPr marL="1143000" indent="-228600">
              <a:defRPr sz="1300">
                <a:solidFill>
                  <a:schemeClr val="tx1"/>
                </a:solidFill>
                <a:latin typeface="Calibri" panose="020F0502020204030204" charset="0"/>
                <a:ea typeface="宋体" panose="02010600030101010101" pitchFamily="2" charset="-122"/>
              </a:defRPr>
            </a:lvl3pPr>
            <a:lvl4pPr marL="1600200" indent="-228600">
              <a:defRPr sz="1300">
                <a:solidFill>
                  <a:schemeClr val="tx1"/>
                </a:solidFill>
                <a:latin typeface="Calibri" panose="020F0502020204030204" charset="0"/>
                <a:ea typeface="宋体" panose="02010600030101010101" pitchFamily="2" charset="-122"/>
              </a:defRPr>
            </a:lvl4pPr>
            <a:lvl5pPr marL="2057400" indent="-228600">
              <a:defRPr sz="1300">
                <a:solidFill>
                  <a:schemeClr val="tx1"/>
                </a:solidFill>
                <a:latin typeface="Calibri" panose="020F050202020403020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charset="0"/>
                <a:ea typeface="宋体" panose="02010600030101010101" pitchFamily="2" charset="-122"/>
              </a:defRPr>
            </a:lvl9pPr>
          </a:lstStyle>
          <a:p>
            <a:pPr eaLnBrk="1" hangingPunct="1"/>
            <a:r>
              <a:rPr lang="zh-CN" altLang="en-US" sz="2000" b="1" dirty="0">
                <a:solidFill>
                  <a:srgbClr val="C00000"/>
                </a:solidFill>
                <a:latin typeface="方正兰亭黑_GBK" panose="02000000000000000000" pitchFamily="2" charset="-122"/>
                <a:ea typeface="方正兰亭黑_GBK" panose="02000000000000000000" pitchFamily="2" charset="-122"/>
              </a:rPr>
              <a:t>产品</a:t>
            </a:r>
            <a:r>
              <a:rPr lang="en-US" altLang="zh-CN" sz="2000" b="1" dirty="0">
                <a:solidFill>
                  <a:srgbClr val="C00000"/>
                </a:solidFill>
                <a:latin typeface="方正兰亭黑_GBK" panose="02000000000000000000" pitchFamily="2" charset="-122"/>
                <a:ea typeface="方正兰亭黑_GBK" panose="02000000000000000000" pitchFamily="2" charset="-122"/>
              </a:rPr>
              <a:t>1</a:t>
            </a:r>
            <a:endParaRPr lang="zh-CN" altLang="en-US" sz="2000" b="1" dirty="0">
              <a:solidFill>
                <a:srgbClr val="C00000"/>
              </a:solidFill>
              <a:latin typeface="方正兰亭黑_GBK" panose="02000000000000000000" pitchFamily="2" charset="-122"/>
              <a:ea typeface="方正兰亭黑_GBK" panose="02000000000000000000" pitchFamily="2" charset="-122"/>
            </a:endParaRPr>
          </a:p>
        </p:txBody>
      </p:sp>
      <p:sp>
        <p:nvSpPr>
          <p:cNvPr id="12" name="矩形 35"/>
          <p:cNvSpPr>
            <a:spLocks noChangeArrowheads="1"/>
          </p:cNvSpPr>
          <p:nvPr/>
        </p:nvSpPr>
        <p:spPr bwMode="auto">
          <a:xfrm>
            <a:off x="1401794" y="1592262"/>
            <a:ext cx="19319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zh-CN" sz="700" dirty="0">
                <a:latin typeface="Arial" panose="020B0604020202020204" pitchFamily="34" charset="0"/>
                <a:ea typeface="方正兰亭超细黑简体" panose="02000000000000000000" pitchFamily="2" charset="-122"/>
              </a:rPr>
              <a:t>Lorem ipsum dolor sit </a:t>
            </a:r>
            <a:r>
              <a:rPr lang="en-US" altLang="zh-CN" sz="700" dirty="0" err="1">
                <a:latin typeface="Arial" panose="020B0604020202020204" pitchFamily="34" charset="0"/>
                <a:ea typeface="方正兰亭超细黑简体" panose="02000000000000000000" pitchFamily="2" charset="-122"/>
              </a:rPr>
              <a:t>amet</a:t>
            </a:r>
            <a:r>
              <a:rPr lang="en-US" altLang="zh-CN" sz="700" dirty="0">
                <a:latin typeface="Arial" panose="020B0604020202020204" pitchFamily="34" charset="0"/>
                <a:ea typeface="方正兰亭超细黑简体" panose="02000000000000000000" pitchFamily="2" charset="-122"/>
              </a:rPr>
              <a:t>, </a:t>
            </a:r>
            <a:r>
              <a:rPr lang="en-US" altLang="zh-CN" sz="700" dirty="0" err="1">
                <a:latin typeface="Arial" panose="020B0604020202020204" pitchFamily="34" charset="0"/>
                <a:ea typeface="方正兰亭超细黑简体" panose="02000000000000000000" pitchFamily="2" charset="-122"/>
              </a:rPr>
              <a:t>consectetuer</a:t>
            </a:r>
            <a:r>
              <a:rPr lang="en-US" altLang="zh-CN" sz="700" dirty="0">
                <a:latin typeface="Arial" panose="020B0604020202020204" pitchFamily="34" charset="0"/>
                <a:ea typeface="方正兰亭超细黑简体" panose="02000000000000000000" pitchFamily="2" charset="-122"/>
              </a:rPr>
              <a:t> </a:t>
            </a:r>
            <a:r>
              <a:rPr lang="en-US" altLang="zh-CN" sz="700" dirty="0" err="1">
                <a:latin typeface="Arial" panose="020B0604020202020204" pitchFamily="34" charset="0"/>
                <a:ea typeface="方正兰亭超细黑简体" panose="02000000000000000000" pitchFamily="2" charset="-122"/>
              </a:rPr>
              <a:t>adipiscing</a:t>
            </a:r>
            <a:r>
              <a:rPr lang="en-US" altLang="zh-CN" sz="700" dirty="0">
                <a:latin typeface="Arial" panose="020B0604020202020204" pitchFamily="34" charset="0"/>
                <a:ea typeface="方正兰亭超细黑简体" panose="02000000000000000000" pitchFamily="2" charset="-122"/>
              </a:rPr>
              <a:t> </a:t>
            </a:r>
            <a:r>
              <a:rPr lang="en-US" altLang="zh-CN" sz="700" dirty="0" err="1">
                <a:latin typeface="Arial" panose="020B0604020202020204" pitchFamily="34" charset="0"/>
                <a:ea typeface="方正兰亭超细黑简体" panose="02000000000000000000" pitchFamily="2" charset="-122"/>
              </a:rPr>
              <a:t>elit</a:t>
            </a:r>
            <a:r>
              <a:rPr lang="en-US" altLang="zh-CN" sz="700" dirty="0">
                <a:latin typeface="Arial" panose="020B0604020202020204" pitchFamily="34" charset="0"/>
                <a:ea typeface="方正兰亭超细黑简体" panose="02000000000000000000" pitchFamily="2" charset="-122"/>
              </a:rPr>
              <a:t>. </a:t>
            </a:r>
            <a:r>
              <a:rPr lang="en-US" altLang="zh-CN" sz="700" dirty="0" err="1">
                <a:latin typeface="Arial" panose="020B0604020202020204" pitchFamily="34" charset="0"/>
                <a:ea typeface="方正兰亭超细黑简体" panose="02000000000000000000" pitchFamily="2" charset="-122"/>
              </a:rPr>
              <a:t>Aenean</a:t>
            </a:r>
            <a:r>
              <a:rPr lang="en-US" altLang="zh-CN" sz="700" dirty="0">
                <a:latin typeface="Arial" panose="020B0604020202020204" pitchFamily="34" charset="0"/>
                <a:ea typeface="方正兰亭超细黑简体" panose="02000000000000000000" pitchFamily="2" charset="-122"/>
              </a:rPr>
              <a:t> </a:t>
            </a:r>
            <a:r>
              <a:rPr lang="en-US" altLang="zh-CN" sz="700" dirty="0" err="1">
                <a:latin typeface="Arial" panose="020B0604020202020204" pitchFamily="34" charset="0"/>
                <a:ea typeface="方正兰亭超细黑简体" panose="02000000000000000000" pitchFamily="2" charset="-122"/>
              </a:rPr>
              <a:t>commodo</a:t>
            </a:r>
            <a:r>
              <a:rPr lang="en-US" altLang="zh-CN" sz="700" dirty="0">
                <a:latin typeface="Arial" panose="020B0604020202020204" pitchFamily="34" charset="0"/>
                <a:ea typeface="方正兰亭超细黑简体" panose="02000000000000000000" pitchFamily="2" charset="-122"/>
              </a:rPr>
              <a:t> ligula </a:t>
            </a:r>
            <a:r>
              <a:rPr lang="en-US" altLang="zh-CN" sz="700" dirty="0" err="1">
                <a:latin typeface="Arial" panose="020B0604020202020204" pitchFamily="34" charset="0"/>
                <a:ea typeface="方正兰亭超细黑简体" panose="02000000000000000000" pitchFamily="2" charset="-122"/>
              </a:rPr>
              <a:t>eget</a:t>
            </a:r>
            <a:r>
              <a:rPr lang="en-US" altLang="zh-CN" sz="700" dirty="0">
                <a:latin typeface="Arial" panose="020B0604020202020204" pitchFamily="34" charset="0"/>
                <a:ea typeface="方正兰亭超细黑简体" panose="02000000000000000000" pitchFamily="2" charset="-122"/>
              </a:rPr>
              <a:t> </a:t>
            </a:r>
            <a:r>
              <a:rPr lang="en-US" altLang="zh-CN" sz="700" dirty="0" err="1">
                <a:latin typeface="Arial" panose="020B0604020202020204" pitchFamily="34" charset="0"/>
                <a:ea typeface="方正兰亭超细黑简体" panose="02000000000000000000" pitchFamily="2" charset="-122"/>
              </a:rPr>
              <a:t>dolorLorem</a:t>
            </a:r>
            <a:r>
              <a:rPr lang="en-US" altLang="zh-CN" sz="700" dirty="0">
                <a:latin typeface="Arial" panose="020B0604020202020204" pitchFamily="34" charset="0"/>
                <a:ea typeface="方正兰亭超细黑简体" panose="02000000000000000000" pitchFamily="2" charset="-122"/>
              </a:rPr>
              <a:t> ipsum dolor sit </a:t>
            </a:r>
            <a:r>
              <a:rPr lang="en-US" altLang="zh-CN" sz="700" dirty="0" err="1">
                <a:latin typeface="Arial" panose="020B0604020202020204" pitchFamily="34" charset="0"/>
                <a:ea typeface="方正兰亭超细黑简体" panose="02000000000000000000" pitchFamily="2" charset="-122"/>
              </a:rPr>
              <a:t>amet</a:t>
            </a:r>
            <a:r>
              <a:rPr lang="en-US" altLang="zh-CN" sz="700" dirty="0">
                <a:latin typeface="Arial" panose="020B0604020202020204" pitchFamily="34" charset="0"/>
                <a:ea typeface="方正兰亭超细黑简体" panose="02000000000000000000" pitchFamily="2" charset="-122"/>
              </a:rPr>
              <a:t>, </a:t>
            </a:r>
            <a:r>
              <a:rPr lang="en-US" altLang="zh-CN" sz="700" dirty="0" err="1">
                <a:latin typeface="Arial" panose="020B0604020202020204" pitchFamily="34" charset="0"/>
                <a:ea typeface="方正兰亭超细黑简体" panose="02000000000000000000" pitchFamily="2" charset="-122"/>
              </a:rPr>
              <a:t>consectetuer</a:t>
            </a:r>
            <a:r>
              <a:rPr lang="en-US" altLang="zh-CN" sz="700" dirty="0">
                <a:latin typeface="Arial" panose="020B0604020202020204" pitchFamily="34" charset="0"/>
                <a:ea typeface="方正兰亭超细黑简体" panose="02000000000000000000" pitchFamily="2" charset="-122"/>
              </a:rPr>
              <a:t> </a:t>
            </a:r>
            <a:r>
              <a:rPr lang="en-US" altLang="zh-CN" sz="700" dirty="0" err="1">
                <a:latin typeface="Arial" panose="020B0604020202020204" pitchFamily="34" charset="0"/>
                <a:ea typeface="方正兰亭超细黑简体" panose="02000000000000000000" pitchFamily="2" charset="-122"/>
              </a:rPr>
              <a:t>adipiscing</a:t>
            </a:r>
            <a:r>
              <a:rPr lang="en-US" altLang="zh-CN" sz="700" dirty="0">
                <a:latin typeface="Arial" panose="020B0604020202020204" pitchFamily="34" charset="0"/>
                <a:ea typeface="方正兰亭超细黑简体" panose="02000000000000000000" pitchFamily="2" charset="-122"/>
              </a:rPr>
              <a:t> </a:t>
            </a:r>
            <a:r>
              <a:rPr lang="en-US" altLang="zh-CN" sz="700" dirty="0" err="1">
                <a:latin typeface="Arial" panose="020B0604020202020204" pitchFamily="34" charset="0"/>
                <a:ea typeface="方正兰亭超细黑简体" panose="02000000000000000000" pitchFamily="2" charset="-122"/>
              </a:rPr>
              <a:t>elit</a:t>
            </a:r>
            <a:endParaRPr lang="zh-CN" altLang="en-US" sz="1000" dirty="0"/>
          </a:p>
        </p:txBody>
      </p:sp>
      <p:sp>
        <p:nvSpPr>
          <p:cNvPr id="21" name="椭圆 34"/>
          <p:cNvSpPr/>
          <p:nvPr/>
        </p:nvSpPr>
        <p:spPr>
          <a:xfrm rot="10800000">
            <a:off x="1738409" y="2179121"/>
            <a:ext cx="309400" cy="397907"/>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chemeClr val="tx1">
              <a:lumMod val="95000"/>
              <a:lumOff val="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2" name="组合 21"/>
          <p:cNvGrpSpPr/>
          <p:nvPr/>
        </p:nvGrpSpPr>
        <p:grpSpPr>
          <a:xfrm>
            <a:off x="3876675" y="1202869"/>
            <a:ext cx="2166970" cy="1164094"/>
            <a:chOff x="4304043" y="1286668"/>
            <a:chExt cx="3837944" cy="2757793"/>
          </a:xfrm>
          <a:effectLst>
            <a:outerShdw blurRad="381000" dist="254000" dir="8100000" algn="tr" rotWithShape="0">
              <a:prstClr val="black">
                <a:alpha val="40000"/>
              </a:prstClr>
            </a:outerShdw>
          </a:effectLst>
        </p:grpSpPr>
        <p:sp>
          <p:nvSpPr>
            <p:cNvPr id="23" name="圆角矩形 22"/>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圆角矩形 23"/>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5" name="矩形 32"/>
          <p:cNvSpPr>
            <a:spLocks noChangeArrowheads="1"/>
          </p:cNvSpPr>
          <p:nvPr/>
        </p:nvSpPr>
        <p:spPr bwMode="auto">
          <a:xfrm>
            <a:off x="4400550" y="1254125"/>
            <a:ext cx="85792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charset="0"/>
                <a:ea typeface="宋体" panose="02010600030101010101" pitchFamily="2" charset="-122"/>
              </a:defRPr>
            </a:lvl1pPr>
            <a:lvl2pPr marL="742950" indent="-285750">
              <a:defRPr sz="1300">
                <a:solidFill>
                  <a:schemeClr val="tx1"/>
                </a:solidFill>
                <a:latin typeface="Calibri" panose="020F0502020204030204" charset="0"/>
                <a:ea typeface="宋体" panose="02010600030101010101" pitchFamily="2" charset="-122"/>
              </a:defRPr>
            </a:lvl2pPr>
            <a:lvl3pPr marL="1143000" indent="-228600">
              <a:defRPr sz="1300">
                <a:solidFill>
                  <a:schemeClr val="tx1"/>
                </a:solidFill>
                <a:latin typeface="Calibri" panose="020F0502020204030204" charset="0"/>
                <a:ea typeface="宋体" panose="02010600030101010101" pitchFamily="2" charset="-122"/>
              </a:defRPr>
            </a:lvl3pPr>
            <a:lvl4pPr marL="1600200" indent="-228600">
              <a:defRPr sz="1300">
                <a:solidFill>
                  <a:schemeClr val="tx1"/>
                </a:solidFill>
                <a:latin typeface="Calibri" panose="020F0502020204030204" charset="0"/>
                <a:ea typeface="宋体" panose="02010600030101010101" pitchFamily="2" charset="-122"/>
              </a:defRPr>
            </a:lvl4pPr>
            <a:lvl5pPr marL="2057400" indent="-228600">
              <a:defRPr sz="1300">
                <a:solidFill>
                  <a:schemeClr val="tx1"/>
                </a:solidFill>
                <a:latin typeface="Calibri" panose="020F050202020403020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charset="0"/>
                <a:ea typeface="宋体" panose="02010600030101010101" pitchFamily="2" charset="-122"/>
              </a:defRPr>
            </a:lvl9pPr>
          </a:lstStyle>
          <a:p>
            <a:pPr eaLnBrk="1" hangingPunct="1"/>
            <a:r>
              <a:rPr lang="zh-CN" altLang="en-US" sz="2000" b="1" dirty="0">
                <a:solidFill>
                  <a:srgbClr val="C00000"/>
                </a:solidFill>
                <a:latin typeface="方正兰亭黑_GBK" panose="02000000000000000000" pitchFamily="2" charset="-122"/>
                <a:ea typeface="方正兰亭黑_GBK" panose="02000000000000000000" pitchFamily="2" charset="-122"/>
              </a:rPr>
              <a:t>产品</a:t>
            </a:r>
            <a:r>
              <a:rPr lang="en-US" altLang="zh-CN" sz="2000" b="1" dirty="0">
                <a:solidFill>
                  <a:srgbClr val="C00000"/>
                </a:solidFill>
                <a:latin typeface="方正兰亭黑_GBK" panose="02000000000000000000" pitchFamily="2" charset="-122"/>
                <a:ea typeface="方正兰亭黑_GBK" panose="02000000000000000000" pitchFamily="2" charset="-122"/>
              </a:rPr>
              <a:t>2</a:t>
            </a:r>
            <a:endParaRPr lang="zh-CN" altLang="en-US" sz="2000" b="1" dirty="0">
              <a:solidFill>
                <a:srgbClr val="C00000"/>
              </a:solidFill>
              <a:latin typeface="方正兰亭黑_GBK" panose="02000000000000000000" pitchFamily="2" charset="-122"/>
              <a:ea typeface="方正兰亭黑_GBK" panose="02000000000000000000" pitchFamily="2" charset="-122"/>
            </a:endParaRPr>
          </a:p>
        </p:txBody>
      </p:sp>
      <p:sp>
        <p:nvSpPr>
          <p:cNvPr id="26" name="矩形 35"/>
          <p:cNvSpPr>
            <a:spLocks noChangeArrowheads="1"/>
          </p:cNvSpPr>
          <p:nvPr/>
        </p:nvSpPr>
        <p:spPr bwMode="auto">
          <a:xfrm>
            <a:off x="3994166" y="1592262"/>
            <a:ext cx="19319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zh-CN" sz="700" dirty="0">
                <a:latin typeface="Arial" panose="020B0604020202020204" pitchFamily="34" charset="0"/>
                <a:ea typeface="方正兰亭超细黑简体" panose="02000000000000000000" pitchFamily="2" charset="-122"/>
              </a:rPr>
              <a:t>Lorem ipsum dolor sit </a:t>
            </a:r>
            <a:r>
              <a:rPr lang="en-US" altLang="zh-CN" sz="700" dirty="0" err="1">
                <a:latin typeface="Arial" panose="020B0604020202020204" pitchFamily="34" charset="0"/>
                <a:ea typeface="方正兰亭超细黑简体" panose="02000000000000000000" pitchFamily="2" charset="-122"/>
              </a:rPr>
              <a:t>amet</a:t>
            </a:r>
            <a:r>
              <a:rPr lang="en-US" altLang="zh-CN" sz="700" dirty="0">
                <a:latin typeface="Arial" panose="020B0604020202020204" pitchFamily="34" charset="0"/>
                <a:ea typeface="方正兰亭超细黑简体" panose="02000000000000000000" pitchFamily="2" charset="-122"/>
              </a:rPr>
              <a:t>, </a:t>
            </a:r>
            <a:r>
              <a:rPr lang="en-US" altLang="zh-CN" sz="700" dirty="0" err="1">
                <a:latin typeface="Arial" panose="020B0604020202020204" pitchFamily="34" charset="0"/>
                <a:ea typeface="方正兰亭超细黑简体" panose="02000000000000000000" pitchFamily="2" charset="-122"/>
              </a:rPr>
              <a:t>consectetuer</a:t>
            </a:r>
            <a:r>
              <a:rPr lang="en-US" altLang="zh-CN" sz="700" dirty="0">
                <a:latin typeface="Arial" panose="020B0604020202020204" pitchFamily="34" charset="0"/>
                <a:ea typeface="方正兰亭超细黑简体" panose="02000000000000000000" pitchFamily="2" charset="-122"/>
              </a:rPr>
              <a:t> </a:t>
            </a:r>
            <a:r>
              <a:rPr lang="en-US" altLang="zh-CN" sz="700" dirty="0" err="1">
                <a:latin typeface="Arial" panose="020B0604020202020204" pitchFamily="34" charset="0"/>
                <a:ea typeface="方正兰亭超细黑简体" panose="02000000000000000000" pitchFamily="2" charset="-122"/>
              </a:rPr>
              <a:t>adipiscing</a:t>
            </a:r>
            <a:r>
              <a:rPr lang="en-US" altLang="zh-CN" sz="700" dirty="0">
                <a:latin typeface="Arial" panose="020B0604020202020204" pitchFamily="34" charset="0"/>
                <a:ea typeface="方正兰亭超细黑简体" panose="02000000000000000000" pitchFamily="2" charset="-122"/>
              </a:rPr>
              <a:t> </a:t>
            </a:r>
            <a:r>
              <a:rPr lang="en-US" altLang="zh-CN" sz="700" dirty="0" err="1">
                <a:latin typeface="Arial" panose="020B0604020202020204" pitchFamily="34" charset="0"/>
                <a:ea typeface="方正兰亭超细黑简体" panose="02000000000000000000" pitchFamily="2" charset="-122"/>
              </a:rPr>
              <a:t>elit</a:t>
            </a:r>
            <a:r>
              <a:rPr lang="en-US" altLang="zh-CN" sz="700" dirty="0">
                <a:latin typeface="Arial" panose="020B0604020202020204" pitchFamily="34" charset="0"/>
                <a:ea typeface="方正兰亭超细黑简体" panose="02000000000000000000" pitchFamily="2" charset="-122"/>
              </a:rPr>
              <a:t>. </a:t>
            </a:r>
            <a:r>
              <a:rPr lang="en-US" altLang="zh-CN" sz="700" dirty="0" err="1">
                <a:latin typeface="Arial" panose="020B0604020202020204" pitchFamily="34" charset="0"/>
                <a:ea typeface="方正兰亭超细黑简体" panose="02000000000000000000" pitchFamily="2" charset="-122"/>
              </a:rPr>
              <a:t>Aenean</a:t>
            </a:r>
            <a:r>
              <a:rPr lang="en-US" altLang="zh-CN" sz="700" dirty="0">
                <a:latin typeface="Arial" panose="020B0604020202020204" pitchFamily="34" charset="0"/>
                <a:ea typeface="方正兰亭超细黑简体" panose="02000000000000000000" pitchFamily="2" charset="-122"/>
              </a:rPr>
              <a:t> </a:t>
            </a:r>
            <a:r>
              <a:rPr lang="en-US" altLang="zh-CN" sz="700" dirty="0" err="1">
                <a:latin typeface="Arial" panose="020B0604020202020204" pitchFamily="34" charset="0"/>
                <a:ea typeface="方正兰亭超细黑简体" panose="02000000000000000000" pitchFamily="2" charset="-122"/>
              </a:rPr>
              <a:t>commodo</a:t>
            </a:r>
            <a:r>
              <a:rPr lang="en-US" altLang="zh-CN" sz="700" dirty="0">
                <a:latin typeface="Arial" panose="020B0604020202020204" pitchFamily="34" charset="0"/>
                <a:ea typeface="方正兰亭超细黑简体" panose="02000000000000000000" pitchFamily="2" charset="-122"/>
              </a:rPr>
              <a:t> ligula </a:t>
            </a:r>
            <a:r>
              <a:rPr lang="en-US" altLang="zh-CN" sz="700" dirty="0" err="1">
                <a:latin typeface="Arial" panose="020B0604020202020204" pitchFamily="34" charset="0"/>
                <a:ea typeface="方正兰亭超细黑简体" panose="02000000000000000000" pitchFamily="2" charset="-122"/>
              </a:rPr>
              <a:t>eget</a:t>
            </a:r>
            <a:r>
              <a:rPr lang="en-US" altLang="zh-CN" sz="700" dirty="0">
                <a:latin typeface="Arial" panose="020B0604020202020204" pitchFamily="34" charset="0"/>
                <a:ea typeface="方正兰亭超细黑简体" panose="02000000000000000000" pitchFamily="2" charset="-122"/>
              </a:rPr>
              <a:t> </a:t>
            </a:r>
            <a:r>
              <a:rPr lang="en-US" altLang="zh-CN" sz="700" dirty="0" err="1">
                <a:latin typeface="Arial" panose="020B0604020202020204" pitchFamily="34" charset="0"/>
                <a:ea typeface="方正兰亭超细黑简体" panose="02000000000000000000" pitchFamily="2" charset="-122"/>
              </a:rPr>
              <a:t>dolorLorem</a:t>
            </a:r>
            <a:r>
              <a:rPr lang="en-US" altLang="zh-CN" sz="700" dirty="0">
                <a:latin typeface="Arial" panose="020B0604020202020204" pitchFamily="34" charset="0"/>
                <a:ea typeface="方正兰亭超细黑简体" panose="02000000000000000000" pitchFamily="2" charset="-122"/>
              </a:rPr>
              <a:t> ipsum dolor sit </a:t>
            </a:r>
            <a:r>
              <a:rPr lang="en-US" altLang="zh-CN" sz="700" dirty="0" err="1">
                <a:latin typeface="Arial" panose="020B0604020202020204" pitchFamily="34" charset="0"/>
                <a:ea typeface="方正兰亭超细黑简体" panose="02000000000000000000" pitchFamily="2" charset="-122"/>
              </a:rPr>
              <a:t>amet</a:t>
            </a:r>
            <a:r>
              <a:rPr lang="en-US" altLang="zh-CN" sz="700" dirty="0">
                <a:latin typeface="Arial" panose="020B0604020202020204" pitchFamily="34" charset="0"/>
                <a:ea typeface="方正兰亭超细黑简体" panose="02000000000000000000" pitchFamily="2" charset="-122"/>
              </a:rPr>
              <a:t>, </a:t>
            </a:r>
            <a:r>
              <a:rPr lang="en-US" altLang="zh-CN" sz="700" dirty="0" err="1">
                <a:latin typeface="Arial" panose="020B0604020202020204" pitchFamily="34" charset="0"/>
                <a:ea typeface="方正兰亭超细黑简体" panose="02000000000000000000" pitchFamily="2" charset="-122"/>
              </a:rPr>
              <a:t>consectetuer</a:t>
            </a:r>
            <a:r>
              <a:rPr lang="en-US" altLang="zh-CN" sz="700" dirty="0">
                <a:latin typeface="Arial" panose="020B0604020202020204" pitchFamily="34" charset="0"/>
                <a:ea typeface="方正兰亭超细黑简体" panose="02000000000000000000" pitchFamily="2" charset="-122"/>
              </a:rPr>
              <a:t> </a:t>
            </a:r>
            <a:r>
              <a:rPr lang="en-US" altLang="zh-CN" sz="700" dirty="0" err="1">
                <a:latin typeface="Arial" panose="020B0604020202020204" pitchFamily="34" charset="0"/>
                <a:ea typeface="方正兰亭超细黑简体" panose="02000000000000000000" pitchFamily="2" charset="-122"/>
              </a:rPr>
              <a:t>adipiscing</a:t>
            </a:r>
            <a:r>
              <a:rPr lang="en-US" altLang="zh-CN" sz="700" dirty="0">
                <a:latin typeface="Arial" panose="020B0604020202020204" pitchFamily="34" charset="0"/>
                <a:ea typeface="方正兰亭超细黑简体" panose="02000000000000000000" pitchFamily="2" charset="-122"/>
              </a:rPr>
              <a:t> </a:t>
            </a:r>
            <a:r>
              <a:rPr lang="en-US" altLang="zh-CN" sz="700" dirty="0" err="1">
                <a:latin typeface="Arial" panose="020B0604020202020204" pitchFamily="34" charset="0"/>
                <a:ea typeface="方正兰亭超细黑简体" panose="02000000000000000000" pitchFamily="2" charset="-122"/>
              </a:rPr>
              <a:t>elit</a:t>
            </a:r>
            <a:endParaRPr lang="zh-CN" altLang="en-US" sz="1000" dirty="0"/>
          </a:p>
        </p:txBody>
      </p:sp>
      <p:sp>
        <p:nvSpPr>
          <p:cNvPr id="27" name="椭圆 34"/>
          <p:cNvSpPr/>
          <p:nvPr/>
        </p:nvSpPr>
        <p:spPr>
          <a:xfrm rot="10800000">
            <a:off x="4330781" y="2179121"/>
            <a:ext cx="309400" cy="397907"/>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chemeClr val="tx1">
              <a:lumMod val="95000"/>
              <a:lumOff val="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8" name="组合 27"/>
          <p:cNvGrpSpPr/>
          <p:nvPr/>
        </p:nvGrpSpPr>
        <p:grpSpPr>
          <a:xfrm>
            <a:off x="6497638" y="1202869"/>
            <a:ext cx="2166970" cy="1164094"/>
            <a:chOff x="4304043" y="1286668"/>
            <a:chExt cx="3837944" cy="2757793"/>
          </a:xfrm>
          <a:effectLst>
            <a:outerShdw blurRad="381000" dist="254000" dir="8100000" algn="tr" rotWithShape="0">
              <a:prstClr val="black">
                <a:alpha val="40000"/>
              </a:prstClr>
            </a:outerShdw>
          </a:effectLst>
        </p:grpSpPr>
        <p:sp>
          <p:nvSpPr>
            <p:cNvPr id="29" name="圆角矩形 28"/>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圆角矩形 29"/>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1" name="矩形 32"/>
          <p:cNvSpPr>
            <a:spLocks noChangeArrowheads="1"/>
          </p:cNvSpPr>
          <p:nvPr/>
        </p:nvSpPr>
        <p:spPr bwMode="auto">
          <a:xfrm>
            <a:off x="7021513" y="1254125"/>
            <a:ext cx="85792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charset="0"/>
                <a:ea typeface="宋体" panose="02010600030101010101" pitchFamily="2" charset="-122"/>
              </a:defRPr>
            </a:lvl1pPr>
            <a:lvl2pPr marL="742950" indent="-285750">
              <a:defRPr sz="1300">
                <a:solidFill>
                  <a:schemeClr val="tx1"/>
                </a:solidFill>
                <a:latin typeface="Calibri" panose="020F0502020204030204" charset="0"/>
                <a:ea typeface="宋体" panose="02010600030101010101" pitchFamily="2" charset="-122"/>
              </a:defRPr>
            </a:lvl2pPr>
            <a:lvl3pPr marL="1143000" indent="-228600">
              <a:defRPr sz="1300">
                <a:solidFill>
                  <a:schemeClr val="tx1"/>
                </a:solidFill>
                <a:latin typeface="Calibri" panose="020F0502020204030204" charset="0"/>
                <a:ea typeface="宋体" panose="02010600030101010101" pitchFamily="2" charset="-122"/>
              </a:defRPr>
            </a:lvl3pPr>
            <a:lvl4pPr marL="1600200" indent="-228600">
              <a:defRPr sz="1300">
                <a:solidFill>
                  <a:schemeClr val="tx1"/>
                </a:solidFill>
                <a:latin typeface="Calibri" panose="020F0502020204030204" charset="0"/>
                <a:ea typeface="宋体" panose="02010600030101010101" pitchFamily="2" charset="-122"/>
              </a:defRPr>
            </a:lvl4pPr>
            <a:lvl5pPr marL="2057400" indent="-228600">
              <a:defRPr sz="1300">
                <a:solidFill>
                  <a:schemeClr val="tx1"/>
                </a:solidFill>
                <a:latin typeface="Calibri" panose="020F050202020403020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charset="0"/>
                <a:ea typeface="宋体" panose="02010600030101010101" pitchFamily="2" charset="-122"/>
              </a:defRPr>
            </a:lvl9pPr>
          </a:lstStyle>
          <a:p>
            <a:pPr eaLnBrk="1" hangingPunct="1"/>
            <a:r>
              <a:rPr lang="zh-CN" altLang="en-US" sz="2000" b="1" dirty="0">
                <a:solidFill>
                  <a:srgbClr val="C00000"/>
                </a:solidFill>
                <a:latin typeface="方正兰亭黑_GBK" panose="02000000000000000000" pitchFamily="2" charset="-122"/>
                <a:ea typeface="方正兰亭黑_GBK" panose="02000000000000000000" pitchFamily="2" charset="-122"/>
              </a:rPr>
              <a:t>产品</a:t>
            </a:r>
            <a:r>
              <a:rPr lang="en-US" altLang="zh-CN" sz="2000" b="1" dirty="0">
                <a:solidFill>
                  <a:srgbClr val="C00000"/>
                </a:solidFill>
                <a:latin typeface="方正兰亭黑_GBK" panose="02000000000000000000" pitchFamily="2" charset="-122"/>
                <a:ea typeface="方正兰亭黑_GBK" panose="02000000000000000000" pitchFamily="2" charset="-122"/>
              </a:rPr>
              <a:t>3</a:t>
            </a:r>
            <a:endParaRPr lang="zh-CN" altLang="en-US" sz="2000" b="1" dirty="0">
              <a:solidFill>
                <a:srgbClr val="C00000"/>
              </a:solidFill>
              <a:latin typeface="方正兰亭黑_GBK" panose="02000000000000000000" pitchFamily="2" charset="-122"/>
              <a:ea typeface="方正兰亭黑_GBK" panose="02000000000000000000" pitchFamily="2" charset="-122"/>
            </a:endParaRPr>
          </a:p>
        </p:txBody>
      </p:sp>
      <p:sp>
        <p:nvSpPr>
          <p:cNvPr id="32" name="矩形 35"/>
          <p:cNvSpPr>
            <a:spLocks noChangeArrowheads="1"/>
          </p:cNvSpPr>
          <p:nvPr/>
        </p:nvSpPr>
        <p:spPr bwMode="auto">
          <a:xfrm>
            <a:off x="6615129" y="1592262"/>
            <a:ext cx="19319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zh-CN" sz="700" dirty="0">
                <a:latin typeface="Arial" panose="020B0604020202020204" pitchFamily="34" charset="0"/>
                <a:ea typeface="方正兰亭超细黑简体" panose="02000000000000000000" pitchFamily="2" charset="-122"/>
              </a:rPr>
              <a:t>Lorem ipsum dolor sit </a:t>
            </a:r>
            <a:r>
              <a:rPr lang="en-US" altLang="zh-CN" sz="700" dirty="0" err="1">
                <a:latin typeface="Arial" panose="020B0604020202020204" pitchFamily="34" charset="0"/>
                <a:ea typeface="方正兰亭超细黑简体" panose="02000000000000000000" pitchFamily="2" charset="-122"/>
              </a:rPr>
              <a:t>amet</a:t>
            </a:r>
            <a:r>
              <a:rPr lang="en-US" altLang="zh-CN" sz="700" dirty="0">
                <a:latin typeface="Arial" panose="020B0604020202020204" pitchFamily="34" charset="0"/>
                <a:ea typeface="方正兰亭超细黑简体" panose="02000000000000000000" pitchFamily="2" charset="-122"/>
              </a:rPr>
              <a:t>, </a:t>
            </a:r>
            <a:r>
              <a:rPr lang="en-US" altLang="zh-CN" sz="700" dirty="0" err="1">
                <a:latin typeface="Arial" panose="020B0604020202020204" pitchFamily="34" charset="0"/>
                <a:ea typeface="方正兰亭超细黑简体" panose="02000000000000000000" pitchFamily="2" charset="-122"/>
              </a:rPr>
              <a:t>consectetuer</a:t>
            </a:r>
            <a:r>
              <a:rPr lang="en-US" altLang="zh-CN" sz="700" dirty="0">
                <a:latin typeface="Arial" panose="020B0604020202020204" pitchFamily="34" charset="0"/>
                <a:ea typeface="方正兰亭超细黑简体" panose="02000000000000000000" pitchFamily="2" charset="-122"/>
              </a:rPr>
              <a:t> </a:t>
            </a:r>
            <a:r>
              <a:rPr lang="en-US" altLang="zh-CN" sz="700" dirty="0" err="1">
                <a:latin typeface="Arial" panose="020B0604020202020204" pitchFamily="34" charset="0"/>
                <a:ea typeface="方正兰亭超细黑简体" panose="02000000000000000000" pitchFamily="2" charset="-122"/>
              </a:rPr>
              <a:t>adipiscing</a:t>
            </a:r>
            <a:r>
              <a:rPr lang="en-US" altLang="zh-CN" sz="700" dirty="0">
                <a:latin typeface="Arial" panose="020B0604020202020204" pitchFamily="34" charset="0"/>
                <a:ea typeface="方正兰亭超细黑简体" panose="02000000000000000000" pitchFamily="2" charset="-122"/>
              </a:rPr>
              <a:t> </a:t>
            </a:r>
            <a:r>
              <a:rPr lang="en-US" altLang="zh-CN" sz="700" dirty="0" err="1">
                <a:latin typeface="Arial" panose="020B0604020202020204" pitchFamily="34" charset="0"/>
                <a:ea typeface="方正兰亭超细黑简体" panose="02000000000000000000" pitchFamily="2" charset="-122"/>
              </a:rPr>
              <a:t>elit</a:t>
            </a:r>
            <a:r>
              <a:rPr lang="en-US" altLang="zh-CN" sz="700" dirty="0">
                <a:latin typeface="Arial" panose="020B0604020202020204" pitchFamily="34" charset="0"/>
                <a:ea typeface="方正兰亭超细黑简体" panose="02000000000000000000" pitchFamily="2" charset="-122"/>
              </a:rPr>
              <a:t>. </a:t>
            </a:r>
            <a:r>
              <a:rPr lang="en-US" altLang="zh-CN" sz="700" dirty="0" err="1">
                <a:latin typeface="Arial" panose="020B0604020202020204" pitchFamily="34" charset="0"/>
                <a:ea typeface="方正兰亭超细黑简体" panose="02000000000000000000" pitchFamily="2" charset="-122"/>
              </a:rPr>
              <a:t>Aenean</a:t>
            </a:r>
            <a:r>
              <a:rPr lang="en-US" altLang="zh-CN" sz="700" dirty="0">
                <a:latin typeface="Arial" panose="020B0604020202020204" pitchFamily="34" charset="0"/>
                <a:ea typeface="方正兰亭超细黑简体" panose="02000000000000000000" pitchFamily="2" charset="-122"/>
              </a:rPr>
              <a:t> </a:t>
            </a:r>
            <a:r>
              <a:rPr lang="en-US" altLang="zh-CN" sz="700" dirty="0" err="1">
                <a:latin typeface="Arial" panose="020B0604020202020204" pitchFamily="34" charset="0"/>
                <a:ea typeface="方正兰亭超细黑简体" panose="02000000000000000000" pitchFamily="2" charset="-122"/>
              </a:rPr>
              <a:t>commodo</a:t>
            </a:r>
            <a:r>
              <a:rPr lang="en-US" altLang="zh-CN" sz="700" dirty="0">
                <a:latin typeface="Arial" panose="020B0604020202020204" pitchFamily="34" charset="0"/>
                <a:ea typeface="方正兰亭超细黑简体" panose="02000000000000000000" pitchFamily="2" charset="-122"/>
              </a:rPr>
              <a:t> ligula </a:t>
            </a:r>
            <a:r>
              <a:rPr lang="en-US" altLang="zh-CN" sz="700" dirty="0" err="1">
                <a:latin typeface="Arial" panose="020B0604020202020204" pitchFamily="34" charset="0"/>
                <a:ea typeface="方正兰亭超细黑简体" panose="02000000000000000000" pitchFamily="2" charset="-122"/>
              </a:rPr>
              <a:t>eget</a:t>
            </a:r>
            <a:r>
              <a:rPr lang="en-US" altLang="zh-CN" sz="700" dirty="0">
                <a:latin typeface="Arial" panose="020B0604020202020204" pitchFamily="34" charset="0"/>
                <a:ea typeface="方正兰亭超细黑简体" panose="02000000000000000000" pitchFamily="2" charset="-122"/>
              </a:rPr>
              <a:t> </a:t>
            </a:r>
            <a:r>
              <a:rPr lang="en-US" altLang="zh-CN" sz="700" dirty="0" err="1">
                <a:latin typeface="Arial" panose="020B0604020202020204" pitchFamily="34" charset="0"/>
                <a:ea typeface="方正兰亭超细黑简体" panose="02000000000000000000" pitchFamily="2" charset="-122"/>
              </a:rPr>
              <a:t>dolorLorem</a:t>
            </a:r>
            <a:r>
              <a:rPr lang="en-US" altLang="zh-CN" sz="700" dirty="0">
                <a:latin typeface="Arial" panose="020B0604020202020204" pitchFamily="34" charset="0"/>
                <a:ea typeface="方正兰亭超细黑简体" panose="02000000000000000000" pitchFamily="2" charset="-122"/>
              </a:rPr>
              <a:t> ipsum dolor sit </a:t>
            </a:r>
            <a:r>
              <a:rPr lang="en-US" altLang="zh-CN" sz="700" dirty="0" err="1">
                <a:latin typeface="Arial" panose="020B0604020202020204" pitchFamily="34" charset="0"/>
                <a:ea typeface="方正兰亭超细黑简体" panose="02000000000000000000" pitchFamily="2" charset="-122"/>
              </a:rPr>
              <a:t>amet</a:t>
            </a:r>
            <a:r>
              <a:rPr lang="en-US" altLang="zh-CN" sz="700" dirty="0">
                <a:latin typeface="Arial" panose="020B0604020202020204" pitchFamily="34" charset="0"/>
                <a:ea typeface="方正兰亭超细黑简体" panose="02000000000000000000" pitchFamily="2" charset="-122"/>
              </a:rPr>
              <a:t>, </a:t>
            </a:r>
            <a:r>
              <a:rPr lang="en-US" altLang="zh-CN" sz="700" dirty="0" err="1">
                <a:latin typeface="Arial" panose="020B0604020202020204" pitchFamily="34" charset="0"/>
                <a:ea typeface="方正兰亭超细黑简体" panose="02000000000000000000" pitchFamily="2" charset="-122"/>
              </a:rPr>
              <a:t>consectetuer</a:t>
            </a:r>
            <a:r>
              <a:rPr lang="en-US" altLang="zh-CN" sz="700" dirty="0">
                <a:latin typeface="Arial" panose="020B0604020202020204" pitchFamily="34" charset="0"/>
                <a:ea typeface="方正兰亭超细黑简体" panose="02000000000000000000" pitchFamily="2" charset="-122"/>
              </a:rPr>
              <a:t> </a:t>
            </a:r>
            <a:r>
              <a:rPr lang="en-US" altLang="zh-CN" sz="700" dirty="0" err="1">
                <a:latin typeface="Arial" panose="020B0604020202020204" pitchFamily="34" charset="0"/>
                <a:ea typeface="方正兰亭超细黑简体" panose="02000000000000000000" pitchFamily="2" charset="-122"/>
              </a:rPr>
              <a:t>adipiscing</a:t>
            </a:r>
            <a:r>
              <a:rPr lang="en-US" altLang="zh-CN" sz="700" dirty="0">
                <a:latin typeface="Arial" panose="020B0604020202020204" pitchFamily="34" charset="0"/>
                <a:ea typeface="方正兰亭超细黑简体" panose="02000000000000000000" pitchFamily="2" charset="-122"/>
              </a:rPr>
              <a:t> </a:t>
            </a:r>
            <a:r>
              <a:rPr lang="en-US" altLang="zh-CN" sz="700" dirty="0" err="1">
                <a:latin typeface="Arial" panose="020B0604020202020204" pitchFamily="34" charset="0"/>
                <a:ea typeface="方正兰亭超细黑简体" panose="02000000000000000000" pitchFamily="2" charset="-122"/>
              </a:rPr>
              <a:t>elit</a:t>
            </a:r>
            <a:endParaRPr lang="zh-CN" altLang="en-US" sz="1000" dirty="0"/>
          </a:p>
        </p:txBody>
      </p:sp>
      <p:sp>
        <p:nvSpPr>
          <p:cNvPr id="33" name="椭圆 34"/>
          <p:cNvSpPr/>
          <p:nvPr/>
        </p:nvSpPr>
        <p:spPr>
          <a:xfrm rot="10800000">
            <a:off x="6951744" y="2179121"/>
            <a:ext cx="309400" cy="397907"/>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chemeClr val="tx1">
              <a:lumMod val="95000"/>
              <a:lumOff val="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4" name="直接连接符 33"/>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6" name="椭圆 35"/>
          <p:cNvSpPr/>
          <p:nvPr/>
        </p:nvSpPr>
        <p:spPr>
          <a:xfrm>
            <a:off x="646880" y="242192"/>
            <a:ext cx="274777" cy="27477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TextBox 36"/>
          <p:cNvSpPr txBox="1"/>
          <p:nvPr/>
        </p:nvSpPr>
        <p:spPr>
          <a:xfrm>
            <a:off x="908957" y="206330"/>
            <a:ext cx="1364476" cy="400110"/>
          </a:xfrm>
          <a:prstGeom prst="rect">
            <a:avLst/>
          </a:prstGeom>
          <a:noFill/>
        </p:spPr>
        <p:txBody>
          <a:bodyPr wrap="none" rtlCol="0">
            <a:spAutoFit/>
          </a:bodyPr>
          <a:lstStyle/>
          <a:p>
            <a:r>
              <a:rPr lang="zh-CN" altLang="en-US" sz="2000" spc="300" dirty="0">
                <a:latin typeface="方正兰亭细黑_GBK" panose="02000000000000000000" pitchFamily="2" charset="-122"/>
                <a:ea typeface="方正兰亭细黑_GBK" panose="02000000000000000000" pitchFamily="2" charset="-122"/>
              </a:rPr>
              <a:t>产品介绍</a:t>
            </a:r>
          </a:p>
        </p:txBody>
      </p:sp>
      <p:cxnSp>
        <p:nvCxnSpPr>
          <p:cNvPr id="39" name="直接连接符 38"/>
          <p:cNvCxnSpPr/>
          <p:nvPr/>
        </p:nvCxnSpPr>
        <p:spPr>
          <a:xfrm>
            <a:off x="2538616" y="308377"/>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矩形 39"/>
          <p:cNvSpPr/>
          <p:nvPr/>
        </p:nvSpPr>
        <p:spPr>
          <a:xfrm>
            <a:off x="0" y="4940300"/>
            <a:ext cx="9144000" cy="2159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TextBox 40"/>
          <p:cNvSpPr txBox="1"/>
          <p:nvPr/>
        </p:nvSpPr>
        <p:spPr>
          <a:xfrm>
            <a:off x="10609990" y="6382589"/>
            <a:ext cx="877163" cy="369332"/>
          </a:xfrm>
          <a:prstGeom prst="rect">
            <a:avLst/>
          </a:prstGeom>
          <a:noFill/>
        </p:spPr>
        <p:txBody>
          <a:bodyPr wrap="none" rtlCol="0">
            <a:spAutoFit/>
          </a:bodyPr>
          <a:lstStyle/>
          <a:p>
            <a:r>
              <a:rPr lang="zh-CN" altLang="en-US" dirty="0"/>
              <a:t>延时符</a:t>
            </a:r>
          </a:p>
        </p:txBody>
      </p:sp>
    </p:spTree>
  </p:cSld>
  <p:clrMapOvr>
    <a:masterClrMapping/>
  </p:clrMapOvr>
  <p:transition spd="slow" advTm="0">
    <p:cover/>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300"/>
                                            <p:tgtEl>
                                              <p:spTgt spid="34"/>
                                            </p:tgtEl>
                                          </p:cBhvr>
                                        </p:animEffect>
                                      </p:childTnLst>
                                    </p:cTn>
                                  </p:par>
                                  <p:par>
                                    <p:cTn id="8" presetID="22" presetClass="entr" presetSubtype="8" fill="hold"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wipe(left)">
                                          <p:cBhvr>
                                            <p:cTn id="10" dur="300"/>
                                            <p:tgtEl>
                                              <p:spTgt spid="35"/>
                                            </p:tgtEl>
                                          </p:cBhvr>
                                        </p:animEffect>
                                      </p:childTnLst>
                                    </p:cTn>
                                  </p:par>
                                </p:childTnLst>
                              </p:cTn>
                            </p:par>
                            <p:par>
                              <p:cTn id="11" fill="hold">
                                <p:stCondLst>
                                  <p:cond delay="500"/>
                                </p:stCondLst>
                                <p:childTnLst>
                                  <p:par>
                                    <p:cTn id="12" presetID="22" presetClass="entr" presetSubtype="4" fill="hold" grpId="0" nodeType="afterEffect">
                                      <p:stCondLst>
                                        <p:cond delay="0"/>
                                      </p:stCondLst>
                                      <p:childTnLst>
                                        <p:set>
                                          <p:cBhvr>
                                            <p:cTn id="13" dur="1" fill="hold">
                                              <p:stCondLst>
                                                <p:cond delay="0"/>
                                              </p:stCondLst>
                                            </p:cTn>
                                            <p:tgtEl>
                                              <p:spTgt spid="36"/>
                                            </p:tgtEl>
                                            <p:attrNameLst>
                                              <p:attrName>style.visibility</p:attrName>
                                            </p:attrNameLst>
                                          </p:cBhvr>
                                          <p:to>
                                            <p:strVal val="visible"/>
                                          </p:to>
                                        </p:set>
                                        <p:animEffect transition="in" filter="wipe(down)">
                                          <p:cBhvr>
                                            <p:cTn id="14" dur="300"/>
                                            <p:tgtEl>
                                              <p:spTgt spid="36"/>
                                            </p:tgtEl>
                                          </p:cBhvr>
                                        </p:animEffect>
                                      </p:childTnLst>
                                    </p:cTn>
                                  </p:par>
                                </p:childTnLst>
                              </p:cTn>
                            </p:par>
                            <p:par>
                              <p:cTn id="15" fill="hold">
                                <p:stCondLst>
                                  <p:cond delay="1000"/>
                                </p:stCondLst>
                                <p:childTnLst>
                                  <p:par>
                                    <p:cTn id="16" presetID="12" presetClass="entr" presetSubtype="8"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 calcmode="lin" valueType="num">
                                          <p:cBhvr additive="base">
                                            <p:cTn id="18" dur="500"/>
                                            <p:tgtEl>
                                              <p:spTgt spid="37"/>
                                            </p:tgtEl>
                                            <p:attrNameLst>
                                              <p:attrName>ppt_x</p:attrName>
                                            </p:attrNameLst>
                                          </p:cBhvr>
                                          <p:tavLst>
                                            <p:tav tm="0">
                                              <p:val>
                                                <p:strVal val="#ppt_x-#ppt_w*1.125000"/>
                                              </p:val>
                                            </p:tav>
                                            <p:tav tm="100000">
                                              <p:val>
                                                <p:strVal val="#ppt_x"/>
                                              </p:val>
                                            </p:tav>
                                          </p:tavLst>
                                        </p:anim>
                                        <p:animEffect transition="in" filter="wipe(right)">
                                          <p:cBhvr>
                                            <p:cTn id="19" dur="500"/>
                                            <p:tgtEl>
                                              <p:spTgt spid="37"/>
                                            </p:tgtEl>
                                          </p:cBhvr>
                                        </p:animEffect>
                                      </p:childTnLst>
                                    </p:cTn>
                                  </p:par>
                                  <p:par>
                                    <p:cTn id="20" presetID="12" presetClass="entr" presetSubtype="8" fill="hold"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additive="base">
                                            <p:cTn id="22" dur="500"/>
                                            <p:tgtEl>
                                              <p:spTgt spid="39"/>
                                            </p:tgtEl>
                                            <p:attrNameLst>
                                              <p:attrName>ppt_x</p:attrName>
                                            </p:attrNameLst>
                                          </p:cBhvr>
                                          <p:tavLst>
                                            <p:tav tm="0">
                                              <p:val>
                                                <p:strVal val="#ppt_x-#ppt_w*1.125000"/>
                                              </p:val>
                                            </p:tav>
                                            <p:tav tm="100000">
                                              <p:val>
                                                <p:strVal val="#ppt_x"/>
                                              </p:val>
                                            </p:tav>
                                          </p:tavLst>
                                        </p:anim>
                                        <p:animEffect transition="in" filter="wipe(right)">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60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1000"/>
                                            <p:tgtEl>
                                              <p:spTgt spid="22"/>
                                            </p:tgtEl>
                                          </p:cBhvr>
                                        </p:animEffect>
                                        <p:anim calcmode="lin" valueType="num">
                                          <p:cBhvr>
                                            <p:cTn id="33" dur="1000" fill="hold"/>
                                            <p:tgtEl>
                                              <p:spTgt spid="22"/>
                                            </p:tgtEl>
                                            <p:attrNameLst>
                                              <p:attrName>ppt_x</p:attrName>
                                            </p:attrNameLst>
                                          </p:cBhvr>
                                          <p:tavLst>
                                            <p:tav tm="0">
                                              <p:val>
                                                <p:strVal val="#ppt_x"/>
                                              </p:val>
                                            </p:tav>
                                            <p:tav tm="100000">
                                              <p:val>
                                                <p:strVal val="#ppt_x"/>
                                              </p:val>
                                            </p:tav>
                                          </p:tavLst>
                                        </p:anim>
                                        <p:anim calcmode="lin" valueType="num">
                                          <p:cBhvr>
                                            <p:cTn id="34" dur="1000" fill="hold"/>
                                            <p:tgtEl>
                                              <p:spTgt spid="22"/>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1000"/>
                                      </p:stCondLst>
                                      <p:childTnLst>
                                        <p:set>
                                          <p:cBhvr>
                                            <p:cTn id="36" dur="1" fill="hold">
                                              <p:stCondLst>
                                                <p:cond delay="0"/>
                                              </p:stCondLst>
                                            </p:cTn>
                                            <p:tgtEl>
                                              <p:spTgt spid="28"/>
                                            </p:tgtEl>
                                            <p:attrNameLst>
                                              <p:attrName>style.visibility</p:attrName>
                                            </p:attrNameLst>
                                          </p:cBhvr>
                                          <p:to>
                                            <p:strVal val="visible"/>
                                          </p:to>
                                        </p:set>
                                        <p:animEffect transition="in" filter="fade">
                                          <p:cBhvr>
                                            <p:cTn id="37" dur="1000"/>
                                            <p:tgtEl>
                                              <p:spTgt spid="28"/>
                                            </p:tgtEl>
                                          </p:cBhvr>
                                        </p:animEffect>
                                        <p:anim calcmode="lin" valueType="num">
                                          <p:cBhvr>
                                            <p:cTn id="38" dur="1000" fill="hold"/>
                                            <p:tgtEl>
                                              <p:spTgt spid="28"/>
                                            </p:tgtEl>
                                            <p:attrNameLst>
                                              <p:attrName>ppt_x</p:attrName>
                                            </p:attrNameLst>
                                          </p:cBhvr>
                                          <p:tavLst>
                                            <p:tav tm="0">
                                              <p:val>
                                                <p:strVal val="#ppt_x"/>
                                              </p:val>
                                            </p:tav>
                                            <p:tav tm="100000">
                                              <p:val>
                                                <p:strVal val="#ppt_x"/>
                                              </p:val>
                                            </p:tav>
                                          </p:tavLst>
                                        </p:anim>
                                        <p:anim calcmode="lin" valueType="num">
                                          <p:cBhvr>
                                            <p:cTn id="39" dur="1000" fill="hold"/>
                                            <p:tgtEl>
                                              <p:spTgt spid="28"/>
                                            </p:tgtEl>
                                            <p:attrNameLst>
                                              <p:attrName>ppt_y</p:attrName>
                                            </p:attrNameLst>
                                          </p:cBhvr>
                                          <p:tavLst>
                                            <p:tav tm="0">
                                              <p:val>
                                                <p:strVal val="#ppt_y+.1"/>
                                              </p:val>
                                            </p:tav>
                                            <p:tav tm="100000">
                                              <p:val>
                                                <p:strVal val="#ppt_y"/>
                                              </p:val>
                                            </p:tav>
                                          </p:tavLst>
                                        </p:anim>
                                      </p:childTnLst>
                                    </p:cTn>
                                  </p:par>
                                  <p:par>
                                    <p:cTn id="40" presetID="22" presetClass="entr" presetSubtype="1" fill="hold" grpId="0" nodeType="withEffect">
                                      <p:stCondLst>
                                        <p:cond delay="1900"/>
                                      </p:stCondLst>
                                      <p:childTnLst>
                                        <p:set>
                                          <p:cBhvr>
                                            <p:cTn id="41" dur="1" fill="hold">
                                              <p:stCondLst>
                                                <p:cond delay="0"/>
                                              </p:stCondLst>
                                            </p:cTn>
                                            <p:tgtEl>
                                              <p:spTgt spid="10"/>
                                            </p:tgtEl>
                                            <p:attrNameLst>
                                              <p:attrName>style.visibility</p:attrName>
                                            </p:attrNameLst>
                                          </p:cBhvr>
                                          <p:to>
                                            <p:strVal val="visible"/>
                                          </p:to>
                                        </p:set>
                                        <p:animEffect transition="in" filter="wipe(up)">
                                          <p:cBhvr>
                                            <p:cTn id="42" dur="500"/>
                                            <p:tgtEl>
                                              <p:spTgt spid="10"/>
                                            </p:tgtEl>
                                          </p:cBhvr>
                                        </p:animEffect>
                                      </p:childTnLst>
                                    </p:cTn>
                                  </p:par>
                                  <p:par>
                                    <p:cTn id="43" presetID="22" presetClass="entr" presetSubtype="1" fill="hold" grpId="0" nodeType="withEffect">
                                      <p:stCondLst>
                                        <p:cond delay="2400"/>
                                      </p:stCondLst>
                                      <p:childTnLst>
                                        <p:set>
                                          <p:cBhvr>
                                            <p:cTn id="44" dur="1" fill="hold">
                                              <p:stCondLst>
                                                <p:cond delay="0"/>
                                              </p:stCondLst>
                                            </p:cTn>
                                            <p:tgtEl>
                                              <p:spTgt spid="25"/>
                                            </p:tgtEl>
                                            <p:attrNameLst>
                                              <p:attrName>style.visibility</p:attrName>
                                            </p:attrNameLst>
                                          </p:cBhvr>
                                          <p:to>
                                            <p:strVal val="visible"/>
                                          </p:to>
                                        </p:set>
                                        <p:animEffect transition="in" filter="wipe(up)">
                                          <p:cBhvr>
                                            <p:cTn id="45" dur="500"/>
                                            <p:tgtEl>
                                              <p:spTgt spid="25"/>
                                            </p:tgtEl>
                                          </p:cBhvr>
                                        </p:animEffect>
                                      </p:childTnLst>
                                    </p:cTn>
                                  </p:par>
                                  <p:par>
                                    <p:cTn id="46" presetID="22" presetClass="entr" presetSubtype="1" fill="hold" grpId="0" nodeType="withEffect">
                                      <p:stCondLst>
                                        <p:cond delay="2800"/>
                                      </p:stCondLst>
                                      <p:childTnLst>
                                        <p:set>
                                          <p:cBhvr>
                                            <p:cTn id="47" dur="1" fill="hold">
                                              <p:stCondLst>
                                                <p:cond delay="0"/>
                                              </p:stCondLst>
                                            </p:cTn>
                                            <p:tgtEl>
                                              <p:spTgt spid="31"/>
                                            </p:tgtEl>
                                            <p:attrNameLst>
                                              <p:attrName>style.visibility</p:attrName>
                                            </p:attrNameLst>
                                          </p:cBhvr>
                                          <p:to>
                                            <p:strVal val="visible"/>
                                          </p:to>
                                        </p:set>
                                        <p:animEffect transition="in" filter="wipe(up)">
                                          <p:cBhvr>
                                            <p:cTn id="48" dur="500"/>
                                            <p:tgtEl>
                                              <p:spTgt spid="31"/>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1" fill="hold" grpId="0" nodeType="click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up)">
                                          <p:cBhvr>
                                            <p:cTn id="53" dur="500"/>
                                            <p:tgtEl>
                                              <p:spTgt spid="12"/>
                                            </p:tgtEl>
                                          </p:cBhvr>
                                        </p:animEffect>
                                      </p:childTnLst>
                                    </p:cTn>
                                  </p:par>
                                  <p:par>
                                    <p:cTn id="54" presetID="22" presetClass="entr" presetSubtype="1" fill="hold" grpId="0" nodeType="withEffect">
                                      <p:stCondLst>
                                        <p:cond delay="200"/>
                                      </p:stCondLst>
                                      <p:childTnLst>
                                        <p:set>
                                          <p:cBhvr>
                                            <p:cTn id="55" dur="1" fill="hold">
                                              <p:stCondLst>
                                                <p:cond delay="0"/>
                                              </p:stCondLst>
                                            </p:cTn>
                                            <p:tgtEl>
                                              <p:spTgt spid="26"/>
                                            </p:tgtEl>
                                            <p:attrNameLst>
                                              <p:attrName>style.visibility</p:attrName>
                                            </p:attrNameLst>
                                          </p:cBhvr>
                                          <p:to>
                                            <p:strVal val="visible"/>
                                          </p:to>
                                        </p:set>
                                        <p:animEffect transition="in" filter="wipe(up)">
                                          <p:cBhvr>
                                            <p:cTn id="56" dur="500"/>
                                            <p:tgtEl>
                                              <p:spTgt spid="26"/>
                                            </p:tgtEl>
                                          </p:cBhvr>
                                        </p:animEffect>
                                      </p:childTnLst>
                                    </p:cTn>
                                  </p:par>
                                  <p:par>
                                    <p:cTn id="57" presetID="22" presetClass="entr" presetSubtype="1" fill="hold" grpId="0" nodeType="withEffect">
                                      <p:stCondLst>
                                        <p:cond delay="500"/>
                                      </p:stCondLst>
                                      <p:childTnLst>
                                        <p:set>
                                          <p:cBhvr>
                                            <p:cTn id="58" dur="1" fill="hold">
                                              <p:stCondLst>
                                                <p:cond delay="0"/>
                                              </p:stCondLst>
                                            </p:cTn>
                                            <p:tgtEl>
                                              <p:spTgt spid="32"/>
                                            </p:tgtEl>
                                            <p:attrNameLst>
                                              <p:attrName>style.visibility</p:attrName>
                                            </p:attrNameLst>
                                          </p:cBhvr>
                                          <p:to>
                                            <p:strVal val="visible"/>
                                          </p:to>
                                        </p:set>
                                        <p:animEffect transition="in" filter="wipe(up)">
                                          <p:cBhvr>
                                            <p:cTn id="59" dur="500"/>
                                            <p:tgtEl>
                                              <p:spTgt spid="32"/>
                                            </p:tgtEl>
                                          </p:cBhvr>
                                        </p:animEffect>
                                      </p:childTnLst>
                                    </p:cTn>
                                  </p:par>
                                </p:childTnLst>
                              </p:cTn>
                            </p:par>
                            <p:par>
                              <p:cTn id="60" fill="hold">
                                <p:stCondLst>
                                  <p:cond delay="500"/>
                                </p:stCondLst>
                                <p:childTnLst>
                                  <p:par>
                                    <p:cTn id="61" presetID="2" presetClass="entr" presetSubtype="8" fill="hold" grpId="0" nodeType="afterEffect" p14:presetBounceEnd="44000">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14:bounceEnd="44000">
                                          <p:cBhvr additive="base">
                                            <p:cTn id="63" dur="500" fill="hold"/>
                                            <p:tgtEl>
                                              <p:spTgt spid="21"/>
                                            </p:tgtEl>
                                            <p:attrNameLst>
                                              <p:attrName>ppt_x</p:attrName>
                                            </p:attrNameLst>
                                          </p:cBhvr>
                                          <p:tavLst>
                                            <p:tav tm="0">
                                              <p:val>
                                                <p:strVal val="0-#ppt_w/2"/>
                                              </p:val>
                                            </p:tav>
                                            <p:tav tm="100000">
                                              <p:val>
                                                <p:strVal val="#ppt_x"/>
                                              </p:val>
                                            </p:tav>
                                          </p:tavLst>
                                        </p:anim>
                                        <p:anim calcmode="lin" valueType="num" p14:bounceEnd="44000">
                                          <p:cBhvr additive="base">
                                            <p:cTn id="64" dur="500" fill="hold"/>
                                            <p:tgtEl>
                                              <p:spTgt spid="21"/>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14:presetBounceEnd="44000">
                                      <p:stCondLst>
                                        <p:cond delay="300"/>
                                      </p:stCondLst>
                                      <p:childTnLst>
                                        <p:set>
                                          <p:cBhvr>
                                            <p:cTn id="66" dur="1" fill="hold">
                                              <p:stCondLst>
                                                <p:cond delay="0"/>
                                              </p:stCondLst>
                                            </p:cTn>
                                            <p:tgtEl>
                                              <p:spTgt spid="27"/>
                                            </p:tgtEl>
                                            <p:attrNameLst>
                                              <p:attrName>style.visibility</p:attrName>
                                            </p:attrNameLst>
                                          </p:cBhvr>
                                          <p:to>
                                            <p:strVal val="visible"/>
                                          </p:to>
                                        </p:set>
                                        <p:anim calcmode="lin" valueType="num" p14:bounceEnd="44000">
                                          <p:cBhvr additive="base">
                                            <p:cTn id="67" dur="500" fill="hold"/>
                                            <p:tgtEl>
                                              <p:spTgt spid="27"/>
                                            </p:tgtEl>
                                            <p:attrNameLst>
                                              <p:attrName>ppt_x</p:attrName>
                                            </p:attrNameLst>
                                          </p:cBhvr>
                                          <p:tavLst>
                                            <p:tav tm="0">
                                              <p:val>
                                                <p:strVal val="0-#ppt_w/2"/>
                                              </p:val>
                                            </p:tav>
                                            <p:tav tm="100000">
                                              <p:val>
                                                <p:strVal val="#ppt_x"/>
                                              </p:val>
                                            </p:tav>
                                          </p:tavLst>
                                        </p:anim>
                                        <p:anim calcmode="lin" valueType="num" p14:bounceEnd="44000">
                                          <p:cBhvr additive="base">
                                            <p:cTn id="68" dur="500" fill="hold"/>
                                            <p:tgtEl>
                                              <p:spTgt spid="27"/>
                                            </p:tgtEl>
                                            <p:attrNameLst>
                                              <p:attrName>ppt_y</p:attrName>
                                            </p:attrNameLst>
                                          </p:cBhvr>
                                          <p:tavLst>
                                            <p:tav tm="0">
                                              <p:val>
                                                <p:strVal val="#ppt_y"/>
                                              </p:val>
                                            </p:tav>
                                            <p:tav tm="100000">
                                              <p:val>
                                                <p:strVal val="#ppt_y"/>
                                              </p:val>
                                            </p:tav>
                                          </p:tavLst>
                                        </p:anim>
                                      </p:childTnLst>
                                    </p:cTn>
                                  </p:par>
                                  <p:par>
                                    <p:cTn id="69" presetID="2" presetClass="entr" presetSubtype="8" fill="hold" grpId="0" nodeType="withEffect" p14:presetBounceEnd="44000">
                                      <p:stCondLst>
                                        <p:cond delay="600"/>
                                      </p:stCondLst>
                                      <p:childTnLst>
                                        <p:set>
                                          <p:cBhvr>
                                            <p:cTn id="70" dur="1" fill="hold">
                                              <p:stCondLst>
                                                <p:cond delay="0"/>
                                              </p:stCondLst>
                                            </p:cTn>
                                            <p:tgtEl>
                                              <p:spTgt spid="33"/>
                                            </p:tgtEl>
                                            <p:attrNameLst>
                                              <p:attrName>style.visibility</p:attrName>
                                            </p:attrNameLst>
                                          </p:cBhvr>
                                          <p:to>
                                            <p:strVal val="visible"/>
                                          </p:to>
                                        </p:set>
                                        <p:anim calcmode="lin" valueType="num" p14:bounceEnd="44000">
                                          <p:cBhvr additive="base">
                                            <p:cTn id="71" dur="500" fill="hold"/>
                                            <p:tgtEl>
                                              <p:spTgt spid="33"/>
                                            </p:tgtEl>
                                            <p:attrNameLst>
                                              <p:attrName>ppt_x</p:attrName>
                                            </p:attrNameLst>
                                          </p:cBhvr>
                                          <p:tavLst>
                                            <p:tav tm="0">
                                              <p:val>
                                                <p:strVal val="0-#ppt_w/2"/>
                                              </p:val>
                                            </p:tav>
                                            <p:tav tm="100000">
                                              <p:val>
                                                <p:strVal val="#ppt_x"/>
                                              </p:val>
                                            </p:tav>
                                          </p:tavLst>
                                        </p:anim>
                                        <p:anim calcmode="lin" valueType="num" p14:bounceEnd="44000">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nodeType="clickEffect">
                                      <p:stCondLst>
                                        <p:cond delay="0"/>
                                      </p:stCondLst>
                                      <p:childTnLst>
                                        <p:set>
                                          <p:cBhvr>
                                            <p:cTn id="76" dur="1" fill="hold">
                                              <p:stCondLst>
                                                <p:cond delay="0"/>
                                              </p:stCondLst>
                                            </p:cTn>
                                            <p:tgtEl>
                                              <p:spTgt spid="4"/>
                                            </p:tgtEl>
                                            <p:attrNameLst>
                                              <p:attrName>style.visibility</p:attrName>
                                            </p:attrNameLst>
                                          </p:cBhvr>
                                          <p:to>
                                            <p:strVal val="visible"/>
                                          </p:to>
                                        </p:set>
                                        <p:anim calcmode="lin" valueType="num">
                                          <p:cBhvr additive="base">
                                            <p:cTn id="77" dur="500" fill="hold"/>
                                            <p:tgtEl>
                                              <p:spTgt spid="4"/>
                                            </p:tgtEl>
                                            <p:attrNameLst>
                                              <p:attrName>ppt_x</p:attrName>
                                            </p:attrNameLst>
                                          </p:cBhvr>
                                          <p:tavLst>
                                            <p:tav tm="0">
                                              <p:val>
                                                <p:strVal val="#ppt_x"/>
                                              </p:val>
                                            </p:tav>
                                            <p:tav tm="100000">
                                              <p:val>
                                                <p:strVal val="#ppt_x"/>
                                              </p:val>
                                            </p:tav>
                                          </p:tavLst>
                                        </p:anim>
                                        <p:anim calcmode="lin" valueType="num">
                                          <p:cBhvr additive="base">
                                            <p:cTn id="7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nodeType="clickEffect">
                                      <p:stCondLst>
                                        <p:cond delay="0"/>
                                      </p:stCondLst>
                                      <p:childTnLst>
                                        <p:set>
                                          <p:cBhvr>
                                            <p:cTn id="82" dur="1" fill="hold">
                                              <p:stCondLst>
                                                <p:cond delay="0"/>
                                              </p:stCondLst>
                                            </p:cTn>
                                            <p:tgtEl>
                                              <p:spTgt spid="6"/>
                                            </p:tgtEl>
                                            <p:attrNameLst>
                                              <p:attrName>style.visibility</p:attrName>
                                            </p:attrNameLst>
                                          </p:cBhvr>
                                          <p:to>
                                            <p:strVal val="visible"/>
                                          </p:to>
                                        </p:set>
                                        <p:anim calcmode="lin" valueType="num">
                                          <p:cBhvr additive="base">
                                            <p:cTn id="83" dur="500" fill="hold"/>
                                            <p:tgtEl>
                                              <p:spTgt spid="6"/>
                                            </p:tgtEl>
                                            <p:attrNameLst>
                                              <p:attrName>ppt_x</p:attrName>
                                            </p:attrNameLst>
                                          </p:cBhvr>
                                          <p:tavLst>
                                            <p:tav tm="0">
                                              <p:val>
                                                <p:strVal val="#ppt_x"/>
                                              </p:val>
                                            </p:tav>
                                            <p:tav tm="100000">
                                              <p:val>
                                                <p:strVal val="#ppt_x"/>
                                              </p:val>
                                            </p:tav>
                                          </p:tavLst>
                                        </p:anim>
                                        <p:anim calcmode="lin" valueType="num">
                                          <p:cBhvr additive="base">
                                            <p:cTn id="8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nodeType="clickEffect">
                                      <p:stCondLst>
                                        <p:cond delay="0"/>
                                      </p:stCondLst>
                                      <p:childTnLst>
                                        <p:set>
                                          <p:cBhvr>
                                            <p:cTn id="88" dur="1" fill="hold">
                                              <p:stCondLst>
                                                <p:cond delay="0"/>
                                              </p:stCondLst>
                                            </p:cTn>
                                            <p:tgtEl>
                                              <p:spTgt spid="8"/>
                                            </p:tgtEl>
                                            <p:attrNameLst>
                                              <p:attrName>style.visibility</p:attrName>
                                            </p:attrNameLst>
                                          </p:cBhvr>
                                          <p:to>
                                            <p:strVal val="visible"/>
                                          </p:to>
                                        </p:set>
                                        <p:anim calcmode="lin" valueType="num">
                                          <p:cBhvr additive="base">
                                            <p:cTn id="89" dur="500" fill="hold"/>
                                            <p:tgtEl>
                                              <p:spTgt spid="8"/>
                                            </p:tgtEl>
                                            <p:attrNameLst>
                                              <p:attrName>ppt_x</p:attrName>
                                            </p:attrNameLst>
                                          </p:cBhvr>
                                          <p:tavLst>
                                            <p:tav tm="0">
                                              <p:val>
                                                <p:strVal val="#ppt_x"/>
                                              </p:val>
                                            </p:tav>
                                            <p:tav tm="100000">
                                              <p:val>
                                                <p:strVal val="#ppt_x"/>
                                              </p:val>
                                            </p:tav>
                                          </p:tavLst>
                                        </p:anim>
                                        <p:anim calcmode="lin" valueType="num">
                                          <p:cBhvr additive="base">
                                            <p:cTn id="90" dur="500" fill="hold"/>
                                            <p:tgtEl>
                                              <p:spTgt spid="8"/>
                                            </p:tgtEl>
                                            <p:attrNameLst>
                                              <p:attrName>ppt_y</p:attrName>
                                            </p:attrNameLst>
                                          </p:cBhvr>
                                          <p:tavLst>
                                            <p:tav tm="0">
                                              <p:val>
                                                <p:strVal val="1+#ppt_h/2"/>
                                              </p:val>
                                            </p:tav>
                                            <p:tav tm="100000">
                                              <p:val>
                                                <p:strVal val="#ppt_y"/>
                                              </p:val>
                                            </p:tav>
                                          </p:tavLst>
                                        </p:anim>
                                      </p:childTnLst>
                                    </p:cTn>
                                  </p:par>
                                </p:childTnLst>
                              </p:cTn>
                            </p:par>
                            <p:par>
                              <p:cTn id="91" fill="hold">
                                <p:stCondLst>
                                  <p:cond delay="500"/>
                                </p:stCondLst>
                                <p:childTnLst>
                                  <p:par>
                                    <p:cTn id="92" presetID="10" presetClass="entr" presetSubtype="0" fill="hold" grpId="0" nodeType="afterEffect">
                                      <p:stCondLst>
                                        <p:cond delay="0"/>
                                      </p:stCondLst>
                                      <p:childTnLst>
                                        <p:set>
                                          <p:cBhvr>
                                            <p:cTn id="93" dur="1" fill="hold">
                                              <p:stCondLst>
                                                <p:cond delay="0"/>
                                              </p:stCondLst>
                                            </p:cTn>
                                            <p:tgtEl>
                                              <p:spTgt spid="41"/>
                                            </p:tgtEl>
                                            <p:attrNameLst>
                                              <p:attrName>style.visibility</p:attrName>
                                            </p:attrNameLst>
                                          </p:cBhvr>
                                          <p:to>
                                            <p:strVal val="visible"/>
                                          </p:to>
                                        </p:set>
                                        <p:animEffect transition="in" filter="fade">
                                          <p:cBhvr>
                                            <p:cTn id="94" dur="10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21" grpId="0" animBg="1"/>
          <p:bldP spid="25" grpId="0"/>
          <p:bldP spid="26" grpId="0"/>
          <p:bldP spid="27" grpId="0" animBg="1"/>
          <p:bldP spid="31" grpId="0"/>
          <p:bldP spid="32" grpId="0"/>
          <p:bldP spid="33" grpId="0" animBg="1"/>
          <p:bldP spid="36" grpId="0" animBg="1"/>
          <p:bldP spid="37" grpId="0"/>
          <p:bldP spid="4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300"/>
                                            <p:tgtEl>
                                              <p:spTgt spid="34"/>
                                            </p:tgtEl>
                                          </p:cBhvr>
                                        </p:animEffect>
                                      </p:childTnLst>
                                    </p:cTn>
                                  </p:par>
                                  <p:par>
                                    <p:cTn id="8" presetID="22" presetClass="entr" presetSubtype="8" fill="hold"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wipe(left)">
                                          <p:cBhvr>
                                            <p:cTn id="10" dur="300"/>
                                            <p:tgtEl>
                                              <p:spTgt spid="35"/>
                                            </p:tgtEl>
                                          </p:cBhvr>
                                        </p:animEffect>
                                      </p:childTnLst>
                                    </p:cTn>
                                  </p:par>
                                </p:childTnLst>
                              </p:cTn>
                            </p:par>
                            <p:par>
                              <p:cTn id="11" fill="hold">
                                <p:stCondLst>
                                  <p:cond delay="500"/>
                                </p:stCondLst>
                                <p:childTnLst>
                                  <p:par>
                                    <p:cTn id="12" presetID="22" presetClass="entr" presetSubtype="4" fill="hold" grpId="0" nodeType="afterEffect">
                                      <p:stCondLst>
                                        <p:cond delay="0"/>
                                      </p:stCondLst>
                                      <p:childTnLst>
                                        <p:set>
                                          <p:cBhvr>
                                            <p:cTn id="13" dur="1" fill="hold">
                                              <p:stCondLst>
                                                <p:cond delay="0"/>
                                              </p:stCondLst>
                                            </p:cTn>
                                            <p:tgtEl>
                                              <p:spTgt spid="36"/>
                                            </p:tgtEl>
                                            <p:attrNameLst>
                                              <p:attrName>style.visibility</p:attrName>
                                            </p:attrNameLst>
                                          </p:cBhvr>
                                          <p:to>
                                            <p:strVal val="visible"/>
                                          </p:to>
                                        </p:set>
                                        <p:animEffect transition="in" filter="wipe(down)">
                                          <p:cBhvr>
                                            <p:cTn id="14" dur="300"/>
                                            <p:tgtEl>
                                              <p:spTgt spid="36"/>
                                            </p:tgtEl>
                                          </p:cBhvr>
                                        </p:animEffect>
                                      </p:childTnLst>
                                    </p:cTn>
                                  </p:par>
                                </p:childTnLst>
                              </p:cTn>
                            </p:par>
                            <p:par>
                              <p:cTn id="15" fill="hold">
                                <p:stCondLst>
                                  <p:cond delay="1000"/>
                                </p:stCondLst>
                                <p:childTnLst>
                                  <p:par>
                                    <p:cTn id="16" presetID="12" presetClass="entr" presetSubtype="8"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 calcmode="lin" valueType="num">
                                          <p:cBhvr additive="base">
                                            <p:cTn id="18" dur="500"/>
                                            <p:tgtEl>
                                              <p:spTgt spid="37"/>
                                            </p:tgtEl>
                                            <p:attrNameLst>
                                              <p:attrName>ppt_x</p:attrName>
                                            </p:attrNameLst>
                                          </p:cBhvr>
                                          <p:tavLst>
                                            <p:tav tm="0">
                                              <p:val>
                                                <p:strVal val="#ppt_x-#ppt_w*1.125000"/>
                                              </p:val>
                                            </p:tav>
                                            <p:tav tm="100000">
                                              <p:val>
                                                <p:strVal val="#ppt_x"/>
                                              </p:val>
                                            </p:tav>
                                          </p:tavLst>
                                        </p:anim>
                                        <p:animEffect transition="in" filter="wipe(right)">
                                          <p:cBhvr>
                                            <p:cTn id="19" dur="500"/>
                                            <p:tgtEl>
                                              <p:spTgt spid="37"/>
                                            </p:tgtEl>
                                          </p:cBhvr>
                                        </p:animEffect>
                                      </p:childTnLst>
                                    </p:cTn>
                                  </p:par>
                                  <p:par>
                                    <p:cTn id="20" presetID="12" presetClass="entr" presetSubtype="8" fill="hold"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additive="base">
                                            <p:cTn id="22" dur="500"/>
                                            <p:tgtEl>
                                              <p:spTgt spid="39"/>
                                            </p:tgtEl>
                                            <p:attrNameLst>
                                              <p:attrName>ppt_x</p:attrName>
                                            </p:attrNameLst>
                                          </p:cBhvr>
                                          <p:tavLst>
                                            <p:tav tm="0">
                                              <p:val>
                                                <p:strVal val="#ppt_x-#ppt_w*1.125000"/>
                                              </p:val>
                                            </p:tav>
                                            <p:tav tm="100000">
                                              <p:val>
                                                <p:strVal val="#ppt_x"/>
                                              </p:val>
                                            </p:tav>
                                          </p:tavLst>
                                        </p:anim>
                                        <p:animEffect transition="in" filter="wipe(right)">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60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1000"/>
                                            <p:tgtEl>
                                              <p:spTgt spid="22"/>
                                            </p:tgtEl>
                                          </p:cBhvr>
                                        </p:animEffect>
                                        <p:anim calcmode="lin" valueType="num">
                                          <p:cBhvr>
                                            <p:cTn id="33" dur="1000" fill="hold"/>
                                            <p:tgtEl>
                                              <p:spTgt spid="22"/>
                                            </p:tgtEl>
                                            <p:attrNameLst>
                                              <p:attrName>ppt_x</p:attrName>
                                            </p:attrNameLst>
                                          </p:cBhvr>
                                          <p:tavLst>
                                            <p:tav tm="0">
                                              <p:val>
                                                <p:strVal val="#ppt_x"/>
                                              </p:val>
                                            </p:tav>
                                            <p:tav tm="100000">
                                              <p:val>
                                                <p:strVal val="#ppt_x"/>
                                              </p:val>
                                            </p:tav>
                                          </p:tavLst>
                                        </p:anim>
                                        <p:anim calcmode="lin" valueType="num">
                                          <p:cBhvr>
                                            <p:cTn id="34" dur="1000" fill="hold"/>
                                            <p:tgtEl>
                                              <p:spTgt spid="22"/>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1000"/>
                                      </p:stCondLst>
                                      <p:childTnLst>
                                        <p:set>
                                          <p:cBhvr>
                                            <p:cTn id="36" dur="1" fill="hold">
                                              <p:stCondLst>
                                                <p:cond delay="0"/>
                                              </p:stCondLst>
                                            </p:cTn>
                                            <p:tgtEl>
                                              <p:spTgt spid="28"/>
                                            </p:tgtEl>
                                            <p:attrNameLst>
                                              <p:attrName>style.visibility</p:attrName>
                                            </p:attrNameLst>
                                          </p:cBhvr>
                                          <p:to>
                                            <p:strVal val="visible"/>
                                          </p:to>
                                        </p:set>
                                        <p:animEffect transition="in" filter="fade">
                                          <p:cBhvr>
                                            <p:cTn id="37" dur="1000"/>
                                            <p:tgtEl>
                                              <p:spTgt spid="28"/>
                                            </p:tgtEl>
                                          </p:cBhvr>
                                        </p:animEffect>
                                        <p:anim calcmode="lin" valueType="num">
                                          <p:cBhvr>
                                            <p:cTn id="38" dur="1000" fill="hold"/>
                                            <p:tgtEl>
                                              <p:spTgt spid="28"/>
                                            </p:tgtEl>
                                            <p:attrNameLst>
                                              <p:attrName>ppt_x</p:attrName>
                                            </p:attrNameLst>
                                          </p:cBhvr>
                                          <p:tavLst>
                                            <p:tav tm="0">
                                              <p:val>
                                                <p:strVal val="#ppt_x"/>
                                              </p:val>
                                            </p:tav>
                                            <p:tav tm="100000">
                                              <p:val>
                                                <p:strVal val="#ppt_x"/>
                                              </p:val>
                                            </p:tav>
                                          </p:tavLst>
                                        </p:anim>
                                        <p:anim calcmode="lin" valueType="num">
                                          <p:cBhvr>
                                            <p:cTn id="39" dur="1000" fill="hold"/>
                                            <p:tgtEl>
                                              <p:spTgt spid="28"/>
                                            </p:tgtEl>
                                            <p:attrNameLst>
                                              <p:attrName>ppt_y</p:attrName>
                                            </p:attrNameLst>
                                          </p:cBhvr>
                                          <p:tavLst>
                                            <p:tav tm="0">
                                              <p:val>
                                                <p:strVal val="#ppt_y+.1"/>
                                              </p:val>
                                            </p:tav>
                                            <p:tav tm="100000">
                                              <p:val>
                                                <p:strVal val="#ppt_y"/>
                                              </p:val>
                                            </p:tav>
                                          </p:tavLst>
                                        </p:anim>
                                      </p:childTnLst>
                                    </p:cTn>
                                  </p:par>
                                  <p:par>
                                    <p:cTn id="40" presetID="22" presetClass="entr" presetSubtype="1" fill="hold" grpId="0" nodeType="withEffect">
                                      <p:stCondLst>
                                        <p:cond delay="1900"/>
                                      </p:stCondLst>
                                      <p:childTnLst>
                                        <p:set>
                                          <p:cBhvr>
                                            <p:cTn id="41" dur="1" fill="hold">
                                              <p:stCondLst>
                                                <p:cond delay="0"/>
                                              </p:stCondLst>
                                            </p:cTn>
                                            <p:tgtEl>
                                              <p:spTgt spid="10"/>
                                            </p:tgtEl>
                                            <p:attrNameLst>
                                              <p:attrName>style.visibility</p:attrName>
                                            </p:attrNameLst>
                                          </p:cBhvr>
                                          <p:to>
                                            <p:strVal val="visible"/>
                                          </p:to>
                                        </p:set>
                                        <p:animEffect transition="in" filter="wipe(up)">
                                          <p:cBhvr>
                                            <p:cTn id="42" dur="500"/>
                                            <p:tgtEl>
                                              <p:spTgt spid="10"/>
                                            </p:tgtEl>
                                          </p:cBhvr>
                                        </p:animEffect>
                                      </p:childTnLst>
                                    </p:cTn>
                                  </p:par>
                                  <p:par>
                                    <p:cTn id="43" presetID="22" presetClass="entr" presetSubtype="1" fill="hold" grpId="0" nodeType="withEffect">
                                      <p:stCondLst>
                                        <p:cond delay="2400"/>
                                      </p:stCondLst>
                                      <p:childTnLst>
                                        <p:set>
                                          <p:cBhvr>
                                            <p:cTn id="44" dur="1" fill="hold">
                                              <p:stCondLst>
                                                <p:cond delay="0"/>
                                              </p:stCondLst>
                                            </p:cTn>
                                            <p:tgtEl>
                                              <p:spTgt spid="25"/>
                                            </p:tgtEl>
                                            <p:attrNameLst>
                                              <p:attrName>style.visibility</p:attrName>
                                            </p:attrNameLst>
                                          </p:cBhvr>
                                          <p:to>
                                            <p:strVal val="visible"/>
                                          </p:to>
                                        </p:set>
                                        <p:animEffect transition="in" filter="wipe(up)">
                                          <p:cBhvr>
                                            <p:cTn id="45" dur="500"/>
                                            <p:tgtEl>
                                              <p:spTgt spid="25"/>
                                            </p:tgtEl>
                                          </p:cBhvr>
                                        </p:animEffect>
                                      </p:childTnLst>
                                    </p:cTn>
                                  </p:par>
                                  <p:par>
                                    <p:cTn id="46" presetID="22" presetClass="entr" presetSubtype="1" fill="hold" grpId="0" nodeType="withEffect">
                                      <p:stCondLst>
                                        <p:cond delay="2800"/>
                                      </p:stCondLst>
                                      <p:childTnLst>
                                        <p:set>
                                          <p:cBhvr>
                                            <p:cTn id="47" dur="1" fill="hold">
                                              <p:stCondLst>
                                                <p:cond delay="0"/>
                                              </p:stCondLst>
                                            </p:cTn>
                                            <p:tgtEl>
                                              <p:spTgt spid="31"/>
                                            </p:tgtEl>
                                            <p:attrNameLst>
                                              <p:attrName>style.visibility</p:attrName>
                                            </p:attrNameLst>
                                          </p:cBhvr>
                                          <p:to>
                                            <p:strVal val="visible"/>
                                          </p:to>
                                        </p:set>
                                        <p:animEffect transition="in" filter="wipe(up)">
                                          <p:cBhvr>
                                            <p:cTn id="48" dur="500"/>
                                            <p:tgtEl>
                                              <p:spTgt spid="31"/>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1" fill="hold" grpId="0" nodeType="click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up)">
                                          <p:cBhvr>
                                            <p:cTn id="53" dur="500"/>
                                            <p:tgtEl>
                                              <p:spTgt spid="12"/>
                                            </p:tgtEl>
                                          </p:cBhvr>
                                        </p:animEffect>
                                      </p:childTnLst>
                                    </p:cTn>
                                  </p:par>
                                  <p:par>
                                    <p:cTn id="54" presetID="22" presetClass="entr" presetSubtype="1" fill="hold" grpId="0" nodeType="withEffect">
                                      <p:stCondLst>
                                        <p:cond delay="200"/>
                                      </p:stCondLst>
                                      <p:childTnLst>
                                        <p:set>
                                          <p:cBhvr>
                                            <p:cTn id="55" dur="1" fill="hold">
                                              <p:stCondLst>
                                                <p:cond delay="0"/>
                                              </p:stCondLst>
                                            </p:cTn>
                                            <p:tgtEl>
                                              <p:spTgt spid="26"/>
                                            </p:tgtEl>
                                            <p:attrNameLst>
                                              <p:attrName>style.visibility</p:attrName>
                                            </p:attrNameLst>
                                          </p:cBhvr>
                                          <p:to>
                                            <p:strVal val="visible"/>
                                          </p:to>
                                        </p:set>
                                        <p:animEffect transition="in" filter="wipe(up)">
                                          <p:cBhvr>
                                            <p:cTn id="56" dur="500"/>
                                            <p:tgtEl>
                                              <p:spTgt spid="26"/>
                                            </p:tgtEl>
                                          </p:cBhvr>
                                        </p:animEffect>
                                      </p:childTnLst>
                                    </p:cTn>
                                  </p:par>
                                  <p:par>
                                    <p:cTn id="57" presetID="22" presetClass="entr" presetSubtype="1" fill="hold" grpId="0" nodeType="withEffect">
                                      <p:stCondLst>
                                        <p:cond delay="500"/>
                                      </p:stCondLst>
                                      <p:childTnLst>
                                        <p:set>
                                          <p:cBhvr>
                                            <p:cTn id="58" dur="1" fill="hold">
                                              <p:stCondLst>
                                                <p:cond delay="0"/>
                                              </p:stCondLst>
                                            </p:cTn>
                                            <p:tgtEl>
                                              <p:spTgt spid="32"/>
                                            </p:tgtEl>
                                            <p:attrNameLst>
                                              <p:attrName>style.visibility</p:attrName>
                                            </p:attrNameLst>
                                          </p:cBhvr>
                                          <p:to>
                                            <p:strVal val="visible"/>
                                          </p:to>
                                        </p:set>
                                        <p:animEffect transition="in" filter="wipe(up)">
                                          <p:cBhvr>
                                            <p:cTn id="59" dur="500"/>
                                            <p:tgtEl>
                                              <p:spTgt spid="32"/>
                                            </p:tgtEl>
                                          </p:cBhvr>
                                        </p:animEffect>
                                      </p:childTnLst>
                                    </p:cTn>
                                  </p:par>
                                </p:childTnLst>
                              </p:cTn>
                            </p:par>
                            <p:par>
                              <p:cTn id="60" fill="hold">
                                <p:stCondLst>
                                  <p:cond delay="500"/>
                                </p:stCondLst>
                                <p:childTnLst>
                                  <p:par>
                                    <p:cTn id="61" presetID="2" presetClass="entr" presetSubtype="8"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500" fill="hold"/>
                                            <p:tgtEl>
                                              <p:spTgt spid="21"/>
                                            </p:tgtEl>
                                            <p:attrNameLst>
                                              <p:attrName>ppt_x</p:attrName>
                                            </p:attrNameLst>
                                          </p:cBhvr>
                                          <p:tavLst>
                                            <p:tav tm="0">
                                              <p:val>
                                                <p:strVal val="0-#ppt_w/2"/>
                                              </p:val>
                                            </p:tav>
                                            <p:tav tm="100000">
                                              <p:val>
                                                <p:strVal val="#ppt_x"/>
                                              </p:val>
                                            </p:tav>
                                          </p:tavLst>
                                        </p:anim>
                                        <p:anim calcmode="lin" valueType="num">
                                          <p:cBhvr additive="base">
                                            <p:cTn id="64" dur="500" fill="hold"/>
                                            <p:tgtEl>
                                              <p:spTgt spid="21"/>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300"/>
                                      </p:stCondLst>
                                      <p:childTnLst>
                                        <p:set>
                                          <p:cBhvr>
                                            <p:cTn id="66" dur="1" fill="hold">
                                              <p:stCondLst>
                                                <p:cond delay="0"/>
                                              </p:stCondLst>
                                            </p:cTn>
                                            <p:tgtEl>
                                              <p:spTgt spid="27"/>
                                            </p:tgtEl>
                                            <p:attrNameLst>
                                              <p:attrName>style.visibility</p:attrName>
                                            </p:attrNameLst>
                                          </p:cBhvr>
                                          <p:to>
                                            <p:strVal val="visible"/>
                                          </p:to>
                                        </p:set>
                                        <p:anim calcmode="lin" valueType="num">
                                          <p:cBhvr additive="base">
                                            <p:cTn id="67" dur="500" fill="hold"/>
                                            <p:tgtEl>
                                              <p:spTgt spid="27"/>
                                            </p:tgtEl>
                                            <p:attrNameLst>
                                              <p:attrName>ppt_x</p:attrName>
                                            </p:attrNameLst>
                                          </p:cBhvr>
                                          <p:tavLst>
                                            <p:tav tm="0">
                                              <p:val>
                                                <p:strVal val="0-#ppt_w/2"/>
                                              </p:val>
                                            </p:tav>
                                            <p:tav tm="100000">
                                              <p:val>
                                                <p:strVal val="#ppt_x"/>
                                              </p:val>
                                            </p:tav>
                                          </p:tavLst>
                                        </p:anim>
                                        <p:anim calcmode="lin" valueType="num">
                                          <p:cBhvr additive="base">
                                            <p:cTn id="68" dur="500" fill="hold"/>
                                            <p:tgtEl>
                                              <p:spTgt spid="27"/>
                                            </p:tgtEl>
                                            <p:attrNameLst>
                                              <p:attrName>ppt_y</p:attrName>
                                            </p:attrNameLst>
                                          </p:cBhvr>
                                          <p:tavLst>
                                            <p:tav tm="0">
                                              <p:val>
                                                <p:strVal val="#ppt_y"/>
                                              </p:val>
                                            </p:tav>
                                            <p:tav tm="100000">
                                              <p:val>
                                                <p:strVal val="#ppt_y"/>
                                              </p:val>
                                            </p:tav>
                                          </p:tavLst>
                                        </p:anim>
                                      </p:childTnLst>
                                    </p:cTn>
                                  </p:par>
                                  <p:par>
                                    <p:cTn id="69" presetID="2" presetClass="entr" presetSubtype="8" fill="hold" grpId="0" nodeType="withEffect">
                                      <p:stCondLst>
                                        <p:cond delay="60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0-#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nodeType="clickEffect">
                                      <p:stCondLst>
                                        <p:cond delay="0"/>
                                      </p:stCondLst>
                                      <p:childTnLst>
                                        <p:set>
                                          <p:cBhvr>
                                            <p:cTn id="76" dur="1" fill="hold">
                                              <p:stCondLst>
                                                <p:cond delay="0"/>
                                              </p:stCondLst>
                                            </p:cTn>
                                            <p:tgtEl>
                                              <p:spTgt spid="4"/>
                                            </p:tgtEl>
                                            <p:attrNameLst>
                                              <p:attrName>style.visibility</p:attrName>
                                            </p:attrNameLst>
                                          </p:cBhvr>
                                          <p:to>
                                            <p:strVal val="visible"/>
                                          </p:to>
                                        </p:set>
                                        <p:anim calcmode="lin" valueType="num">
                                          <p:cBhvr additive="base">
                                            <p:cTn id="77" dur="500" fill="hold"/>
                                            <p:tgtEl>
                                              <p:spTgt spid="4"/>
                                            </p:tgtEl>
                                            <p:attrNameLst>
                                              <p:attrName>ppt_x</p:attrName>
                                            </p:attrNameLst>
                                          </p:cBhvr>
                                          <p:tavLst>
                                            <p:tav tm="0">
                                              <p:val>
                                                <p:strVal val="#ppt_x"/>
                                              </p:val>
                                            </p:tav>
                                            <p:tav tm="100000">
                                              <p:val>
                                                <p:strVal val="#ppt_x"/>
                                              </p:val>
                                            </p:tav>
                                          </p:tavLst>
                                        </p:anim>
                                        <p:anim calcmode="lin" valueType="num">
                                          <p:cBhvr additive="base">
                                            <p:cTn id="7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nodeType="clickEffect">
                                      <p:stCondLst>
                                        <p:cond delay="0"/>
                                      </p:stCondLst>
                                      <p:childTnLst>
                                        <p:set>
                                          <p:cBhvr>
                                            <p:cTn id="82" dur="1" fill="hold">
                                              <p:stCondLst>
                                                <p:cond delay="0"/>
                                              </p:stCondLst>
                                            </p:cTn>
                                            <p:tgtEl>
                                              <p:spTgt spid="6"/>
                                            </p:tgtEl>
                                            <p:attrNameLst>
                                              <p:attrName>style.visibility</p:attrName>
                                            </p:attrNameLst>
                                          </p:cBhvr>
                                          <p:to>
                                            <p:strVal val="visible"/>
                                          </p:to>
                                        </p:set>
                                        <p:anim calcmode="lin" valueType="num">
                                          <p:cBhvr additive="base">
                                            <p:cTn id="83" dur="500" fill="hold"/>
                                            <p:tgtEl>
                                              <p:spTgt spid="6"/>
                                            </p:tgtEl>
                                            <p:attrNameLst>
                                              <p:attrName>ppt_x</p:attrName>
                                            </p:attrNameLst>
                                          </p:cBhvr>
                                          <p:tavLst>
                                            <p:tav tm="0">
                                              <p:val>
                                                <p:strVal val="#ppt_x"/>
                                              </p:val>
                                            </p:tav>
                                            <p:tav tm="100000">
                                              <p:val>
                                                <p:strVal val="#ppt_x"/>
                                              </p:val>
                                            </p:tav>
                                          </p:tavLst>
                                        </p:anim>
                                        <p:anim calcmode="lin" valueType="num">
                                          <p:cBhvr additive="base">
                                            <p:cTn id="8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nodeType="clickEffect">
                                      <p:stCondLst>
                                        <p:cond delay="0"/>
                                      </p:stCondLst>
                                      <p:childTnLst>
                                        <p:set>
                                          <p:cBhvr>
                                            <p:cTn id="88" dur="1" fill="hold">
                                              <p:stCondLst>
                                                <p:cond delay="0"/>
                                              </p:stCondLst>
                                            </p:cTn>
                                            <p:tgtEl>
                                              <p:spTgt spid="8"/>
                                            </p:tgtEl>
                                            <p:attrNameLst>
                                              <p:attrName>style.visibility</p:attrName>
                                            </p:attrNameLst>
                                          </p:cBhvr>
                                          <p:to>
                                            <p:strVal val="visible"/>
                                          </p:to>
                                        </p:set>
                                        <p:anim calcmode="lin" valueType="num">
                                          <p:cBhvr additive="base">
                                            <p:cTn id="89" dur="500" fill="hold"/>
                                            <p:tgtEl>
                                              <p:spTgt spid="8"/>
                                            </p:tgtEl>
                                            <p:attrNameLst>
                                              <p:attrName>ppt_x</p:attrName>
                                            </p:attrNameLst>
                                          </p:cBhvr>
                                          <p:tavLst>
                                            <p:tav tm="0">
                                              <p:val>
                                                <p:strVal val="#ppt_x"/>
                                              </p:val>
                                            </p:tav>
                                            <p:tav tm="100000">
                                              <p:val>
                                                <p:strVal val="#ppt_x"/>
                                              </p:val>
                                            </p:tav>
                                          </p:tavLst>
                                        </p:anim>
                                        <p:anim calcmode="lin" valueType="num">
                                          <p:cBhvr additive="base">
                                            <p:cTn id="90" dur="500" fill="hold"/>
                                            <p:tgtEl>
                                              <p:spTgt spid="8"/>
                                            </p:tgtEl>
                                            <p:attrNameLst>
                                              <p:attrName>ppt_y</p:attrName>
                                            </p:attrNameLst>
                                          </p:cBhvr>
                                          <p:tavLst>
                                            <p:tav tm="0">
                                              <p:val>
                                                <p:strVal val="1+#ppt_h/2"/>
                                              </p:val>
                                            </p:tav>
                                            <p:tav tm="100000">
                                              <p:val>
                                                <p:strVal val="#ppt_y"/>
                                              </p:val>
                                            </p:tav>
                                          </p:tavLst>
                                        </p:anim>
                                      </p:childTnLst>
                                    </p:cTn>
                                  </p:par>
                                </p:childTnLst>
                              </p:cTn>
                            </p:par>
                            <p:par>
                              <p:cTn id="91" fill="hold">
                                <p:stCondLst>
                                  <p:cond delay="500"/>
                                </p:stCondLst>
                                <p:childTnLst>
                                  <p:par>
                                    <p:cTn id="92" presetID="10" presetClass="entr" presetSubtype="0" fill="hold" grpId="0" nodeType="afterEffect">
                                      <p:stCondLst>
                                        <p:cond delay="0"/>
                                      </p:stCondLst>
                                      <p:childTnLst>
                                        <p:set>
                                          <p:cBhvr>
                                            <p:cTn id="93" dur="1" fill="hold">
                                              <p:stCondLst>
                                                <p:cond delay="0"/>
                                              </p:stCondLst>
                                            </p:cTn>
                                            <p:tgtEl>
                                              <p:spTgt spid="41"/>
                                            </p:tgtEl>
                                            <p:attrNameLst>
                                              <p:attrName>style.visibility</p:attrName>
                                            </p:attrNameLst>
                                          </p:cBhvr>
                                          <p:to>
                                            <p:strVal val="visible"/>
                                          </p:to>
                                        </p:set>
                                        <p:animEffect transition="in" filter="fade">
                                          <p:cBhvr>
                                            <p:cTn id="94" dur="10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21" grpId="0" animBg="1"/>
          <p:bldP spid="25" grpId="0"/>
          <p:bldP spid="26" grpId="0"/>
          <p:bldP spid="27" grpId="0" animBg="1"/>
          <p:bldP spid="31" grpId="0"/>
          <p:bldP spid="32" grpId="0"/>
          <p:bldP spid="33" grpId="0" animBg="1"/>
          <p:bldP spid="36" grpId="0" animBg="1"/>
          <p:bldP spid="37" grpId="0"/>
          <p:bldP spid="41" grpId="0"/>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6241420" y="997098"/>
            <a:ext cx="2078132" cy="2313638"/>
            <a:chOff x="3384738" y="2271216"/>
            <a:chExt cx="2742947" cy="3053844"/>
          </a:xfrm>
        </p:grpSpPr>
        <p:sp>
          <p:nvSpPr>
            <p:cNvPr id="5" name="圆角矩形 4"/>
            <p:cNvSpPr/>
            <p:nvPr/>
          </p:nvSpPr>
          <p:spPr>
            <a:xfrm rot="2760000">
              <a:off x="3404990" y="2602365"/>
              <a:ext cx="3053844" cy="2391546"/>
            </a:xfrm>
            <a:prstGeom prst="roundRect">
              <a:avLst>
                <a:gd name="adj" fmla="val 47577"/>
              </a:avLst>
            </a:prstGeom>
            <a:gradFill>
              <a:gsLst>
                <a:gs pos="0">
                  <a:schemeClr val="tx1"/>
                </a:gs>
                <a:gs pos="100000">
                  <a:srgbClr val="E8E8E8">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 name="Freeform 5"/>
            <p:cNvSpPr/>
            <p:nvPr/>
          </p:nvSpPr>
          <p:spPr bwMode="auto">
            <a:xfrm rot="10800000">
              <a:off x="3384738" y="2353691"/>
              <a:ext cx="2643764"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203200" dist="63500" dir="2700000" algn="tl" rotWithShape="0">
                <a:prstClr val="black">
                  <a:alpha val="32000"/>
                </a:prstClr>
              </a:outerShdw>
            </a:effectLst>
          </p:spPr>
          <p:txBody>
            <a:bodyPr vert="horz" wrap="square" lIns="91440" tIns="45720" rIns="91440" bIns="45720" numCol="1" anchor="t" anchorCtr="0" compatLnSpc="1"/>
            <a:lstStyle/>
            <a:p>
              <a:endParaRPr lang="zh-CN" altLang="en-US">
                <a:solidFill>
                  <a:prstClr val="black"/>
                </a:solidFill>
              </a:endParaRPr>
            </a:p>
          </p:txBody>
        </p:sp>
      </p:grpSp>
      <p:grpSp>
        <p:nvGrpSpPr>
          <p:cNvPr id="7" name="组合 6"/>
          <p:cNvGrpSpPr/>
          <p:nvPr/>
        </p:nvGrpSpPr>
        <p:grpSpPr>
          <a:xfrm>
            <a:off x="3707904" y="1151577"/>
            <a:ext cx="2145476" cy="2319695"/>
            <a:chOff x="3295850" y="2263221"/>
            <a:chExt cx="2831835" cy="3061839"/>
          </a:xfrm>
        </p:grpSpPr>
        <p:sp>
          <p:nvSpPr>
            <p:cNvPr id="8" name="圆角矩形 7"/>
            <p:cNvSpPr/>
            <p:nvPr/>
          </p:nvSpPr>
          <p:spPr>
            <a:xfrm rot="2760000">
              <a:off x="3404990" y="2602365"/>
              <a:ext cx="3053844" cy="2391546"/>
            </a:xfrm>
            <a:prstGeom prst="roundRect">
              <a:avLst>
                <a:gd name="adj" fmla="val 47577"/>
              </a:avLst>
            </a:prstGeom>
            <a:gradFill>
              <a:gsLst>
                <a:gs pos="0">
                  <a:schemeClr val="tx1"/>
                </a:gs>
                <a:gs pos="100000">
                  <a:srgbClr val="E8E8E8">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 name="Freeform 5"/>
            <p:cNvSpPr/>
            <p:nvPr/>
          </p:nvSpPr>
          <p:spPr bwMode="auto">
            <a:xfrm rot="10800000">
              <a:off x="3295850" y="2263221"/>
              <a:ext cx="2643764"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203200" dist="63500" dir="2700000" algn="tl" rotWithShape="0">
                <a:prstClr val="black">
                  <a:alpha val="32000"/>
                </a:prstClr>
              </a:outerShdw>
            </a:effectLst>
          </p:spPr>
          <p:txBody>
            <a:bodyPr vert="horz" wrap="square" lIns="91440" tIns="45720" rIns="91440" bIns="45720" numCol="1" anchor="t" anchorCtr="0" compatLnSpc="1"/>
            <a:lstStyle/>
            <a:p>
              <a:endParaRPr lang="zh-CN" altLang="en-US">
                <a:solidFill>
                  <a:prstClr val="black"/>
                </a:solidFill>
              </a:endParaRPr>
            </a:p>
          </p:txBody>
        </p:sp>
      </p:grpSp>
      <p:grpSp>
        <p:nvGrpSpPr>
          <p:cNvPr id="10" name="组合 9"/>
          <p:cNvGrpSpPr/>
          <p:nvPr/>
        </p:nvGrpSpPr>
        <p:grpSpPr>
          <a:xfrm>
            <a:off x="1050990" y="1081489"/>
            <a:ext cx="2145476" cy="2319695"/>
            <a:chOff x="3295850" y="2263221"/>
            <a:chExt cx="2831835" cy="3061839"/>
          </a:xfrm>
        </p:grpSpPr>
        <p:sp>
          <p:nvSpPr>
            <p:cNvPr id="11" name="圆角矩形 10"/>
            <p:cNvSpPr/>
            <p:nvPr/>
          </p:nvSpPr>
          <p:spPr>
            <a:xfrm rot="2760000">
              <a:off x="3404990" y="2602365"/>
              <a:ext cx="3053844" cy="2391546"/>
            </a:xfrm>
            <a:prstGeom prst="roundRect">
              <a:avLst>
                <a:gd name="adj" fmla="val 47577"/>
              </a:avLst>
            </a:prstGeom>
            <a:gradFill>
              <a:gsLst>
                <a:gs pos="0">
                  <a:schemeClr val="tx1"/>
                </a:gs>
                <a:gs pos="100000">
                  <a:srgbClr val="E8E8E8">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 name="Freeform 5"/>
            <p:cNvSpPr/>
            <p:nvPr/>
          </p:nvSpPr>
          <p:spPr bwMode="auto">
            <a:xfrm rot="10800000">
              <a:off x="3295850" y="2263221"/>
              <a:ext cx="2643764"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203200" dist="63500" dir="2700000" algn="tl" rotWithShape="0">
                <a:prstClr val="black">
                  <a:alpha val="32000"/>
                </a:prstClr>
              </a:outerShdw>
            </a:effectLst>
          </p:spPr>
          <p:txBody>
            <a:bodyPr vert="horz" wrap="square" lIns="91440" tIns="45720" rIns="91440" bIns="45720" numCol="1" anchor="t" anchorCtr="0" compatLnSpc="1"/>
            <a:lstStyle/>
            <a:p>
              <a:endParaRPr lang="zh-CN" altLang="en-US">
                <a:solidFill>
                  <a:prstClr val="black"/>
                </a:solidFill>
              </a:endParaRPr>
            </a:p>
          </p:txBody>
        </p:sp>
      </p:grpSp>
      <p:sp>
        <p:nvSpPr>
          <p:cNvPr id="13" name="TextBox 12"/>
          <p:cNvSpPr txBox="1"/>
          <p:nvPr/>
        </p:nvSpPr>
        <p:spPr>
          <a:xfrm>
            <a:off x="1565967" y="2087449"/>
            <a:ext cx="1036867" cy="307777"/>
          </a:xfrm>
          <a:prstGeom prst="rect">
            <a:avLst/>
          </a:prstGeom>
          <a:noFill/>
        </p:spPr>
        <p:txBody>
          <a:bodyPr wrap="square" lIns="0" tIns="0" rIns="0" bIns="0" rtlCol="0">
            <a:spAutoFit/>
          </a:bodyPr>
          <a:lstStyle/>
          <a:p>
            <a:pPr algn="ctr"/>
            <a:r>
              <a:rPr lang="zh-CN" altLang="en-US" sz="2000" b="1" dirty="0">
                <a:latin typeface="微软雅黑" panose="020B0503020204020204" pitchFamily="34" charset="-122"/>
                <a:ea typeface="微软雅黑" panose="020B0503020204020204" pitchFamily="34" charset="-122"/>
              </a:rPr>
              <a:t>线下门店</a:t>
            </a:r>
          </a:p>
        </p:txBody>
      </p:sp>
      <p:sp>
        <p:nvSpPr>
          <p:cNvPr id="14" name="TextBox 13"/>
          <p:cNvSpPr txBox="1"/>
          <p:nvPr/>
        </p:nvSpPr>
        <p:spPr>
          <a:xfrm>
            <a:off x="4014505" y="2087449"/>
            <a:ext cx="1331318" cy="307777"/>
          </a:xfrm>
          <a:prstGeom prst="rect">
            <a:avLst/>
          </a:prstGeom>
          <a:noFill/>
        </p:spPr>
        <p:txBody>
          <a:bodyPr wrap="square" lIns="0" tIns="0" rIns="0" bIns="0" rtlCol="0">
            <a:spAutoFit/>
          </a:bodyPr>
          <a:lstStyle/>
          <a:p>
            <a:pPr algn="ctr"/>
            <a:r>
              <a:rPr lang="zh-CN" altLang="en-US" sz="2000" b="1" dirty="0">
                <a:latin typeface="微软雅黑" panose="020B0503020204020204" pitchFamily="34" charset="-122"/>
                <a:ea typeface="微软雅黑" panose="020B0503020204020204" pitchFamily="34" charset="-122"/>
              </a:rPr>
              <a:t>电脑客户端</a:t>
            </a:r>
          </a:p>
        </p:txBody>
      </p:sp>
      <p:sp>
        <p:nvSpPr>
          <p:cNvPr id="15" name="TextBox 14"/>
          <p:cNvSpPr txBox="1"/>
          <p:nvPr/>
        </p:nvSpPr>
        <p:spPr>
          <a:xfrm>
            <a:off x="6653347" y="2087449"/>
            <a:ext cx="1166506" cy="307777"/>
          </a:xfrm>
          <a:prstGeom prst="rect">
            <a:avLst/>
          </a:prstGeom>
          <a:noFill/>
        </p:spPr>
        <p:txBody>
          <a:bodyPr wrap="square" lIns="0" tIns="0" rIns="0" bIns="0" rtlCol="0">
            <a:spAutoFit/>
          </a:bodyPr>
          <a:lstStyle/>
          <a:p>
            <a:pPr algn="ctr"/>
            <a:r>
              <a:rPr lang="zh-CN" altLang="en-US" sz="2000" b="1" dirty="0">
                <a:latin typeface="微软雅黑" panose="020B0503020204020204" pitchFamily="34" charset="-122"/>
                <a:ea typeface="微软雅黑" panose="020B0503020204020204" pitchFamily="34" charset="-122"/>
              </a:rPr>
              <a:t>手机</a:t>
            </a:r>
            <a:r>
              <a:rPr lang="en-US" altLang="zh-CN" sz="2000" b="1" dirty="0">
                <a:latin typeface="微软雅黑" panose="020B0503020204020204" pitchFamily="34" charset="-122"/>
                <a:ea typeface="微软雅黑" panose="020B0503020204020204" pitchFamily="34" charset="-122"/>
              </a:rPr>
              <a:t>APP</a:t>
            </a:r>
            <a:endParaRPr lang="zh-CN" altLang="en-US" sz="2000" b="1" dirty="0">
              <a:latin typeface="微软雅黑" panose="020B0503020204020204" pitchFamily="34" charset="-122"/>
              <a:ea typeface="微软雅黑" panose="020B0503020204020204" pitchFamily="34" charset="-122"/>
            </a:endParaRPr>
          </a:p>
        </p:txBody>
      </p:sp>
      <p:sp>
        <p:nvSpPr>
          <p:cNvPr id="16" name="KSO_Shape"/>
          <p:cNvSpPr/>
          <p:nvPr/>
        </p:nvSpPr>
        <p:spPr bwMode="auto">
          <a:xfrm>
            <a:off x="4324644" y="1314173"/>
            <a:ext cx="711040" cy="532094"/>
          </a:xfrm>
          <a:custGeom>
            <a:avLst/>
            <a:gdLst>
              <a:gd name="T0" fmla="*/ 151004 w 5185"/>
              <a:gd name="T1" fmla="*/ 1065477 h 3880"/>
              <a:gd name="T2" fmla="*/ 1873403 w 5185"/>
              <a:gd name="T3" fmla="*/ 1297678 h 3880"/>
              <a:gd name="T4" fmla="*/ 751713 w 5185"/>
              <a:gd name="T5" fmla="*/ 1241832 h 3880"/>
              <a:gd name="T6" fmla="*/ 1108464 w 5185"/>
              <a:gd name="T7" fmla="*/ 1148144 h 3880"/>
              <a:gd name="T8" fmla="*/ 751713 w 5185"/>
              <a:gd name="T9" fmla="*/ 1241832 h 3880"/>
              <a:gd name="T10" fmla="*/ 1726808 w 5185"/>
              <a:gd name="T11" fmla="*/ 1012203 h 3880"/>
              <a:gd name="T12" fmla="*/ 1726073 w 5185"/>
              <a:gd name="T13" fmla="*/ 1007794 h 3880"/>
              <a:gd name="T14" fmla="*/ 1726808 w 5185"/>
              <a:gd name="T15" fmla="*/ 44089 h 3880"/>
              <a:gd name="T16" fmla="*/ 1726441 w 5185"/>
              <a:gd name="T17" fmla="*/ 39680 h 3880"/>
              <a:gd name="T18" fmla="*/ 1724604 w 5185"/>
              <a:gd name="T19" fmla="*/ 30862 h 3880"/>
              <a:gd name="T20" fmla="*/ 1721297 w 5185"/>
              <a:gd name="T21" fmla="*/ 23147 h 3880"/>
              <a:gd name="T22" fmla="*/ 1716888 w 5185"/>
              <a:gd name="T23" fmla="*/ 15798 h 3880"/>
              <a:gd name="T24" fmla="*/ 1711010 w 5185"/>
              <a:gd name="T25" fmla="*/ 9920 h 3880"/>
              <a:gd name="T26" fmla="*/ 1703662 w 5185"/>
              <a:gd name="T27" fmla="*/ 5144 h 3880"/>
              <a:gd name="T28" fmla="*/ 1695946 w 5185"/>
              <a:gd name="T29" fmla="*/ 1837 h 3880"/>
              <a:gd name="T30" fmla="*/ 1687128 w 5185"/>
              <a:gd name="T31" fmla="*/ 367 h 3880"/>
              <a:gd name="T32" fmla="*/ 222281 w 5185"/>
              <a:gd name="T33" fmla="*/ 0 h 3880"/>
              <a:gd name="T34" fmla="*/ 217872 w 5185"/>
              <a:gd name="T35" fmla="*/ 367 h 3880"/>
              <a:gd name="T36" fmla="*/ 209054 w 5185"/>
              <a:gd name="T37" fmla="*/ 1837 h 3880"/>
              <a:gd name="T38" fmla="*/ 201338 w 5185"/>
              <a:gd name="T39" fmla="*/ 5144 h 3880"/>
              <a:gd name="T40" fmla="*/ 194358 w 5185"/>
              <a:gd name="T41" fmla="*/ 9920 h 3880"/>
              <a:gd name="T42" fmla="*/ 188112 w 5185"/>
              <a:gd name="T43" fmla="*/ 15798 h 3880"/>
              <a:gd name="T44" fmla="*/ 183336 w 5185"/>
              <a:gd name="T45" fmla="*/ 23147 h 3880"/>
              <a:gd name="T46" fmla="*/ 180029 w 5185"/>
              <a:gd name="T47" fmla="*/ 30862 h 3880"/>
              <a:gd name="T48" fmla="*/ 178559 w 5185"/>
              <a:gd name="T49" fmla="*/ 39680 h 3880"/>
              <a:gd name="T50" fmla="*/ 178192 w 5185"/>
              <a:gd name="T51" fmla="*/ 1003386 h 3880"/>
              <a:gd name="T52" fmla="*/ 178559 w 5185"/>
              <a:gd name="T53" fmla="*/ 1007794 h 3880"/>
              <a:gd name="T54" fmla="*/ 178192 w 5185"/>
              <a:gd name="T55" fmla="*/ 1012203 h 3880"/>
              <a:gd name="T56" fmla="*/ 1727176 w 5185"/>
              <a:gd name="T57" fmla="*/ 1012571 h 3880"/>
              <a:gd name="T58" fmla="*/ 1616954 w 5185"/>
              <a:gd name="T59" fmla="*/ 937620 h 3880"/>
              <a:gd name="T60" fmla="*/ 288046 w 5185"/>
              <a:gd name="T61" fmla="*/ 109854 h 3880"/>
              <a:gd name="T62" fmla="*/ 1616954 w 5185"/>
              <a:gd name="T63" fmla="*/ 937620 h 3880"/>
              <a:gd name="T64" fmla="*/ 4409 w 5185"/>
              <a:gd name="T65" fmla="*/ 1350584 h 3880"/>
              <a:gd name="T66" fmla="*/ 0 w 5185"/>
              <a:gd name="T67" fmla="*/ 1359402 h 3880"/>
              <a:gd name="T68" fmla="*/ 735 w 5185"/>
              <a:gd name="T69" fmla="*/ 1369322 h 3880"/>
              <a:gd name="T70" fmla="*/ 3307 w 5185"/>
              <a:gd name="T71" fmla="*/ 1379977 h 3880"/>
              <a:gd name="T72" fmla="*/ 7348 w 5185"/>
              <a:gd name="T73" fmla="*/ 1390999 h 3880"/>
              <a:gd name="T74" fmla="*/ 13227 w 5185"/>
              <a:gd name="T75" fmla="*/ 1401654 h 3880"/>
              <a:gd name="T76" fmla="*/ 19473 w 5185"/>
              <a:gd name="T77" fmla="*/ 1411206 h 3880"/>
              <a:gd name="T78" fmla="*/ 26821 w 5185"/>
              <a:gd name="T79" fmla="*/ 1418554 h 3880"/>
              <a:gd name="T80" fmla="*/ 35271 w 5185"/>
              <a:gd name="T81" fmla="*/ 1423698 h 3880"/>
              <a:gd name="T82" fmla="*/ 41884 w 5185"/>
              <a:gd name="T83" fmla="*/ 1425168 h 3880"/>
              <a:gd name="T84" fmla="*/ 1860911 w 5185"/>
              <a:gd name="T85" fmla="*/ 1425535 h 3880"/>
              <a:gd name="T86" fmla="*/ 1863116 w 5185"/>
              <a:gd name="T87" fmla="*/ 1425168 h 3880"/>
              <a:gd name="T88" fmla="*/ 1869729 w 5185"/>
              <a:gd name="T89" fmla="*/ 1423698 h 3880"/>
              <a:gd name="T90" fmla="*/ 1878179 w 5185"/>
              <a:gd name="T91" fmla="*/ 1418554 h 3880"/>
              <a:gd name="T92" fmla="*/ 1885527 w 5185"/>
              <a:gd name="T93" fmla="*/ 1411206 h 3880"/>
              <a:gd name="T94" fmla="*/ 1892141 w 5185"/>
              <a:gd name="T95" fmla="*/ 1401654 h 3880"/>
              <a:gd name="T96" fmla="*/ 1897652 w 5185"/>
              <a:gd name="T97" fmla="*/ 1390999 h 3880"/>
              <a:gd name="T98" fmla="*/ 1901693 w 5185"/>
              <a:gd name="T99" fmla="*/ 1379977 h 3880"/>
              <a:gd name="T100" fmla="*/ 1903898 w 5185"/>
              <a:gd name="T101" fmla="*/ 1369322 h 3880"/>
              <a:gd name="T102" fmla="*/ 1905000 w 5185"/>
              <a:gd name="T103" fmla="*/ 1359402 h 38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185" h="3880">
                <a:moveTo>
                  <a:pt x="4775" y="2900"/>
                </a:moveTo>
                <a:lnTo>
                  <a:pt x="411" y="2900"/>
                </a:lnTo>
                <a:lnTo>
                  <a:pt x="87" y="3532"/>
                </a:lnTo>
                <a:lnTo>
                  <a:pt x="5099" y="3532"/>
                </a:lnTo>
                <a:lnTo>
                  <a:pt x="4775" y="2900"/>
                </a:lnTo>
                <a:close/>
                <a:moveTo>
                  <a:pt x="2046" y="3380"/>
                </a:moveTo>
                <a:lnTo>
                  <a:pt x="2181" y="3125"/>
                </a:lnTo>
                <a:lnTo>
                  <a:pt x="3017" y="3125"/>
                </a:lnTo>
                <a:lnTo>
                  <a:pt x="3139" y="3380"/>
                </a:lnTo>
                <a:lnTo>
                  <a:pt x="2046" y="3380"/>
                </a:lnTo>
                <a:close/>
                <a:moveTo>
                  <a:pt x="4700" y="2755"/>
                </a:moveTo>
                <a:lnTo>
                  <a:pt x="4700" y="2755"/>
                </a:lnTo>
                <a:lnTo>
                  <a:pt x="4698" y="2743"/>
                </a:lnTo>
                <a:lnTo>
                  <a:pt x="4700" y="2731"/>
                </a:lnTo>
                <a:lnTo>
                  <a:pt x="4700" y="120"/>
                </a:lnTo>
                <a:lnTo>
                  <a:pt x="4699" y="108"/>
                </a:lnTo>
                <a:lnTo>
                  <a:pt x="4697" y="95"/>
                </a:lnTo>
                <a:lnTo>
                  <a:pt x="4694" y="84"/>
                </a:lnTo>
                <a:lnTo>
                  <a:pt x="4690" y="73"/>
                </a:lnTo>
                <a:lnTo>
                  <a:pt x="4685" y="63"/>
                </a:lnTo>
                <a:lnTo>
                  <a:pt x="4680" y="53"/>
                </a:lnTo>
                <a:lnTo>
                  <a:pt x="4673" y="43"/>
                </a:lnTo>
                <a:lnTo>
                  <a:pt x="4665" y="34"/>
                </a:lnTo>
                <a:lnTo>
                  <a:pt x="4657" y="27"/>
                </a:lnTo>
                <a:lnTo>
                  <a:pt x="4647" y="20"/>
                </a:lnTo>
                <a:lnTo>
                  <a:pt x="4637" y="14"/>
                </a:lnTo>
                <a:lnTo>
                  <a:pt x="4627" y="9"/>
                </a:lnTo>
                <a:lnTo>
                  <a:pt x="4616" y="5"/>
                </a:lnTo>
                <a:lnTo>
                  <a:pt x="4605" y="2"/>
                </a:lnTo>
                <a:lnTo>
                  <a:pt x="4592" y="1"/>
                </a:lnTo>
                <a:lnTo>
                  <a:pt x="4580" y="0"/>
                </a:lnTo>
                <a:lnTo>
                  <a:pt x="605" y="0"/>
                </a:lnTo>
                <a:lnTo>
                  <a:pt x="593" y="1"/>
                </a:lnTo>
                <a:lnTo>
                  <a:pt x="581" y="2"/>
                </a:lnTo>
                <a:lnTo>
                  <a:pt x="569" y="5"/>
                </a:lnTo>
                <a:lnTo>
                  <a:pt x="558" y="9"/>
                </a:lnTo>
                <a:lnTo>
                  <a:pt x="548" y="14"/>
                </a:lnTo>
                <a:lnTo>
                  <a:pt x="538" y="20"/>
                </a:lnTo>
                <a:lnTo>
                  <a:pt x="529" y="27"/>
                </a:lnTo>
                <a:lnTo>
                  <a:pt x="521" y="34"/>
                </a:lnTo>
                <a:lnTo>
                  <a:pt x="512" y="43"/>
                </a:lnTo>
                <a:lnTo>
                  <a:pt x="505" y="53"/>
                </a:lnTo>
                <a:lnTo>
                  <a:pt x="499" y="63"/>
                </a:lnTo>
                <a:lnTo>
                  <a:pt x="494" y="73"/>
                </a:lnTo>
                <a:lnTo>
                  <a:pt x="490" y="84"/>
                </a:lnTo>
                <a:lnTo>
                  <a:pt x="488" y="95"/>
                </a:lnTo>
                <a:lnTo>
                  <a:pt x="486" y="108"/>
                </a:lnTo>
                <a:lnTo>
                  <a:pt x="485" y="120"/>
                </a:lnTo>
                <a:lnTo>
                  <a:pt x="485" y="2731"/>
                </a:lnTo>
                <a:lnTo>
                  <a:pt x="486" y="2743"/>
                </a:lnTo>
                <a:lnTo>
                  <a:pt x="485" y="2755"/>
                </a:lnTo>
                <a:lnTo>
                  <a:pt x="484" y="2756"/>
                </a:lnTo>
                <a:lnTo>
                  <a:pt x="4701" y="2756"/>
                </a:lnTo>
                <a:lnTo>
                  <a:pt x="4700" y="2755"/>
                </a:lnTo>
                <a:close/>
                <a:moveTo>
                  <a:pt x="4401" y="2552"/>
                </a:moveTo>
                <a:lnTo>
                  <a:pt x="784" y="2552"/>
                </a:lnTo>
                <a:lnTo>
                  <a:pt x="784" y="299"/>
                </a:lnTo>
                <a:lnTo>
                  <a:pt x="4401" y="299"/>
                </a:lnTo>
                <a:lnTo>
                  <a:pt x="4401" y="2552"/>
                </a:lnTo>
                <a:close/>
                <a:moveTo>
                  <a:pt x="5172" y="3676"/>
                </a:moveTo>
                <a:lnTo>
                  <a:pt x="12" y="3676"/>
                </a:lnTo>
                <a:lnTo>
                  <a:pt x="0" y="3700"/>
                </a:lnTo>
                <a:lnTo>
                  <a:pt x="1" y="3713"/>
                </a:lnTo>
                <a:lnTo>
                  <a:pt x="2" y="3727"/>
                </a:lnTo>
                <a:lnTo>
                  <a:pt x="5" y="3741"/>
                </a:lnTo>
                <a:lnTo>
                  <a:pt x="9" y="3756"/>
                </a:lnTo>
                <a:lnTo>
                  <a:pt x="14" y="3771"/>
                </a:lnTo>
                <a:lnTo>
                  <a:pt x="20" y="3786"/>
                </a:lnTo>
                <a:lnTo>
                  <a:pt x="28" y="3801"/>
                </a:lnTo>
                <a:lnTo>
                  <a:pt x="36" y="3815"/>
                </a:lnTo>
                <a:lnTo>
                  <a:pt x="44" y="3828"/>
                </a:lnTo>
                <a:lnTo>
                  <a:pt x="53" y="3841"/>
                </a:lnTo>
                <a:lnTo>
                  <a:pt x="63" y="3852"/>
                </a:lnTo>
                <a:lnTo>
                  <a:pt x="73" y="3861"/>
                </a:lnTo>
                <a:lnTo>
                  <a:pt x="85" y="3869"/>
                </a:lnTo>
                <a:lnTo>
                  <a:pt x="96" y="3875"/>
                </a:lnTo>
                <a:lnTo>
                  <a:pt x="108" y="3878"/>
                </a:lnTo>
                <a:lnTo>
                  <a:pt x="114" y="3879"/>
                </a:lnTo>
                <a:lnTo>
                  <a:pt x="120" y="3880"/>
                </a:lnTo>
                <a:lnTo>
                  <a:pt x="5065" y="3880"/>
                </a:lnTo>
                <a:lnTo>
                  <a:pt x="5071" y="3879"/>
                </a:lnTo>
                <a:lnTo>
                  <a:pt x="5077" y="3878"/>
                </a:lnTo>
                <a:lnTo>
                  <a:pt x="5089" y="3875"/>
                </a:lnTo>
                <a:lnTo>
                  <a:pt x="5101" y="3869"/>
                </a:lnTo>
                <a:lnTo>
                  <a:pt x="5112" y="3861"/>
                </a:lnTo>
                <a:lnTo>
                  <a:pt x="5122" y="3852"/>
                </a:lnTo>
                <a:lnTo>
                  <a:pt x="5132" y="3841"/>
                </a:lnTo>
                <a:lnTo>
                  <a:pt x="5141" y="3828"/>
                </a:lnTo>
                <a:lnTo>
                  <a:pt x="5150" y="3815"/>
                </a:lnTo>
                <a:lnTo>
                  <a:pt x="5158" y="3801"/>
                </a:lnTo>
                <a:lnTo>
                  <a:pt x="5165" y="3786"/>
                </a:lnTo>
                <a:lnTo>
                  <a:pt x="5171" y="3771"/>
                </a:lnTo>
                <a:lnTo>
                  <a:pt x="5176" y="3756"/>
                </a:lnTo>
                <a:lnTo>
                  <a:pt x="5180" y="3741"/>
                </a:lnTo>
                <a:lnTo>
                  <a:pt x="5182" y="3727"/>
                </a:lnTo>
                <a:lnTo>
                  <a:pt x="5184" y="3713"/>
                </a:lnTo>
                <a:lnTo>
                  <a:pt x="5185" y="3700"/>
                </a:lnTo>
                <a:lnTo>
                  <a:pt x="5172" y="3676"/>
                </a:lnTo>
                <a:close/>
              </a:path>
            </a:pathLst>
          </a:custGeom>
          <a:solidFill>
            <a:srgbClr val="C00000"/>
          </a:solidFill>
          <a:ln>
            <a:noFill/>
          </a:ln>
        </p:spPr>
        <p:txBody>
          <a:bodyPr bIns="360000" anchor="ctr">
            <a:scene3d>
              <a:camera prst="orthographicFront"/>
              <a:lightRig rig="threePt" dir="t"/>
            </a:scene3d>
            <a:sp3d>
              <a:contourClr>
                <a:srgbClr val="FFFFFF"/>
              </a:contourClr>
            </a:sp3d>
          </a:bodyPr>
          <a:lstStyle/>
          <a:p>
            <a:pPr algn="ctr">
              <a:defRPr/>
            </a:pPr>
            <a:endParaRPr lang="zh-CN" altLang="en-US" dirty="0">
              <a:solidFill>
                <a:srgbClr val="FFFFFF"/>
              </a:solidFill>
              <a:ea typeface="宋体" panose="02010600030101010101" pitchFamily="2" charset="-122"/>
            </a:endParaRPr>
          </a:p>
        </p:txBody>
      </p:sp>
      <p:sp>
        <p:nvSpPr>
          <p:cNvPr id="17" name="KSO_Shape"/>
          <p:cNvSpPr/>
          <p:nvPr/>
        </p:nvSpPr>
        <p:spPr bwMode="auto">
          <a:xfrm>
            <a:off x="6961479" y="1339588"/>
            <a:ext cx="570670" cy="481264"/>
          </a:xfrm>
          <a:custGeom>
            <a:avLst/>
            <a:gdLst>
              <a:gd name="T0" fmla="*/ 332222 w 2301876"/>
              <a:gd name="T1" fmla="*/ 1410232 h 1941513"/>
              <a:gd name="T2" fmla="*/ 321717 w 2301876"/>
              <a:gd name="T3" fmla="*/ 1470415 h 1941513"/>
              <a:gd name="T4" fmla="*/ 382384 w 2301876"/>
              <a:gd name="T5" fmla="*/ 1525343 h 1941513"/>
              <a:gd name="T6" fmla="*/ 696485 w 2301876"/>
              <a:gd name="T7" fmla="*/ 1509573 h 1941513"/>
              <a:gd name="T8" fmla="*/ 723010 w 2301876"/>
              <a:gd name="T9" fmla="*/ 1444398 h 1941513"/>
              <a:gd name="T10" fmla="*/ 671273 w 2301876"/>
              <a:gd name="T11" fmla="*/ 1380797 h 1941513"/>
              <a:gd name="T12" fmla="*/ 1348867 w 2301876"/>
              <a:gd name="T13" fmla="*/ 1247408 h 1941513"/>
              <a:gd name="T14" fmla="*/ 1327043 w 2301876"/>
              <a:gd name="T15" fmla="*/ 1320445 h 1941513"/>
              <a:gd name="T16" fmla="*/ 1593934 w 2301876"/>
              <a:gd name="T17" fmla="*/ 1356438 h 1941513"/>
              <a:gd name="T18" fmla="*/ 1647838 w 2301876"/>
              <a:gd name="T19" fmla="*/ 1303105 h 1941513"/>
              <a:gd name="T20" fmla="*/ 1606030 w 2301876"/>
              <a:gd name="T21" fmla="*/ 1239789 h 1941513"/>
              <a:gd name="T22" fmla="*/ 1529191 w 2301876"/>
              <a:gd name="T23" fmla="*/ 516517 h 1941513"/>
              <a:gd name="T24" fmla="*/ 1584982 w 2301876"/>
              <a:gd name="T25" fmla="*/ 576970 h 1941513"/>
              <a:gd name="T26" fmla="*/ 1601035 w 2301876"/>
              <a:gd name="T27" fmla="*/ 667649 h 1941513"/>
              <a:gd name="T28" fmla="*/ 1640510 w 2301876"/>
              <a:gd name="T29" fmla="*/ 716799 h 1941513"/>
              <a:gd name="T30" fmla="*/ 1583140 w 2301876"/>
              <a:gd name="T31" fmla="*/ 840071 h 1941513"/>
              <a:gd name="T32" fmla="*/ 1691827 w 2301876"/>
              <a:gd name="T33" fmla="*/ 916820 h 1941513"/>
              <a:gd name="T34" fmla="*/ 1229710 w 2301876"/>
              <a:gd name="T35" fmla="*/ 1106063 h 1941513"/>
              <a:gd name="T36" fmla="*/ 1284448 w 2301876"/>
              <a:gd name="T37" fmla="*/ 909460 h 1941513"/>
              <a:gd name="T38" fmla="*/ 1396556 w 2301876"/>
              <a:gd name="T39" fmla="*/ 836654 h 1941513"/>
              <a:gd name="T40" fmla="*/ 1335239 w 2301876"/>
              <a:gd name="T41" fmla="*/ 712857 h 1941513"/>
              <a:gd name="T42" fmla="*/ 1370240 w 2301876"/>
              <a:gd name="T43" fmla="*/ 660815 h 1941513"/>
              <a:gd name="T44" fmla="*/ 1388398 w 2301876"/>
              <a:gd name="T45" fmla="*/ 571451 h 1941513"/>
              <a:gd name="T46" fmla="*/ 1446031 w 2301876"/>
              <a:gd name="T47" fmla="*/ 514152 h 1941513"/>
              <a:gd name="T48" fmla="*/ 570227 w 2301876"/>
              <a:gd name="T49" fmla="*/ 477627 h 1941513"/>
              <a:gd name="T50" fmla="*/ 641756 w 2301876"/>
              <a:gd name="T51" fmla="*/ 549062 h 1941513"/>
              <a:gd name="T52" fmla="*/ 661216 w 2301876"/>
              <a:gd name="T53" fmla="*/ 657005 h 1941513"/>
              <a:gd name="T54" fmla="*/ 633078 w 2301876"/>
              <a:gd name="T55" fmla="*/ 739471 h 1941513"/>
              <a:gd name="T56" fmla="*/ 574697 w 2301876"/>
              <a:gd name="T57" fmla="*/ 792786 h 1941513"/>
              <a:gd name="T58" fmla="*/ 708552 w 2301876"/>
              <a:gd name="T59" fmla="*/ 915697 h 1941513"/>
              <a:gd name="T60" fmla="*/ 815320 w 2301876"/>
              <a:gd name="T61" fmla="*/ 1036508 h 1941513"/>
              <a:gd name="T62" fmla="*/ 222836 w 2301876"/>
              <a:gd name="T63" fmla="*/ 1047276 h 1941513"/>
              <a:gd name="T64" fmla="*/ 324870 w 2301876"/>
              <a:gd name="T65" fmla="*/ 922526 h 1941513"/>
              <a:gd name="T66" fmla="*/ 473189 w 2301876"/>
              <a:gd name="T67" fmla="*/ 794886 h 1941513"/>
              <a:gd name="T68" fmla="*/ 413493 w 2301876"/>
              <a:gd name="T69" fmla="*/ 744461 h 1941513"/>
              <a:gd name="T70" fmla="*/ 382462 w 2301876"/>
              <a:gd name="T71" fmla="*/ 663570 h 1941513"/>
              <a:gd name="T72" fmla="*/ 397978 w 2301876"/>
              <a:gd name="T73" fmla="*/ 556154 h 1941513"/>
              <a:gd name="T74" fmla="*/ 466878 w 2301876"/>
              <a:gd name="T75" fmla="*/ 480778 h 1941513"/>
              <a:gd name="T76" fmla="*/ 140242 w 2301876"/>
              <a:gd name="T77" fmla="*/ 134558 h 1941513"/>
              <a:gd name="T78" fmla="*/ 133677 w 2301876"/>
              <a:gd name="T79" fmla="*/ 1210760 h 1941513"/>
              <a:gd name="T80" fmla="*/ 198545 w 2301876"/>
              <a:gd name="T81" fmla="*/ 1290654 h 1941513"/>
              <a:gd name="T82" fmla="*/ 905010 w 2301876"/>
              <a:gd name="T83" fmla="*/ 1223901 h 1941513"/>
              <a:gd name="T84" fmla="*/ 906061 w 2301876"/>
              <a:gd name="T85" fmla="*/ 137186 h 1941513"/>
              <a:gd name="T86" fmla="*/ 1795088 w 2301876"/>
              <a:gd name="T87" fmla="*/ 130835 h 1941513"/>
              <a:gd name="T88" fmla="*/ 1869239 w 2301876"/>
              <a:gd name="T89" fmla="*/ 166040 h 1941513"/>
              <a:gd name="T90" fmla="*/ 1904211 w 2301876"/>
              <a:gd name="T91" fmla="*/ 240391 h 1941513"/>
              <a:gd name="T92" fmla="*/ 1879757 w 2301876"/>
              <a:gd name="T93" fmla="*/ 1330166 h 1941513"/>
              <a:gd name="T94" fmla="*/ 1769057 w 2301876"/>
              <a:gd name="T95" fmla="*/ 1410033 h 1941513"/>
              <a:gd name="T96" fmla="*/ 1237904 w 2301876"/>
              <a:gd name="T97" fmla="*/ 1415550 h 1941513"/>
              <a:gd name="T98" fmla="*/ 1189785 w 2301876"/>
              <a:gd name="T99" fmla="*/ 1139429 h 1941513"/>
              <a:gd name="T100" fmla="*/ 1756435 w 2301876"/>
              <a:gd name="T101" fmla="*/ 1159921 h 1941513"/>
              <a:gd name="T102" fmla="*/ 1799821 w 2301876"/>
              <a:gd name="T103" fmla="*/ 1088198 h 1941513"/>
              <a:gd name="T104" fmla="*/ 898445 w 2301876"/>
              <a:gd name="T105" fmla="*/ 262 h 1941513"/>
              <a:gd name="T106" fmla="*/ 992990 w 2301876"/>
              <a:gd name="T107" fmla="*/ 39421 h 1941513"/>
              <a:gd name="T108" fmla="*/ 1041313 w 2301876"/>
              <a:gd name="T109" fmla="*/ 129302 h 1941513"/>
              <a:gd name="T110" fmla="*/ 1017414 w 2301876"/>
              <a:gd name="T111" fmla="*/ 1483030 h 1941513"/>
              <a:gd name="T112" fmla="*/ 887939 w 2301876"/>
              <a:gd name="T113" fmla="*/ 1588417 h 1941513"/>
              <a:gd name="T114" fmla="*/ 200909 w 2301876"/>
              <a:gd name="T115" fmla="*/ 1599454 h 1941513"/>
              <a:gd name="T116" fmla="*/ 45959 w 2301876"/>
              <a:gd name="T117" fmla="*/ 1513779 h 1941513"/>
              <a:gd name="T118" fmla="*/ 0 w 2301876"/>
              <a:gd name="T119" fmla="*/ 152429 h 1941513"/>
              <a:gd name="T120" fmla="*/ 34667 w 2301876"/>
              <a:gd name="T121" fmla="*/ 55452 h 1941513"/>
              <a:gd name="T122" fmla="*/ 121596 w 2301876"/>
              <a:gd name="T123" fmla="*/ 2891 h 194151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01876" h="1941513">
                <a:moveTo>
                  <a:pt x="475693" y="1664563"/>
                </a:moveTo>
                <a:lnTo>
                  <a:pt x="471250" y="1664880"/>
                </a:lnTo>
                <a:lnTo>
                  <a:pt x="466490" y="1665198"/>
                </a:lnTo>
                <a:lnTo>
                  <a:pt x="462047" y="1665515"/>
                </a:lnTo>
                <a:lnTo>
                  <a:pt x="457605" y="1666468"/>
                </a:lnTo>
                <a:lnTo>
                  <a:pt x="453162" y="1667421"/>
                </a:lnTo>
                <a:lnTo>
                  <a:pt x="449354" y="1668691"/>
                </a:lnTo>
                <a:lnTo>
                  <a:pt x="440786" y="1671550"/>
                </a:lnTo>
                <a:lnTo>
                  <a:pt x="433170" y="1675679"/>
                </a:lnTo>
                <a:lnTo>
                  <a:pt x="425553" y="1680125"/>
                </a:lnTo>
                <a:lnTo>
                  <a:pt x="418572" y="1685207"/>
                </a:lnTo>
                <a:lnTo>
                  <a:pt x="412542" y="1691241"/>
                </a:lnTo>
                <a:lnTo>
                  <a:pt x="406513" y="1697276"/>
                </a:lnTo>
                <a:lnTo>
                  <a:pt x="401435" y="1704263"/>
                </a:lnTo>
                <a:lnTo>
                  <a:pt x="396993" y="1711886"/>
                </a:lnTo>
                <a:lnTo>
                  <a:pt x="392867" y="1719508"/>
                </a:lnTo>
                <a:lnTo>
                  <a:pt x="390011" y="1728083"/>
                </a:lnTo>
                <a:lnTo>
                  <a:pt x="388742" y="1732212"/>
                </a:lnTo>
                <a:lnTo>
                  <a:pt x="387790" y="1736341"/>
                </a:lnTo>
                <a:lnTo>
                  <a:pt x="386838" y="1740787"/>
                </a:lnTo>
                <a:lnTo>
                  <a:pt x="386203" y="1745552"/>
                </a:lnTo>
                <a:lnTo>
                  <a:pt x="385886" y="1749998"/>
                </a:lnTo>
                <a:lnTo>
                  <a:pt x="385886" y="1754444"/>
                </a:lnTo>
                <a:lnTo>
                  <a:pt x="385886" y="1759209"/>
                </a:lnTo>
                <a:lnTo>
                  <a:pt x="386203" y="1763655"/>
                </a:lnTo>
                <a:lnTo>
                  <a:pt x="386838" y="1768419"/>
                </a:lnTo>
                <a:lnTo>
                  <a:pt x="387790" y="1772865"/>
                </a:lnTo>
                <a:lnTo>
                  <a:pt x="388742" y="1776994"/>
                </a:lnTo>
                <a:lnTo>
                  <a:pt x="390011" y="1781441"/>
                </a:lnTo>
                <a:lnTo>
                  <a:pt x="392867" y="1789698"/>
                </a:lnTo>
                <a:lnTo>
                  <a:pt x="396993" y="1797639"/>
                </a:lnTo>
                <a:lnTo>
                  <a:pt x="401435" y="1804943"/>
                </a:lnTo>
                <a:lnTo>
                  <a:pt x="406513" y="1812248"/>
                </a:lnTo>
                <a:lnTo>
                  <a:pt x="412542" y="1818283"/>
                </a:lnTo>
                <a:lnTo>
                  <a:pt x="418572" y="1824317"/>
                </a:lnTo>
                <a:lnTo>
                  <a:pt x="425553" y="1829399"/>
                </a:lnTo>
                <a:lnTo>
                  <a:pt x="433170" y="1833845"/>
                </a:lnTo>
                <a:lnTo>
                  <a:pt x="440786" y="1837657"/>
                </a:lnTo>
                <a:lnTo>
                  <a:pt x="449354" y="1840515"/>
                </a:lnTo>
                <a:lnTo>
                  <a:pt x="453162" y="1842103"/>
                </a:lnTo>
                <a:lnTo>
                  <a:pt x="457605" y="1842738"/>
                </a:lnTo>
                <a:lnTo>
                  <a:pt x="462047" y="1843374"/>
                </a:lnTo>
                <a:lnTo>
                  <a:pt x="466490" y="1844326"/>
                </a:lnTo>
                <a:lnTo>
                  <a:pt x="471250" y="1844644"/>
                </a:lnTo>
                <a:lnTo>
                  <a:pt x="475693" y="1844644"/>
                </a:lnTo>
                <a:lnTo>
                  <a:pt x="784465" y="1844644"/>
                </a:lnTo>
                <a:lnTo>
                  <a:pt x="788908" y="1844644"/>
                </a:lnTo>
                <a:lnTo>
                  <a:pt x="793668" y="1844326"/>
                </a:lnTo>
                <a:lnTo>
                  <a:pt x="798111" y="1843374"/>
                </a:lnTo>
                <a:lnTo>
                  <a:pt x="802553" y="1842738"/>
                </a:lnTo>
                <a:lnTo>
                  <a:pt x="806996" y="1842103"/>
                </a:lnTo>
                <a:lnTo>
                  <a:pt x="811122" y="1840515"/>
                </a:lnTo>
                <a:lnTo>
                  <a:pt x="819690" y="1837657"/>
                </a:lnTo>
                <a:lnTo>
                  <a:pt x="827306" y="1833845"/>
                </a:lnTo>
                <a:lnTo>
                  <a:pt x="834605" y="1829399"/>
                </a:lnTo>
                <a:lnTo>
                  <a:pt x="841586" y="1824317"/>
                </a:lnTo>
                <a:lnTo>
                  <a:pt x="847933" y="1818283"/>
                </a:lnTo>
                <a:lnTo>
                  <a:pt x="853963" y="1812248"/>
                </a:lnTo>
                <a:lnTo>
                  <a:pt x="859040" y="1804943"/>
                </a:lnTo>
                <a:lnTo>
                  <a:pt x="863483" y="1797639"/>
                </a:lnTo>
                <a:lnTo>
                  <a:pt x="867608" y="1789698"/>
                </a:lnTo>
                <a:lnTo>
                  <a:pt x="870464" y="1781441"/>
                </a:lnTo>
                <a:lnTo>
                  <a:pt x="871734" y="1776994"/>
                </a:lnTo>
                <a:lnTo>
                  <a:pt x="872686" y="1772865"/>
                </a:lnTo>
                <a:lnTo>
                  <a:pt x="873320" y="1768419"/>
                </a:lnTo>
                <a:lnTo>
                  <a:pt x="873638" y="1763655"/>
                </a:lnTo>
                <a:lnTo>
                  <a:pt x="874272" y="1759209"/>
                </a:lnTo>
                <a:lnTo>
                  <a:pt x="874590" y="1754444"/>
                </a:lnTo>
                <a:lnTo>
                  <a:pt x="874272" y="1749998"/>
                </a:lnTo>
                <a:lnTo>
                  <a:pt x="873638" y="1745552"/>
                </a:lnTo>
                <a:lnTo>
                  <a:pt x="873320" y="1740787"/>
                </a:lnTo>
                <a:lnTo>
                  <a:pt x="872686" y="1736341"/>
                </a:lnTo>
                <a:lnTo>
                  <a:pt x="871734" y="1732212"/>
                </a:lnTo>
                <a:lnTo>
                  <a:pt x="870464" y="1728083"/>
                </a:lnTo>
                <a:lnTo>
                  <a:pt x="867608" y="1719508"/>
                </a:lnTo>
                <a:lnTo>
                  <a:pt x="863483" y="1711886"/>
                </a:lnTo>
                <a:lnTo>
                  <a:pt x="859040" y="1704263"/>
                </a:lnTo>
                <a:lnTo>
                  <a:pt x="853963" y="1697276"/>
                </a:lnTo>
                <a:lnTo>
                  <a:pt x="847933" y="1691241"/>
                </a:lnTo>
                <a:lnTo>
                  <a:pt x="841586" y="1685207"/>
                </a:lnTo>
                <a:lnTo>
                  <a:pt x="834605" y="1680125"/>
                </a:lnTo>
                <a:lnTo>
                  <a:pt x="827306" y="1675679"/>
                </a:lnTo>
                <a:lnTo>
                  <a:pt x="819690" y="1671550"/>
                </a:lnTo>
                <a:lnTo>
                  <a:pt x="811122" y="1668691"/>
                </a:lnTo>
                <a:lnTo>
                  <a:pt x="806996" y="1667421"/>
                </a:lnTo>
                <a:lnTo>
                  <a:pt x="802553" y="1666468"/>
                </a:lnTo>
                <a:lnTo>
                  <a:pt x="798111" y="1665515"/>
                </a:lnTo>
                <a:lnTo>
                  <a:pt x="793668" y="1665198"/>
                </a:lnTo>
                <a:lnTo>
                  <a:pt x="788908" y="1664880"/>
                </a:lnTo>
                <a:lnTo>
                  <a:pt x="784465" y="1664563"/>
                </a:lnTo>
                <a:lnTo>
                  <a:pt x="475693" y="1664563"/>
                </a:lnTo>
                <a:close/>
                <a:moveTo>
                  <a:pt x="1670551" y="1495108"/>
                </a:moveTo>
                <a:lnTo>
                  <a:pt x="1662926" y="1495425"/>
                </a:lnTo>
                <a:lnTo>
                  <a:pt x="1655936" y="1496695"/>
                </a:lnTo>
                <a:lnTo>
                  <a:pt x="1648946" y="1498283"/>
                </a:lnTo>
                <a:lnTo>
                  <a:pt x="1642274" y="1500823"/>
                </a:lnTo>
                <a:lnTo>
                  <a:pt x="1636237" y="1503998"/>
                </a:lnTo>
                <a:lnTo>
                  <a:pt x="1629882" y="1507490"/>
                </a:lnTo>
                <a:lnTo>
                  <a:pt x="1624481" y="1511618"/>
                </a:lnTo>
                <a:lnTo>
                  <a:pt x="1619080" y="1516380"/>
                </a:lnTo>
                <a:lnTo>
                  <a:pt x="1614631" y="1521778"/>
                </a:lnTo>
                <a:lnTo>
                  <a:pt x="1610183" y="1527175"/>
                </a:lnTo>
                <a:lnTo>
                  <a:pt x="1606688" y="1533208"/>
                </a:lnTo>
                <a:lnTo>
                  <a:pt x="1603511" y="1539240"/>
                </a:lnTo>
                <a:lnTo>
                  <a:pt x="1601605" y="1545908"/>
                </a:lnTo>
                <a:lnTo>
                  <a:pt x="1599698" y="1552893"/>
                </a:lnTo>
                <a:lnTo>
                  <a:pt x="1598427" y="1559878"/>
                </a:lnTo>
                <a:lnTo>
                  <a:pt x="1598110" y="1567498"/>
                </a:lnTo>
                <a:lnTo>
                  <a:pt x="1598427" y="1574800"/>
                </a:lnTo>
                <a:lnTo>
                  <a:pt x="1599698" y="1582103"/>
                </a:lnTo>
                <a:lnTo>
                  <a:pt x="1601605" y="1589088"/>
                </a:lnTo>
                <a:lnTo>
                  <a:pt x="1603511" y="1595755"/>
                </a:lnTo>
                <a:lnTo>
                  <a:pt x="1606688" y="1602105"/>
                </a:lnTo>
                <a:lnTo>
                  <a:pt x="1610183" y="1607820"/>
                </a:lnTo>
                <a:lnTo>
                  <a:pt x="1614631" y="1613535"/>
                </a:lnTo>
                <a:lnTo>
                  <a:pt x="1619080" y="1618615"/>
                </a:lnTo>
                <a:lnTo>
                  <a:pt x="1624481" y="1623378"/>
                </a:lnTo>
                <a:lnTo>
                  <a:pt x="1629882" y="1627505"/>
                </a:lnTo>
                <a:lnTo>
                  <a:pt x="1636237" y="1630998"/>
                </a:lnTo>
                <a:lnTo>
                  <a:pt x="1642274" y="1634173"/>
                </a:lnTo>
                <a:lnTo>
                  <a:pt x="1648946" y="1636713"/>
                </a:lnTo>
                <a:lnTo>
                  <a:pt x="1655936" y="1638300"/>
                </a:lnTo>
                <a:lnTo>
                  <a:pt x="1662926" y="1639253"/>
                </a:lnTo>
                <a:lnTo>
                  <a:pt x="1670551" y="1639570"/>
                </a:lnTo>
                <a:lnTo>
                  <a:pt x="1918697" y="1639570"/>
                </a:lnTo>
                <a:lnTo>
                  <a:pt x="1926004" y="1639253"/>
                </a:lnTo>
                <a:lnTo>
                  <a:pt x="1933630" y="1638300"/>
                </a:lnTo>
                <a:lnTo>
                  <a:pt x="1940620" y="1636713"/>
                </a:lnTo>
                <a:lnTo>
                  <a:pt x="1947292" y="1634173"/>
                </a:lnTo>
                <a:lnTo>
                  <a:pt x="1953329" y="1630998"/>
                </a:lnTo>
                <a:lnTo>
                  <a:pt x="1959366" y="1627505"/>
                </a:lnTo>
                <a:lnTo>
                  <a:pt x="1964767" y="1623378"/>
                </a:lnTo>
                <a:lnTo>
                  <a:pt x="1970168" y="1618615"/>
                </a:lnTo>
                <a:lnTo>
                  <a:pt x="1974934" y="1613535"/>
                </a:lnTo>
                <a:lnTo>
                  <a:pt x="1979065" y="1607820"/>
                </a:lnTo>
                <a:lnTo>
                  <a:pt x="1982560" y="1602105"/>
                </a:lnTo>
                <a:lnTo>
                  <a:pt x="1985419" y="1595755"/>
                </a:lnTo>
                <a:lnTo>
                  <a:pt x="1988279" y="1589088"/>
                </a:lnTo>
                <a:lnTo>
                  <a:pt x="1989868" y="1582103"/>
                </a:lnTo>
                <a:lnTo>
                  <a:pt x="1991138" y="1574800"/>
                </a:lnTo>
                <a:lnTo>
                  <a:pt x="1991456" y="1567498"/>
                </a:lnTo>
                <a:lnTo>
                  <a:pt x="1991138" y="1559878"/>
                </a:lnTo>
                <a:lnTo>
                  <a:pt x="1989868" y="1552893"/>
                </a:lnTo>
                <a:lnTo>
                  <a:pt x="1988279" y="1545908"/>
                </a:lnTo>
                <a:lnTo>
                  <a:pt x="1985419" y="1539240"/>
                </a:lnTo>
                <a:lnTo>
                  <a:pt x="1982560" y="1533208"/>
                </a:lnTo>
                <a:lnTo>
                  <a:pt x="1979065" y="1527175"/>
                </a:lnTo>
                <a:lnTo>
                  <a:pt x="1974934" y="1521778"/>
                </a:lnTo>
                <a:lnTo>
                  <a:pt x="1970168" y="1516380"/>
                </a:lnTo>
                <a:lnTo>
                  <a:pt x="1964767" y="1511618"/>
                </a:lnTo>
                <a:lnTo>
                  <a:pt x="1959366" y="1507490"/>
                </a:lnTo>
                <a:lnTo>
                  <a:pt x="1953329" y="1503998"/>
                </a:lnTo>
                <a:lnTo>
                  <a:pt x="1947292" y="1500823"/>
                </a:lnTo>
                <a:lnTo>
                  <a:pt x="1940620" y="1498283"/>
                </a:lnTo>
                <a:lnTo>
                  <a:pt x="1933630" y="1496695"/>
                </a:lnTo>
                <a:lnTo>
                  <a:pt x="1926004" y="1495425"/>
                </a:lnTo>
                <a:lnTo>
                  <a:pt x="1918697" y="1495108"/>
                </a:lnTo>
                <a:lnTo>
                  <a:pt x="1670551" y="1495108"/>
                </a:lnTo>
                <a:close/>
                <a:moveTo>
                  <a:pt x="1787673" y="611187"/>
                </a:moveTo>
                <a:lnTo>
                  <a:pt x="1794669" y="611187"/>
                </a:lnTo>
                <a:lnTo>
                  <a:pt x="1801665" y="611187"/>
                </a:lnTo>
                <a:lnTo>
                  <a:pt x="1808661" y="612140"/>
                </a:lnTo>
                <a:lnTo>
                  <a:pt x="1815338" y="613093"/>
                </a:lnTo>
                <a:lnTo>
                  <a:pt x="1822016" y="614681"/>
                </a:lnTo>
                <a:lnTo>
                  <a:pt x="1828694" y="616587"/>
                </a:lnTo>
                <a:lnTo>
                  <a:pt x="1835372" y="618810"/>
                </a:lnTo>
                <a:lnTo>
                  <a:pt x="1841732" y="621352"/>
                </a:lnTo>
                <a:lnTo>
                  <a:pt x="1847773" y="624210"/>
                </a:lnTo>
                <a:lnTo>
                  <a:pt x="1853815" y="627387"/>
                </a:lnTo>
                <a:lnTo>
                  <a:pt x="1859539" y="631198"/>
                </a:lnTo>
                <a:lnTo>
                  <a:pt x="1865581" y="635010"/>
                </a:lnTo>
                <a:lnTo>
                  <a:pt x="1870987" y="639457"/>
                </a:lnTo>
                <a:lnTo>
                  <a:pt x="1876393" y="643904"/>
                </a:lnTo>
                <a:lnTo>
                  <a:pt x="1881480" y="648986"/>
                </a:lnTo>
                <a:lnTo>
                  <a:pt x="1886568" y="654068"/>
                </a:lnTo>
                <a:lnTo>
                  <a:pt x="1891338" y="659151"/>
                </a:lnTo>
                <a:lnTo>
                  <a:pt x="1895790" y="665186"/>
                </a:lnTo>
                <a:lnTo>
                  <a:pt x="1900242" y="670903"/>
                </a:lnTo>
                <a:lnTo>
                  <a:pt x="1904376" y="677256"/>
                </a:lnTo>
                <a:lnTo>
                  <a:pt x="1908192" y="683609"/>
                </a:lnTo>
                <a:lnTo>
                  <a:pt x="1911690" y="690597"/>
                </a:lnTo>
                <a:lnTo>
                  <a:pt x="1915188" y="697267"/>
                </a:lnTo>
                <a:lnTo>
                  <a:pt x="1918049" y="704255"/>
                </a:lnTo>
                <a:lnTo>
                  <a:pt x="1920593" y="711561"/>
                </a:lnTo>
                <a:lnTo>
                  <a:pt x="1923137" y="718867"/>
                </a:lnTo>
                <a:lnTo>
                  <a:pt x="1925363" y="726808"/>
                </a:lnTo>
                <a:lnTo>
                  <a:pt x="1927271" y="734431"/>
                </a:lnTo>
                <a:lnTo>
                  <a:pt x="1928861" y="742690"/>
                </a:lnTo>
                <a:lnTo>
                  <a:pt x="1929815" y="750631"/>
                </a:lnTo>
                <a:lnTo>
                  <a:pt x="1930451" y="758889"/>
                </a:lnTo>
                <a:lnTo>
                  <a:pt x="1931405" y="767466"/>
                </a:lnTo>
                <a:lnTo>
                  <a:pt x="1931405" y="775724"/>
                </a:lnTo>
                <a:lnTo>
                  <a:pt x="1931723" y="784301"/>
                </a:lnTo>
                <a:lnTo>
                  <a:pt x="1932359" y="791924"/>
                </a:lnTo>
                <a:lnTo>
                  <a:pt x="1933313" y="799865"/>
                </a:lnTo>
                <a:lnTo>
                  <a:pt x="1934585" y="806853"/>
                </a:lnTo>
                <a:lnTo>
                  <a:pt x="1936175" y="813206"/>
                </a:lnTo>
                <a:lnTo>
                  <a:pt x="1938401" y="819241"/>
                </a:lnTo>
                <a:lnTo>
                  <a:pt x="1940627" y="824958"/>
                </a:lnTo>
                <a:lnTo>
                  <a:pt x="1943171" y="830041"/>
                </a:lnTo>
                <a:lnTo>
                  <a:pt x="1945715" y="834805"/>
                </a:lnTo>
                <a:lnTo>
                  <a:pt x="1948576" y="839252"/>
                </a:lnTo>
                <a:lnTo>
                  <a:pt x="1951756" y="843381"/>
                </a:lnTo>
                <a:lnTo>
                  <a:pt x="1954936" y="846875"/>
                </a:lnTo>
                <a:lnTo>
                  <a:pt x="1958116" y="850687"/>
                </a:lnTo>
                <a:lnTo>
                  <a:pt x="1961614" y="853546"/>
                </a:lnTo>
                <a:lnTo>
                  <a:pt x="1965430" y="856087"/>
                </a:lnTo>
                <a:lnTo>
                  <a:pt x="1968610" y="858946"/>
                </a:lnTo>
                <a:lnTo>
                  <a:pt x="1975606" y="862757"/>
                </a:lnTo>
                <a:lnTo>
                  <a:pt x="1982284" y="866251"/>
                </a:lnTo>
                <a:lnTo>
                  <a:pt x="1988643" y="868475"/>
                </a:lnTo>
                <a:lnTo>
                  <a:pt x="1994049" y="869745"/>
                </a:lnTo>
                <a:lnTo>
                  <a:pt x="1998819" y="871016"/>
                </a:lnTo>
                <a:lnTo>
                  <a:pt x="2002635" y="871334"/>
                </a:lnTo>
                <a:lnTo>
                  <a:pt x="2005815" y="871651"/>
                </a:lnTo>
                <a:lnTo>
                  <a:pt x="2005815" y="932320"/>
                </a:lnTo>
                <a:lnTo>
                  <a:pt x="1841096" y="932320"/>
                </a:lnTo>
                <a:lnTo>
                  <a:pt x="1841096" y="997119"/>
                </a:lnTo>
                <a:lnTo>
                  <a:pt x="1853815" y="999025"/>
                </a:lnTo>
                <a:lnTo>
                  <a:pt x="1865899" y="1001566"/>
                </a:lnTo>
                <a:lnTo>
                  <a:pt x="1877983" y="1004107"/>
                </a:lnTo>
                <a:lnTo>
                  <a:pt x="1890066" y="1007601"/>
                </a:lnTo>
                <a:lnTo>
                  <a:pt x="1901514" y="1011095"/>
                </a:lnTo>
                <a:lnTo>
                  <a:pt x="1912962" y="1015224"/>
                </a:lnTo>
                <a:lnTo>
                  <a:pt x="1923773" y="1019354"/>
                </a:lnTo>
                <a:lnTo>
                  <a:pt x="1934903" y="1024118"/>
                </a:lnTo>
                <a:lnTo>
                  <a:pt x="1945715" y="1029200"/>
                </a:lnTo>
                <a:lnTo>
                  <a:pt x="1956208" y="1034918"/>
                </a:lnTo>
                <a:lnTo>
                  <a:pt x="1966384" y="1040635"/>
                </a:lnTo>
                <a:lnTo>
                  <a:pt x="1976242" y="1046988"/>
                </a:lnTo>
                <a:lnTo>
                  <a:pt x="1986099" y="1053659"/>
                </a:lnTo>
                <a:lnTo>
                  <a:pt x="1995321" y="1060329"/>
                </a:lnTo>
                <a:lnTo>
                  <a:pt x="2003907" y="1067635"/>
                </a:lnTo>
                <a:lnTo>
                  <a:pt x="2012811" y="1074940"/>
                </a:lnTo>
                <a:lnTo>
                  <a:pt x="2021396" y="1082881"/>
                </a:lnTo>
                <a:lnTo>
                  <a:pt x="2029028" y="1090822"/>
                </a:lnTo>
                <a:lnTo>
                  <a:pt x="2036978" y="1099081"/>
                </a:lnTo>
                <a:lnTo>
                  <a:pt x="2044292" y="1107975"/>
                </a:lnTo>
                <a:lnTo>
                  <a:pt x="2051288" y="1116551"/>
                </a:lnTo>
                <a:lnTo>
                  <a:pt x="2057965" y="1125445"/>
                </a:lnTo>
                <a:lnTo>
                  <a:pt x="2064325" y="1135292"/>
                </a:lnTo>
                <a:lnTo>
                  <a:pt x="2069731" y="1144821"/>
                </a:lnTo>
                <a:lnTo>
                  <a:pt x="2075455" y="1154350"/>
                </a:lnTo>
                <a:lnTo>
                  <a:pt x="2080225" y="1164515"/>
                </a:lnTo>
                <a:lnTo>
                  <a:pt x="2084995" y="1174679"/>
                </a:lnTo>
                <a:lnTo>
                  <a:pt x="2089128" y="1185161"/>
                </a:lnTo>
                <a:lnTo>
                  <a:pt x="2092626" y="1195643"/>
                </a:lnTo>
                <a:lnTo>
                  <a:pt x="2095488" y="1206761"/>
                </a:lnTo>
                <a:lnTo>
                  <a:pt x="2098668" y="1217560"/>
                </a:lnTo>
                <a:lnTo>
                  <a:pt x="2100894" y="1228995"/>
                </a:lnTo>
                <a:lnTo>
                  <a:pt x="2103438" y="1336675"/>
                </a:lnTo>
                <a:lnTo>
                  <a:pt x="1485900" y="1336675"/>
                </a:lnTo>
                <a:lnTo>
                  <a:pt x="1488444" y="1228995"/>
                </a:lnTo>
                <a:lnTo>
                  <a:pt x="1490670" y="1217560"/>
                </a:lnTo>
                <a:lnTo>
                  <a:pt x="1493214" y="1206761"/>
                </a:lnTo>
                <a:lnTo>
                  <a:pt x="1496712" y="1195643"/>
                </a:lnTo>
                <a:lnTo>
                  <a:pt x="1500210" y="1185161"/>
                </a:lnTo>
                <a:lnTo>
                  <a:pt x="1504343" y="1174679"/>
                </a:lnTo>
                <a:lnTo>
                  <a:pt x="1508795" y="1164515"/>
                </a:lnTo>
                <a:lnTo>
                  <a:pt x="1513565" y="1154350"/>
                </a:lnTo>
                <a:lnTo>
                  <a:pt x="1519289" y="1144821"/>
                </a:lnTo>
                <a:lnTo>
                  <a:pt x="1525013" y="1135292"/>
                </a:lnTo>
                <a:lnTo>
                  <a:pt x="1531055" y="1125763"/>
                </a:lnTo>
                <a:lnTo>
                  <a:pt x="1537732" y="1116551"/>
                </a:lnTo>
                <a:lnTo>
                  <a:pt x="1544728" y="1107975"/>
                </a:lnTo>
                <a:lnTo>
                  <a:pt x="1552042" y="1099081"/>
                </a:lnTo>
                <a:lnTo>
                  <a:pt x="1559674" y="1090822"/>
                </a:lnTo>
                <a:lnTo>
                  <a:pt x="1567942" y="1082881"/>
                </a:lnTo>
                <a:lnTo>
                  <a:pt x="1576209" y="1074940"/>
                </a:lnTo>
                <a:lnTo>
                  <a:pt x="1584795" y="1067635"/>
                </a:lnTo>
                <a:lnTo>
                  <a:pt x="1593699" y="1060329"/>
                </a:lnTo>
                <a:lnTo>
                  <a:pt x="1603239" y="1053659"/>
                </a:lnTo>
                <a:lnTo>
                  <a:pt x="1613096" y="1046988"/>
                </a:lnTo>
                <a:lnTo>
                  <a:pt x="1622954" y="1040635"/>
                </a:lnTo>
                <a:lnTo>
                  <a:pt x="1632812" y="1034918"/>
                </a:lnTo>
                <a:lnTo>
                  <a:pt x="1643305" y="1029200"/>
                </a:lnTo>
                <a:lnTo>
                  <a:pt x="1654117" y="1024118"/>
                </a:lnTo>
                <a:lnTo>
                  <a:pt x="1664929" y="1019671"/>
                </a:lnTo>
                <a:lnTo>
                  <a:pt x="1676058" y="1015224"/>
                </a:lnTo>
                <a:lnTo>
                  <a:pt x="1687506" y="1011095"/>
                </a:lnTo>
                <a:lnTo>
                  <a:pt x="1699272" y="1007601"/>
                </a:lnTo>
                <a:lnTo>
                  <a:pt x="1711355" y="1004107"/>
                </a:lnTo>
                <a:lnTo>
                  <a:pt x="1723439" y="1001566"/>
                </a:lnTo>
                <a:lnTo>
                  <a:pt x="1735523" y="999025"/>
                </a:lnTo>
                <a:lnTo>
                  <a:pt x="1747924" y="997119"/>
                </a:lnTo>
                <a:lnTo>
                  <a:pt x="1747924" y="932320"/>
                </a:lnTo>
                <a:lnTo>
                  <a:pt x="1583205" y="932320"/>
                </a:lnTo>
                <a:lnTo>
                  <a:pt x="1583205" y="871651"/>
                </a:lnTo>
                <a:lnTo>
                  <a:pt x="1586385" y="871334"/>
                </a:lnTo>
                <a:lnTo>
                  <a:pt x="1590201" y="870698"/>
                </a:lnTo>
                <a:lnTo>
                  <a:pt x="1594971" y="869110"/>
                </a:lnTo>
                <a:lnTo>
                  <a:pt x="1600377" y="867204"/>
                </a:lnTo>
                <a:lnTo>
                  <a:pt x="1606736" y="864663"/>
                </a:lnTo>
                <a:lnTo>
                  <a:pt x="1613414" y="861487"/>
                </a:lnTo>
                <a:lnTo>
                  <a:pt x="1620410" y="857358"/>
                </a:lnTo>
                <a:lnTo>
                  <a:pt x="1624226" y="854816"/>
                </a:lnTo>
                <a:lnTo>
                  <a:pt x="1627406" y="851958"/>
                </a:lnTo>
                <a:lnTo>
                  <a:pt x="1630586" y="848464"/>
                </a:lnTo>
                <a:lnTo>
                  <a:pt x="1634084" y="845287"/>
                </a:lnTo>
                <a:lnTo>
                  <a:pt x="1637264" y="841476"/>
                </a:lnTo>
                <a:lnTo>
                  <a:pt x="1640444" y="837346"/>
                </a:lnTo>
                <a:lnTo>
                  <a:pt x="1643305" y="832899"/>
                </a:lnTo>
                <a:lnTo>
                  <a:pt x="1646167" y="828135"/>
                </a:lnTo>
                <a:lnTo>
                  <a:pt x="1648393" y="823052"/>
                </a:lnTo>
                <a:lnTo>
                  <a:pt x="1650619" y="817653"/>
                </a:lnTo>
                <a:lnTo>
                  <a:pt x="1652845" y="811617"/>
                </a:lnTo>
                <a:lnTo>
                  <a:pt x="1654435" y="805265"/>
                </a:lnTo>
                <a:lnTo>
                  <a:pt x="1655707" y="798594"/>
                </a:lnTo>
                <a:lnTo>
                  <a:pt x="1656979" y="791289"/>
                </a:lnTo>
                <a:lnTo>
                  <a:pt x="1657297" y="783983"/>
                </a:lnTo>
                <a:lnTo>
                  <a:pt x="1657615" y="775724"/>
                </a:lnTo>
                <a:lnTo>
                  <a:pt x="1657933" y="767466"/>
                </a:lnTo>
                <a:lnTo>
                  <a:pt x="1658569" y="758889"/>
                </a:lnTo>
                <a:lnTo>
                  <a:pt x="1659205" y="750631"/>
                </a:lnTo>
                <a:lnTo>
                  <a:pt x="1660477" y="742690"/>
                </a:lnTo>
                <a:lnTo>
                  <a:pt x="1662067" y="734431"/>
                </a:lnTo>
                <a:lnTo>
                  <a:pt x="1663975" y="726808"/>
                </a:lnTo>
                <a:lnTo>
                  <a:pt x="1666201" y="718867"/>
                </a:lnTo>
                <a:lnTo>
                  <a:pt x="1668427" y="711561"/>
                </a:lnTo>
                <a:lnTo>
                  <a:pt x="1671289" y="704255"/>
                </a:lnTo>
                <a:lnTo>
                  <a:pt x="1674151" y="697267"/>
                </a:lnTo>
                <a:lnTo>
                  <a:pt x="1677648" y="690597"/>
                </a:lnTo>
                <a:lnTo>
                  <a:pt x="1680828" y="683609"/>
                </a:lnTo>
                <a:lnTo>
                  <a:pt x="1684962" y="677256"/>
                </a:lnTo>
                <a:lnTo>
                  <a:pt x="1689096" y="670903"/>
                </a:lnTo>
                <a:lnTo>
                  <a:pt x="1693230" y="665186"/>
                </a:lnTo>
                <a:lnTo>
                  <a:pt x="1698000" y="659151"/>
                </a:lnTo>
                <a:lnTo>
                  <a:pt x="1702770" y="654068"/>
                </a:lnTo>
                <a:lnTo>
                  <a:pt x="1707540" y="648986"/>
                </a:lnTo>
                <a:lnTo>
                  <a:pt x="1712627" y="643904"/>
                </a:lnTo>
                <a:lnTo>
                  <a:pt x="1718351" y="639457"/>
                </a:lnTo>
                <a:lnTo>
                  <a:pt x="1723757" y="635010"/>
                </a:lnTo>
                <a:lnTo>
                  <a:pt x="1729163" y="631198"/>
                </a:lnTo>
                <a:lnTo>
                  <a:pt x="1735205" y="627387"/>
                </a:lnTo>
                <a:lnTo>
                  <a:pt x="1741565" y="624210"/>
                </a:lnTo>
                <a:lnTo>
                  <a:pt x="1747288" y="621352"/>
                </a:lnTo>
                <a:lnTo>
                  <a:pt x="1753966" y="618810"/>
                </a:lnTo>
                <a:lnTo>
                  <a:pt x="1760326" y="616587"/>
                </a:lnTo>
                <a:lnTo>
                  <a:pt x="1767004" y="614681"/>
                </a:lnTo>
                <a:lnTo>
                  <a:pt x="1773682" y="613093"/>
                </a:lnTo>
                <a:lnTo>
                  <a:pt x="1780677" y="612140"/>
                </a:lnTo>
                <a:lnTo>
                  <a:pt x="1787673" y="611187"/>
                </a:lnTo>
                <a:close/>
                <a:moveTo>
                  <a:pt x="630238" y="565150"/>
                </a:moveTo>
                <a:lnTo>
                  <a:pt x="639136" y="565468"/>
                </a:lnTo>
                <a:lnTo>
                  <a:pt x="647397" y="566420"/>
                </a:lnTo>
                <a:lnTo>
                  <a:pt x="655977" y="567372"/>
                </a:lnTo>
                <a:lnTo>
                  <a:pt x="664557" y="569276"/>
                </a:lnTo>
                <a:lnTo>
                  <a:pt x="672501" y="571498"/>
                </a:lnTo>
                <a:lnTo>
                  <a:pt x="680762" y="574354"/>
                </a:lnTo>
                <a:lnTo>
                  <a:pt x="689024" y="577211"/>
                </a:lnTo>
                <a:lnTo>
                  <a:pt x="696333" y="581020"/>
                </a:lnTo>
                <a:lnTo>
                  <a:pt x="703959" y="585463"/>
                </a:lnTo>
                <a:lnTo>
                  <a:pt x="711268" y="589907"/>
                </a:lnTo>
                <a:lnTo>
                  <a:pt x="718258" y="594667"/>
                </a:lnTo>
                <a:lnTo>
                  <a:pt x="725249" y="600063"/>
                </a:lnTo>
                <a:lnTo>
                  <a:pt x="731922" y="605776"/>
                </a:lnTo>
                <a:lnTo>
                  <a:pt x="738278" y="611489"/>
                </a:lnTo>
                <a:lnTo>
                  <a:pt x="744633" y="618154"/>
                </a:lnTo>
                <a:lnTo>
                  <a:pt x="750353" y="624820"/>
                </a:lnTo>
                <a:lnTo>
                  <a:pt x="756072" y="632437"/>
                </a:lnTo>
                <a:lnTo>
                  <a:pt x="761474" y="639737"/>
                </a:lnTo>
                <a:lnTo>
                  <a:pt x="766241" y="647354"/>
                </a:lnTo>
                <a:lnTo>
                  <a:pt x="771007" y="655289"/>
                </a:lnTo>
                <a:lnTo>
                  <a:pt x="775456" y="663541"/>
                </a:lnTo>
                <a:lnTo>
                  <a:pt x="779587" y="672111"/>
                </a:lnTo>
                <a:lnTo>
                  <a:pt x="783400" y="680998"/>
                </a:lnTo>
                <a:lnTo>
                  <a:pt x="786895" y="690202"/>
                </a:lnTo>
                <a:lnTo>
                  <a:pt x="790073" y="699406"/>
                </a:lnTo>
                <a:lnTo>
                  <a:pt x="792615" y="708611"/>
                </a:lnTo>
                <a:lnTo>
                  <a:pt x="794839" y="718450"/>
                </a:lnTo>
                <a:lnTo>
                  <a:pt x="796746" y="728606"/>
                </a:lnTo>
                <a:lnTo>
                  <a:pt x="798017" y="738445"/>
                </a:lnTo>
                <a:lnTo>
                  <a:pt x="799288" y="748919"/>
                </a:lnTo>
                <a:lnTo>
                  <a:pt x="799923" y="759076"/>
                </a:lnTo>
                <a:lnTo>
                  <a:pt x="800241" y="769550"/>
                </a:lnTo>
                <a:lnTo>
                  <a:pt x="799923" y="777802"/>
                </a:lnTo>
                <a:lnTo>
                  <a:pt x="799606" y="786054"/>
                </a:lnTo>
                <a:lnTo>
                  <a:pt x="798970" y="793989"/>
                </a:lnTo>
                <a:lnTo>
                  <a:pt x="798017" y="801923"/>
                </a:lnTo>
                <a:lnTo>
                  <a:pt x="797064" y="809541"/>
                </a:lnTo>
                <a:lnTo>
                  <a:pt x="795475" y="817476"/>
                </a:lnTo>
                <a:lnTo>
                  <a:pt x="793568" y="825093"/>
                </a:lnTo>
                <a:lnTo>
                  <a:pt x="791979" y="832710"/>
                </a:lnTo>
                <a:lnTo>
                  <a:pt x="789755" y="840328"/>
                </a:lnTo>
                <a:lnTo>
                  <a:pt x="787531" y="847310"/>
                </a:lnTo>
                <a:lnTo>
                  <a:pt x="784671" y="854293"/>
                </a:lnTo>
                <a:lnTo>
                  <a:pt x="781811" y="861276"/>
                </a:lnTo>
                <a:lnTo>
                  <a:pt x="778951" y="868258"/>
                </a:lnTo>
                <a:lnTo>
                  <a:pt x="775456" y="874923"/>
                </a:lnTo>
                <a:lnTo>
                  <a:pt x="772278" y="880954"/>
                </a:lnTo>
                <a:lnTo>
                  <a:pt x="768465" y="887619"/>
                </a:lnTo>
                <a:lnTo>
                  <a:pt x="764970" y="893649"/>
                </a:lnTo>
                <a:lnTo>
                  <a:pt x="760839" y="899680"/>
                </a:lnTo>
                <a:lnTo>
                  <a:pt x="756708" y="905393"/>
                </a:lnTo>
                <a:lnTo>
                  <a:pt x="752259" y="911106"/>
                </a:lnTo>
                <a:lnTo>
                  <a:pt x="747810" y="916501"/>
                </a:lnTo>
                <a:lnTo>
                  <a:pt x="743044" y="921580"/>
                </a:lnTo>
                <a:lnTo>
                  <a:pt x="738278" y="926341"/>
                </a:lnTo>
                <a:lnTo>
                  <a:pt x="733193" y="931101"/>
                </a:lnTo>
                <a:lnTo>
                  <a:pt x="728109" y="936180"/>
                </a:lnTo>
                <a:lnTo>
                  <a:pt x="722707" y="939988"/>
                </a:lnTo>
                <a:lnTo>
                  <a:pt x="717305" y="944114"/>
                </a:lnTo>
                <a:lnTo>
                  <a:pt x="711903" y="948241"/>
                </a:lnTo>
                <a:lnTo>
                  <a:pt x="706183" y="951414"/>
                </a:lnTo>
                <a:lnTo>
                  <a:pt x="700464" y="954906"/>
                </a:lnTo>
                <a:lnTo>
                  <a:pt x="694426" y="958080"/>
                </a:lnTo>
                <a:lnTo>
                  <a:pt x="688071" y="960619"/>
                </a:lnTo>
                <a:lnTo>
                  <a:pt x="688071" y="1044727"/>
                </a:lnTo>
                <a:lnTo>
                  <a:pt x="703641" y="1047266"/>
                </a:lnTo>
                <a:lnTo>
                  <a:pt x="718894" y="1050440"/>
                </a:lnTo>
                <a:lnTo>
                  <a:pt x="733829" y="1053614"/>
                </a:lnTo>
                <a:lnTo>
                  <a:pt x="748764" y="1057740"/>
                </a:lnTo>
                <a:lnTo>
                  <a:pt x="763063" y="1062184"/>
                </a:lnTo>
                <a:lnTo>
                  <a:pt x="777045" y="1066945"/>
                </a:lnTo>
                <a:lnTo>
                  <a:pt x="791026" y="1072340"/>
                </a:lnTo>
                <a:lnTo>
                  <a:pt x="804690" y="1078371"/>
                </a:lnTo>
                <a:lnTo>
                  <a:pt x="818036" y="1085036"/>
                </a:lnTo>
                <a:lnTo>
                  <a:pt x="831064" y="1091701"/>
                </a:lnTo>
                <a:lnTo>
                  <a:pt x="843775" y="1099001"/>
                </a:lnTo>
                <a:lnTo>
                  <a:pt x="856167" y="1106618"/>
                </a:lnTo>
                <a:lnTo>
                  <a:pt x="867925" y="1114871"/>
                </a:lnTo>
                <a:lnTo>
                  <a:pt x="879682" y="1123440"/>
                </a:lnTo>
                <a:lnTo>
                  <a:pt x="890804" y="1132010"/>
                </a:lnTo>
                <a:lnTo>
                  <a:pt x="901925" y="1141214"/>
                </a:lnTo>
                <a:lnTo>
                  <a:pt x="912094" y="1151370"/>
                </a:lnTo>
                <a:lnTo>
                  <a:pt x="921944" y="1161210"/>
                </a:lnTo>
                <a:lnTo>
                  <a:pt x="931795" y="1171683"/>
                </a:lnTo>
                <a:lnTo>
                  <a:pt x="940692" y="1182157"/>
                </a:lnTo>
                <a:lnTo>
                  <a:pt x="949272" y="1193266"/>
                </a:lnTo>
                <a:lnTo>
                  <a:pt x="957534" y="1204692"/>
                </a:lnTo>
                <a:lnTo>
                  <a:pt x="965160" y="1216118"/>
                </a:lnTo>
                <a:lnTo>
                  <a:pt x="972151" y="1227862"/>
                </a:lnTo>
                <a:lnTo>
                  <a:pt x="979142" y="1240557"/>
                </a:lnTo>
                <a:lnTo>
                  <a:pt x="985179" y="1252618"/>
                </a:lnTo>
                <a:lnTo>
                  <a:pt x="991217" y="1265631"/>
                </a:lnTo>
                <a:lnTo>
                  <a:pt x="995983" y="1278327"/>
                </a:lnTo>
                <a:lnTo>
                  <a:pt x="1000749" y="1291657"/>
                </a:lnTo>
                <a:lnTo>
                  <a:pt x="1004880" y="1304988"/>
                </a:lnTo>
                <a:lnTo>
                  <a:pt x="1008058" y="1318635"/>
                </a:lnTo>
                <a:lnTo>
                  <a:pt x="1010600" y="1332600"/>
                </a:lnTo>
                <a:lnTo>
                  <a:pt x="1014413" y="1484313"/>
                </a:lnTo>
                <a:lnTo>
                  <a:pt x="246063" y="1484313"/>
                </a:lnTo>
                <a:lnTo>
                  <a:pt x="249876" y="1332600"/>
                </a:lnTo>
                <a:lnTo>
                  <a:pt x="252419" y="1318635"/>
                </a:lnTo>
                <a:lnTo>
                  <a:pt x="255596" y="1304988"/>
                </a:lnTo>
                <a:lnTo>
                  <a:pt x="259727" y="1291657"/>
                </a:lnTo>
                <a:lnTo>
                  <a:pt x="264176" y="1278327"/>
                </a:lnTo>
                <a:lnTo>
                  <a:pt x="269260" y="1265631"/>
                </a:lnTo>
                <a:lnTo>
                  <a:pt x="275297" y="1252618"/>
                </a:lnTo>
                <a:lnTo>
                  <a:pt x="281017" y="1240557"/>
                </a:lnTo>
                <a:lnTo>
                  <a:pt x="288008" y="1227862"/>
                </a:lnTo>
                <a:lnTo>
                  <a:pt x="294999" y="1216118"/>
                </a:lnTo>
                <a:lnTo>
                  <a:pt x="302943" y="1204692"/>
                </a:lnTo>
                <a:lnTo>
                  <a:pt x="310887" y="1193266"/>
                </a:lnTo>
                <a:lnTo>
                  <a:pt x="319784" y="1182157"/>
                </a:lnTo>
                <a:lnTo>
                  <a:pt x="328682" y="1171683"/>
                </a:lnTo>
                <a:lnTo>
                  <a:pt x="338214" y="1161210"/>
                </a:lnTo>
                <a:lnTo>
                  <a:pt x="348383" y="1151370"/>
                </a:lnTo>
                <a:lnTo>
                  <a:pt x="358869" y="1141214"/>
                </a:lnTo>
                <a:lnTo>
                  <a:pt x="369673" y="1132010"/>
                </a:lnTo>
                <a:lnTo>
                  <a:pt x="380795" y="1123440"/>
                </a:lnTo>
                <a:lnTo>
                  <a:pt x="392552" y="1114871"/>
                </a:lnTo>
                <a:lnTo>
                  <a:pt x="404309" y="1106618"/>
                </a:lnTo>
                <a:lnTo>
                  <a:pt x="417020" y="1099001"/>
                </a:lnTo>
                <a:lnTo>
                  <a:pt x="429412" y="1091701"/>
                </a:lnTo>
                <a:lnTo>
                  <a:pt x="442441" y="1085036"/>
                </a:lnTo>
                <a:lnTo>
                  <a:pt x="455787" y="1078371"/>
                </a:lnTo>
                <a:lnTo>
                  <a:pt x="469450" y="1072340"/>
                </a:lnTo>
                <a:lnTo>
                  <a:pt x="483432" y="1066945"/>
                </a:lnTo>
                <a:lnTo>
                  <a:pt x="497413" y="1062184"/>
                </a:lnTo>
                <a:lnTo>
                  <a:pt x="511713" y="1057740"/>
                </a:lnTo>
                <a:lnTo>
                  <a:pt x="526648" y="1053614"/>
                </a:lnTo>
                <a:lnTo>
                  <a:pt x="541582" y="1050440"/>
                </a:lnTo>
                <a:lnTo>
                  <a:pt x="556835" y="1047266"/>
                </a:lnTo>
                <a:lnTo>
                  <a:pt x="571770" y="1044727"/>
                </a:lnTo>
                <a:lnTo>
                  <a:pt x="571770" y="960619"/>
                </a:lnTo>
                <a:lnTo>
                  <a:pt x="566050" y="958080"/>
                </a:lnTo>
                <a:lnTo>
                  <a:pt x="560013" y="954906"/>
                </a:lnTo>
                <a:lnTo>
                  <a:pt x="554293" y="951414"/>
                </a:lnTo>
                <a:lnTo>
                  <a:pt x="548573" y="948241"/>
                </a:lnTo>
                <a:lnTo>
                  <a:pt x="543171" y="944114"/>
                </a:lnTo>
                <a:lnTo>
                  <a:pt x="537452" y="939988"/>
                </a:lnTo>
                <a:lnTo>
                  <a:pt x="532367" y="935545"/>
                </a:lnTo>
                <a:lnTo>
                  <a:pt x="527283" y="931101"/>
                </a:lnTo>
                <a:lnTo>
                  <a:pt x="522199" y="926341"/>
                </a:lnTo>
                <a:lnTo>
                  <a:pt x="517433" y="921580"/>
                </a:lnTo>
                <a:lnTo>
                  <a:pt x="512348" y="916501"/>
                </a:lnTo>
                <a:lnTo>
                  <a:pt x="507900" y="911106"/>
                </a:lnTo>
                <a:lnTo>
                  <a:pt x="503769" y="905393"/>
                </a:lnTo>
                <a:lnTo>
                  <a:pt x="499638" y="899680"/>
                </a:lnTo>
                <a:lnTo>
                  <a:pt x="495507" y="893649"/>
                </a:lnTo>
                <a:lnTo>
                  <a:pt x="491694" y="887302"/>
                </a:lnTo>
                <a:lnTo>
                  <a:pt x="488198" y="880954"/>
                </a:lnTo>
                <a:lnTo>
                  <a:pt x="484385" y="874923"/>
                </a:lnTo>
                <a:lnTo>
                  <a:pt x="481525" y="868258"/>
                </a:lnTo>
                <a:lnTo>
                  <a:pt x="478665" y="861276"/>
                </a:lnTo>
                <a:lnTo>
                  <a:pt x="475488" y="854293"/>
                </a:lnTo>
                <a:lnTo>
                  <a:pt x="472946" y="847310"/>
                </a:lnTo>
                <a:lnTo>
                  <a:pt x="470404" y="839693"/>
                </a:lnTo>
                <a:lnTo>
                  <a:pt x="468497" y="832393"/>
                </a:lnTo>
                <a:lnTo>
                  <a:pt x="466273" y="825093"/>
                </a:lnTo>
                <a:lnTo>
                  <a:pt x="465002" y="817476"/>
                </a:lnTo>
                <a:lnTo>
                  <a:pt x="463413" y="809541"/>
                </a:lnTo>
                <a:lnTo>
                  <a:pt x="462142" y="801923"/>
                </a:lnTo>
                <a:lnTo>
                  <a:pt x="461189" y="793989"/>
                </a:lnTo>
                <a:lnTo>
                  <a:pt x="460871" y="786054"/>
                </a:lnTo>
                <a:lnTo>
                  <a:pt x="460235" y="777802"/>
                </a:lnTo>
                <a:lnTo>
                  <a:pt x="460235" y="769550"/>
                </a:lnTo>
                <a:lnTo>
                  <a:pt x="460553" y="759076"/>
                </a:lnTo>
                <a:lnTo>
                  <a:pt x="460871" y="748919"/>
                </a:lnTo>
                <a:lnTo>
                  <a:pt x="461824" y="738445"/>
                </a:lnTo>
                <a:lnTo>
                  <a:pt x="463413" y="728606"/>
                </a:lnTo>
                <a:lnTo>
                  <a:pt x="465637" y="718450"/>
                </a:lnTo>
                <a:lnTo>
                  <a:pt x="467862" y="708611"/>
                </a:lnTo>
                <a:lnTo>
                  <a:pt x="470404" y="699406"/>
                </a:lnTo>
                <a:lnTo>
                  <a:pt x="473264" y="690202"/>
                </a:lnTo>
                <a:lnTo>
                  <a:pt x="477077" y="680998"/>
                </a:lnTo>
                <a:lnTo>
                  <a:pt x="480890" y="672111"/>
                </a:lnTo>
                <a:lnTo>
                  <a:pt x="484703" y="663541"/>
                </a:lnTo>
                <a:lnTo>
                  <a:pt x="489152" y="655289"/>
                </a:lnTo>
                <a:lnTo>
                  <a:pt x="493918" y="647354"/>
                </a:lnTo>
                <a:lnTo>
                  <a:pt x="498685" y="639737"/>
                </a:lnTo>
                <a:lnTo>
                  <a:pt x="504404" y="632437"/>
                </a:lnTo>
                <a:lnTo>
                  <a:pt x="509806" y="624820"/>
                </a:lnTo>
                <a:lnTo>
                  <a:pt x="515844" y="618154"/>
                </a:lnTo>
                <a:lnTo>
                  <a:pt x="522199" y="611489"/>
                </a:lnTo>
                <a:lnTo>
                  <a:pt x="528236" y="605776"/>
                </a:lnTo>
                <a:lnTo>
                  <a:pt x="534909" y="600063"/>
                </a:lnTo>
                <a:lnTo>
                  <a:pt x="541900" y="594667"/>
                </a:lnTo>
                <a:lnTo>
                  <a:pt x="548891" y="589907"/>
                </a:lnTo>
                <a:lnTo>
                  <a:pt x="556517" y="585463"/>
                </a:lnTo>
                <a:lnTo>
                  <a:pt x="564144" y="581020"/>
                </a:lnTo>
                <a:lnTo>
                  <a:pt x="571770" y="577211"/>
                </a:lnTo>
                <a:lnTo>
                  <a:pt x="579714" y="574354"/>
                </a:lnTo>
                <a:lnTo>
                  <a:pt x="587658" y="571498"/>
                </a:lnTo>
                <a:lnTo>
                  <a:pt x="595920" y="569276"/>
                </a:lnTo>
                <a:lnTo>
                  <a:pt x="604499" y="567372"/>
                </a:lnTo>
                <a:lnTo>
                  <a:pt x="612761" y="566420"/>
                </a:lnTo>
                <a:lnTo>
                  <a:pt x="621659" y="565468"/>
                </a:lnTo>
                <a:lnTo>
                  <a:pt x="630238" y="565150"/>
                </a:lnTo>
                <a:close/>
                <a:moveTo>
                  <a:pt x="181836" y="158167"/>
                </a:moveTo>
                <a:lnTo>
                  <a:pt x="178980" y="158484"/>
                </a:lnTo>
                <a:lnTo>
                  <a:pt x="176441" y="159119"/>
                </a:lnTo>
                <a:lnTo>
                  <a:pt x="173902" y="160390"/>
                </a:lnTo>
                <a:lnTo>
                  <a:pt x="171681" y="161343"/>
                </a:lnTo>
                <a:lnTo>
                  <a:pt x="169459" y="162613"/>
                </a:lnTo>
                <a:lnTo>
                  <a:pt x="167238" y="163884"/>
                </a:lnTo>
                <a:lnTo>
                  <a:pt x="165651" y="165789"/>
                </a:lnTo>
                <a:lnTo>
                  <a:pt x="164065" y="167695"/>
                </a:lnTo>
                <a:lnTo>
                  <a:pt x="162478" y="169918"/>
                </a:lnTo>
                <a:lnTo>
                  <a:pt x="161209" y="171824"/>
                </a:lnTo>
                <a:lnTo>
                  <a:pt x="159939" y="174364"/>
                </a:lnTo>
                <a:lnTo>
                  <a:pt x="159305" y="176588"/>
                </a:lnTo>
                <a:lnTo>
                  <a:pt x="158352" y="179128"/>
                </a:lnTo>
                <a:lnTo>
                  <a:pt x="158035" y="181669"/>
                </a:lnTo>
                <a:lnTo>
                  <a:pt x="157718" y="184210"/>
                </a:lnTo>
                <a:lnTo>
                  <a:pt x="157718" y="1440334"/>
                </a:lnTo>
                <a:lnTo>
                  <a:pt x="158352" y="1447639"/>
                </a:lnTo>
                <a:lnTo>
                  <a:pt x="159622" y="1454944"/>
                </a:lnTo>
                <a:lnTo>
                  <a:pt x="161526" y="1463202"/>
                </a:lnTo>
                <a:lnTo>
                  <a:pt x="164065" y="1471142"/>
                </a:lnTo>
                <a:lnTo>
                  <a:pt x="167238" y="1479717"/>
                </a:lnTo>
                <a:lnTo>
                  <a:pt x="171363" y="1488610"/>
                </a:lnTo>
                <a:lnTo>
                  <a:pt x="175806" y="1497185"/>
                </a:lnTo>
                <a:lnTo>
                  <a:pt x="181201" y="1506078"/>
                </a:lnTo>
                <a:lnTo>
                  <a:pt x="187230" y="1514336"/>
                </a:lnTo>
                <a:lnTo>
                  <a:pt x="193577" y="1522594"/>
                </a:lnTo>
                <a:lnTo>
                  <a:pt x="200876" y="1530534"/>
                </a:lnTo>
                <a:lnTo>
                  <a:pt x="208492" y="1538156"/>
                </a:lnTo>
                <a:lnTo>
                  <a:pt x="216743" y="1545143"/>
                </a:lnTo>
                <a:lnTo>
                  <a:pt x="225629" y="1551178"/>
                </a:lnTo>
                <a:lnTo>
                  <a:pt x="230389" y="1554354"/>
                </a:lnTo>
                <a:lnTo>
                  <a:pt x="235149" y="1557212"/>
                </a:lnTo>
                <a:lnTo>
                  <a:pt x="239909" y="1559753"/>
                </a:lnTo>
                <a:lnTo>
                  <a:pt x="244669" y="1561976"/>
                </a:lnTo>
                <a:lnTo>
                  <a:pt x="1018979" y="1561976"/>
                </a:lnTo>
                <a:lnTo>
                  <a:pt x="1018979" y="1559436"/>
                </a:lnTo>
                <a:lnTo>
                  <a:pt x="1028182" y="1554354"/>
                </a:lnTo>
                <a:lnTo>
                  <a:pt x="1037068" y="1548637"/>
                </a:lnTo>
                <a:lnTo>
                  <a:pt x="1045636" y="1542603"/>
                </a:lnTo>
                <a:lnTo>
                  <a:pt x="1053252" y="1535298"/>
                </a:lnTo>
                <a:lnTo>
                  <a:pt x="1060551" y="1527993"/>
                </a:lnTo>
                <a:lnTo>
                  <a:pt x="1067532" y="1520370"/>
                </a:lnTo>
                <a:lnTo>
                  <a:pt x="1073879" y="1512113"/>
                </a:lnTo>
                <a:lnTo>
                  <a:pt x="1079908" y="1504173"/>
                </a:lnTo>
                <a:lnTo>
                  <a:pt x="1084986" y="1495597"/>
                </a:lnTo>
                <a:lnTo>
                  <a:pt x="1089429" y="1487022"/>
                </a:lnTo>
                <a:lnTo>
                  <a:pt x="1093554" y="1479082"/>
                </a:lnTo>
                <a:lnTo>
                  <a:pt x="1096728" y="1470507"/>
                </a:lnTo>
                <a:lnTo>
                  <a:pt x="1099266" y="1462884"/>
                </a:lnTo>
                <a:lnTo>
                  <a:pt x="1101170" y="1454626"/>
                </a:lnTo>
                <a:lnTo>
                  <a:pt x="1102122" y="1447321"/>
                </a:lnTo>
                <a:lnTo>
                  <a:pt x="1102757" y="1440334"/>
                </a:lnTo>
                <a:lnTo>
                  <a:pt x="1102757" y="184210"/>
                </a:lnTo>
                <a:lnTo>
                  <a:pt x="1102122" y="181669"/>
                </a:lnTo>
                <a:lnTo>
                  <a:pt x="1101805" y="179128"/>
                </a:lnTo>
                <a:lnTo>
                  <a:pt x="1101170" y="176588"/>
                </a:lnTo>
                <a:lnTo>
                  <a:pt x="1100536" y="174364"/>
                </a:lnTo>
                <a:lnTo>
                  <a:pt x="1099266" y="171824"/>
                </a:lnTo>
                <a:lnTo>
                  <a:pt x="1097997" y="169918"/>
                </a:lnTo>
                <a:lnTo>
                  <a:pt x="1096410" y="167695"/>
                </a:lnTo>
                <a:lnTo>
                  <a:pt x="1094824" y="165789"/>
                </a:lnTo>
                <a:lnTo>
                  <a:pt x="1092919" y="163884"/>
                </a:lnTo>
                <a:lnTo>
                  <a:pt x="1090698" y="162613"/>
                </a:lnTo>
                <a:lnTo>
                  <a:pt x="1088794" y="161343"/>
                </a:lnTo>
                <a:lnTo>
                  <a:pt x="1086573" y="160390"/>
                </a:lnTo>
                <a:lnTo>
                  <a:pt x="1083716" y="159119"/>
                </a:lnTo>
                <a:lnTo>
                  <a:pt x="1081178" y="158484"/>
                </a:lnTo>
                <a:lnTo>
                  <a:pt x="1078639" y="158167"/>
                </a:lnTo>
                <a:lnTo>
                  <a:pt x="1076100" y="158167"/>
                </a:lnTo>
                <a:lnTo>
                  <a:pt x="184374" y="158167"/>
                </a:lnTo>
                <a:lnTo>
                  <a:pt x="181836" y="158167"/>
                </a:lnTo>
                <a:close/>
                <a:moveTo>
                  <a:pt x="1414463" y="157162"/>
                </a:moveTo>
                <a:lnTo>
                  <a:pt x="2153497" y="157162"/>
                </a:lnTo>
                <a:lnTo>
                  <a:pt x="2161123" y="157162"/>
                </a:lnTo>
                <a:lnTo>
                  <a:pt x="2169066" y="158114"/>
                </a:lnTo>
                <a:lnTo>
                  <a:pt x="2176374" y="158749"/>
                </a:lnTo>
                <a:lnTo>
                  <a:pt x="2183364" y="160337"/>
                </a:lnTo>
                <a:lnTo>
                  <a:pt x="2190671" y="161924"/>
                </a:lnTo>
                <a:lnTo>
                  <a:pt x="2197661" y="163829"/>
                </a:lnTo>
                <a:lnTo>
                  <a:pt x="2204651" y="166052"/>
                </a:lnTo>
                <a:lnTo>
                  <a:pt x="2211324" y="168909"/>
                </a:lnTo>
                <a:lnTo>
                  <a:pt x="2217996" y="172084"/>
                </a:lnTo>
                <a:lnTo>
                  <a:pt x="2224350" y="174942"/>
                </a:lnTo>
                <a:lnTo>
                  <a:pt x="2230387" y="178752"/>
                </a:lnTo>
                <a:lnTo>
                  <a:pt x="2236424" y="182562"/>
                </a:lnTo>
                <a:lnTo>
                  <a:pt x="2242461" y="186689"/>
                </a:lnTo>
                <a:lnTo>
                  <a:pt x="2247862" y="191134"/>
                </a:lnTo>
                <a:lnTo>
                  <a:pt x="2253264" y="195579"/>
                </a:lnTo>
                <a:lnTo>
                  <a:pt x="2258665" y="200659"/>
                </a:lnTo>
                <a:lnTo>
                  <a:pt x="2263431" y="206057"/>
                </a:lnTo>
                <a:lnTo>
                  <a:pt x="2268197" y="211137"/>
                </a:lnTo>
                <a:lnTo>
                  <a:pt x="2272645" y="216852"/>
                </a:lnTo>
                <a:lnTo>
                  <a:pt x="2276776" y="222567"/>
                </a:lnTo>
                <a:lnTo>
                  <a:pt x="2280270" y="228917"/>
                </a:lnTo>
                <a:lnTo>
                  <a:pt x="2284083" y="234949"/>
                </a:lnTo>
                <a:lnTo>
                  <a:pt x="2287261" y="241299"/>
                </a:lnTo>
                <a:lnTo>
                  <a:pt x="2290438" y="247967"/>
                </a:lnTo>
                <a:lnTo>
                  <a:pt x="2292980" y="254634"/>
                </a:lnTo>
                <a:lnTo>
                  <a:pt x="2295204" y="261619"/>
                </a:lnTo>
                <a:lnTo>
                  <a:pt x="2297428" y="268604"/>
                </a:lnTo>
                <a:lnTo>
                  <a:pt x="2298699" y="275589"/>
                </a:lnTo>
                <a:lnTo>
                  <a:pt x="2300287" y="282892"/>
                </a:lnTo>
                <a:lnTo>
                  <a:pt x="2300923" y="290512"/>
                </a:lnTo>
                <a:lnTo>
                  <a:pt x="2301876" y="297814"/>
                </a:lnTo>
                <a:lnTo>
                  <a:pt x="2301876" y="305434"/>
                </a:lnTo>
                <a:lnTo>
                  <a:pt x="2301876" y="1484630"/>
                </a:lnTo>
                <a:lnTo>
                  <a:pt x="2301876" y="1497013"/>
                </a:lnTo>
                <a:lnTo>
                  <a:pt x="2300923" y="1509078"/>
                </a:lnTo>
                <a:lnTo>
                  <a:pt x="2299652" y="1521143"/>
                </a:lnTo>
                <a:lnTo>
                  <a:pt x="2298063" y="1533208"/>
                </a:lnTo>
                <a:lnTo>
                  <a:pt x="2295839" y="1544638"/>
                </a:lnTo>
                <a:lnTo>
                  <a:pt x="2292980" y="1555433"/>
                </a:lnTo>
                <a:lnTo>
                  <a:pt x="2289802" y="1566545"/>
                </a:lnTo>
                <a:lnTo>
                  <a:pt x="2285990" y="1577340"/>
                </a:lnTo>
                <a:lnTo>
                  <a:pt x="2281859" y="1587500"/>
                </a:lnTo>
                <a:lnTo>
                  <a:pt x="2277093" y="1597660"/>
                </a:lnTo>
                <a:lnTo>
                  <a:pt x="2271374" y="1607503"/>
                </a:lnTo>
                <a:lnTo>
                  <a:pt x="2265655" y="1616710"/>
                </a:lnTo>
                <a:lnTo>
                  <a:pt x="2259300" y="1625918"/>
                </a:lnTo>
                <a:lnTo>
                  <a:pt x="2252310" y="1634808"/>
                </a:lnTo>
                <a:lnTo>
                  <a:pt x="2244685" y="1643063"/>
                </a:lnTo>
                <a:lnTo>
                  <a:pt x="2236424" y="1651000"/>
                </a:lnTo>
                <a:lnTo>
                  <a:pt x="2227846" y="1658938"/>
                </a:lnTo>
                <a:lnTo>
                  <a:pt x="2218631" y="1665923"/>
                </a:lnTo>
                <a:lnTo>
                  <a:pt x="2208782" y="1672908"/>
                </a:lnTo>
                <a:lnTo>
                  <a:pt x="2198297" y="1678940"/>
                </a:lnTo>
                <a:lnTo>
                  <a:pt x="2187494" y="1684973"/>
                </a:lnTo>
                <a:lnTo>
                  <a:pt x="2176056" y="1690370"/>
                </a:lnTo>
                <a:lnTo>
                  <a:pt x="2163664" y="1695450"/>
                </a:lnTo>
                <a:lnTo>
                  <a:pt x="2150955" y="1700213"/>
                </a:lnTo>
                <a:lnTo>
                  <a:pt x="2137611" y="1704023"/>
                </a:lnTo>
                <a:lnTo>
                  <a:pt x="2123631" y="1707515"/>
                </a:lnTo>
                <a:lnTo>
                  <a:pt x="2108698" y="1710373"/>
                </a:lnTo>
                <a:lnTo>
                  <a:pt x="2093764" y="1712913"/>
                </a:lnTo>
                <a:lnTo>
                  <a:pt x="2077878" y="1715135"/>
                </a:lnTo>
                <a:lnTo>
                  <a:pt x="2061038" y="1716405"/>
                </a:lnTo>
                <a:lnTo>
                  <a:pt x="2044199" y="1717358"/>
                </a:lnTo>
                <a:lnTo>
                  <a:pt x="2026406" y="1717675"/>
                </a:lnTo>
                <a:lnTo>
                  <a:pt x="1563159" y="1717675"/>
                </a:lnTo>
                <a:lnTo>
                  <a:pt x="1551721" y="1717358"/>
                </a:lnTo>
                <a:lnTo>
                  <a:pt x="1540601" y="1716723"/>
                </a:lnTo>
                <a:lnTo>
                  <a:pt x="1529163" y="1715453"/>
                </a:lnTo>
                <a:lnTo>
                  <a:pt x="1518042" y="1714500"/>
                </a:lnTo>
                <a:lnTo>
                  <a:pt x="1506922" y="1712913"/>
                </a:lnTo>
                <a:lnTo>
                  <a:pt x="1495801" y="1710690"/>
                </a:lnTo>
                <a:lnTo>
                  <a:pt x="1485634" y="1709103"/>
                </a:lnTo>
                <a:lnTo>
                  <a:pt x="1475149" y="1706880"/>
                </a:lnTo>
                <a:lnTo>
                  <a:pt x="1456085" y="1701800"/>
                </a:lnTo>
                <a:lnTo>
                  <a:pt x="1439246" y="1697038"/>
                </a:lnTo>
                <a:lnTo>
                  <a:pt x="1424948" y="1692593"/>
                </a:lnTo>
                <a:lnTo>
                  <a:pt x="1414463" y="1688783"/>
                </a:lnTo>
                <a:lnTo>
                  <a:pt x="1414463" y="1342708"/>
                </a:lnTo>
                <a:lnTo>
                  <a:pt x="1416687" y="1347470"/>
                </a:lnTo>
                <a:lnTo>
                  <a:pt x="1419229" y="1352233"/>
                </a:lnTo>
                <a:lnTo>
                  <a:pt x="1422088" y="1357630"/>
                </a:lnTo>
                <a:lnTo>
                  <a:pt x="1425583" y="1362393"/>
                </a:lnTo>
                <a:lnTo>
                  <a:pt x="1429078" y="1367473"/>
                </a:lnTo>
                <a:lnTo>
                  <a:pt x="1433209" y="1372235"/>
                </a:lnTo>
                <a:lnTo>
                  <a:pt x="1437657" y="1376998"/>
                </a:lnTo>
                <a:lnTo>
                  <a:pt x="1442105" y="1381760"/>
                </a:lnTo>
                <a:lnTo>
                  <a:pt x="1446871" y="1386523"/>
                </a:lnTo>
                <a:lnTo>
                  <a:pt x="1451637" y="1390968"/>
                </a:lnTo>
                <a:lnTo>
                  <a:pt x="1456721" y="1395413"/>
                </a:lnTo>
                <a:lnTo>
                  <a:pt x="1462440" y="1399540"/>
                </a:lnTo>
                <a:lnTo>
                  <a:pt x="1467523" y="1403350"/>
                </a:lnTo>
                <a:lnTo>
                  <a:pt x="1472925" y="1406525"/>
                </a:lnTo>
                <a:lnTo>
                  <a:pt x="1478644" y="1410018"/>
                </a:lnTo>
                <a:lnTo>
                  <a:pt x="1484045" y="1412558"/>
                </a:lnTo>
                <a:lnTo>
                  <a:pt x="1484045" y="1413510"/>
                </a:lnTo>
                <a:lnTo>
                  <a:pt x="2108062" y="1413510"/>
                </a:lnTo>
                <a:lnTo>
                  <a:pt x="2108062" y="1410335"/>
                </a:lnTo>
                <a:lnTo>
                  <a:pt x="2115370" y="1406208"/>
                </a:lnTo>
                <a:lnTo>
                  <a:pt x="2122360" y="1401763"/>
                </a:lnTo>
                <a:lnTo>
                  <a:pt x="2129032" y="1396683"/>
                </a:lnTo>
                <a:lnTo>
                  <a:pt x="2135387" y="1390968"/>
                </a:lnTo>
                <a:lnTo>
                  <a:pt x="2141106" y="1385253"/>
                </a:lnTo>
                <a:lnTo>
                  <a:pt x="2146825" y="1378903"/>
                </a:lnTo>
                <a:lnTo>
                  <a:pt x="2151909" y="1372235"/>
                </a:lnTo>
                <a:lnTo>
                  <a:pt x="2156357" y="1365568"/>
                </a:lnTo>
                <a:lnTo>
                  <a:pt x="2160805" y="1358900"/>
                </a:lnTo>
                <a:lnTo>
                  <a:pt x="2163982" y="1352233"/>
                </a:lnTo>
                <a:lnTo>
                  <a:pt x="2167477" y="1345883"/>
                </a:lnTo>
                <a:lnTo>
                  <a:pt x="2170019" y="1339215"/>
                </a:lnTo>
                <a:lnTo>
                  <a:pt x="2172243" y="1332865"/>
                </a:lnTo>
                <a:lnTo>
                  <a:pt x="2173832" y="1326515"/>
                </a:lnTo>
                <a:lnTo>
                  <a:pt x="2174467" y="1320800"/>
                </a:lnTo>
                <a:lnTo>
                  <a:pt x="2174785" y="1315085"/>
                </a:lnTo>
                <a:lnTo>
                  <a:pt x="2174785" y="305434"/>
                </a:lnTo>
                <a:lnTo>
                  <a:pt x="2174467" y="301307"/>
                </a:lnTo>
                <a:lnTo>
                  <a:pt x="2172879" y="297497"/>
                </a:lnTo>
                <a:lnTo>
                  <a:pt x="2171290" y="293687"/>
                </a:lnTo>
                <a:lnTo>
                  <a:pt x="2168430" y="290829"/>
                </a:lnTo>
                <a:lnTo>
                  <a:pt x="2165571" y="288289"/>
                </a:lnTo>
                <a:lnTo>
                  <a:pt x="2162076" y="286067"/>
                </a:lnTo>
                <a:lnTo>
                  <a:pt x="2157945" y="284797"/>
                </a:lnTo>
                <a:lnTo>
                  <a:pt x="2153497" y="284479"/>
                </a:lnTo>
                <a:lnTo>
                  <a:pt x="1414463" y="284479"/>
                </a:lnTo>
                <a:lnTo>
                  <a:pt x="1414463" y="157162"/>
                </a:lnTo>
                <a:close/>
                <a:moveTo>
                  <a:pt x="184374" y="0"/>
                </a:moveTo>
                <a:lnTo>
                  <a:pt x="1076100" y="0"/>
                </a:lnTo>
                <a:lnTo>
                  <a:pt x="1085621" y="317"/>
                </a:lnTo>
                <a:lnTo>
                  <a:pt x="1094824" y="953"/>
                </a:lnTo>
                <a:lnTo>
                  <a:pt x="1104026" y="1905"/>
                </a:lnTo>
                <a:lnTo>
                  <a:pt x="1113229" y="3494"/>
                </a:lnTo>
                <a:lnTo>
                  <a:pt x="1122115" y="5717"/>
                </a:lnTo>
                <a:lnTo>
                  <a:pt x="1131000" y="8258"/>
                </a:lnTo>
                <a:lnTo>
                  <a:pt x="1139568" y="11434"/>
                </a:lnTo>
                <a:lnTo>
                  <a:pt x="1147502" y="14610"/>
                </a:lnTo>
                <a:lnTo>
                  <a:pt x="1156070" y="18421"/>
                </a:lnTo>
                <a:lnTo>
                  <a:pt x="1163686" y="22232"/>
                </a:lnTo>
                <a:lnTo>
                  <a:pt x="1171620" y="26679"/>
                </a:lnTo>
                <a:lnTo>
                  <a:pt x="1178919" y="31443"/>
                </a:lnTo>
                <a:lnTo>
                  <a:pt x="1186217" y="36842"/>
                </a:lnTo>
                <a:lnTo>
                  <a:pt x="1193199" y="42241"/>
                </a:lnTo>
                <a:lnTo>
                  <a:pt x="1199863" y="47640"/>
                </a:lnTo>
                <a:lnTo>
                  <a:pt x="1206210" y="53993"/>
                </a:lnTo>
                <a:lnTo>
                  <a:pt x="1212557" y="60345"/>
                </a:lnTo>
                <a:lnTo>
                  <a:pt x="1218269" y="67014"/>
                </a:lnTo>
                <a:lnTo>
                  <a:pt x="1223981" y="74002"/>
                </a:lnTo>
                <a:lnTo>
                  <a:pt x="1229058" y="81306"/>
                </a:lnTo>
                <a:lnTo>
                  <a:pt x="1233818" y="88611"/>
                </a:lnTo>
                <a:lnTo>
                  <a:pt x="1238261" y="96551"/>
                </a:lnTo>
                <a:lnTo>
                  <a:pt x="1242387" y="104492"/>
                </a:lnTo>
                <a:lnTo>
                  <a:pt x="1245877" y="112749"/>
                </a:lnTo>
                <a:lnTo>
                  <a:pt x="1249368" y="121325"/>
                </a:lnTo>
                <a:lnTo>
                  <a:pt x="1252224" y="129582"/>
                </a:lnTo>
                <a:lnTo>
                  <a:pt x="1254446" y="138475"/>
                </a:lnTo>
                <a:lnTo>
                  <a:pt x="1256667" y="147368"/>
                </a:lnTo>
                <a:lnTo>
                  <a:pt x="1258254" y="156261"/>
                </a:lnTo>
                <a:lnTo>
                  <a:pt x="1259523" y="165472"/>
                </a:lnTo>
                <a:lnTo>
                  <a:pt x="1259840" y="175000"/>
                </a:lnTo>
                <a:lnTo>
                  <a:pt x="1260475" y="184210"/>
                </a:lnTo>
                <a:lnTo>
                  <a:pt x="1260475" y="1651541"/>
                </a:lnTo>
                <a:lnTo>
                  <a:pt x="1259840" y="1667103"/>
                </a:lnTo>
                <a:lnTo>
                  <a:pt x="1259206" y="1682348"/>
                </a:lnTo>
                <a:lnTo>
                  <a:pt x="1257936" y="1696958"/>
                </a:lnTo>
                <a:lnTo>
                  <a:pt x="1255715" y="1711886"/>
                </a:lnTo>
                <a:lnTo>
                  <a:pt x="1252542" y="1725860"/>
                </a:lnTo>
                <a:lnTo>
                  <a:pt x="1249368" y="1739835"/>
                </a:lnTo>
                <a:lnTo>
                  <a:pt x="1245243" y="1753492"/>
                </a:lnTo>
                <a:lnTo>
                  <a:pt x="1240483" y="1766831"/>
                </a:lnTo>
                <a:lnTo>
                  <a:pt x="1235405" y="1779535"/>
                </a:lnTo>
                <a:lnTo>
                  <a:pt x="1229376" y="1792239"/>
                </a:lnTo>
                <a:lnTo>
                  <a:pt x="1222712" y="1804308"/>
                </a:lnTo>
                <a:lnTo>
                  <a:pt x="1215413" y="1816060"/>
                </a:lnTo>
                <a:lnTo>
                  <a:pt x="1207162" y="1827493"/>
                </a:lnTo>
                <a:lnTo>
                  <a:pt x="1198594" y="1838292"/>
                </a:lnTo>
                <a:lnTo>
                  <a:pt x="1189391" y="1848773"/>
                </a:lnTo>
                <a:lnTo>
                  <a:pt x="1179236" y="1858619"/>
                </a:lnTo>
                <a:lnTo>
                  <a:pt x="1168129" y="1868147"/>
                </a:lnTo>
                <a:lnTo>
                  <a:pt x="1156705" y="1877040"/>
                </a:lnTo>
                <a:lnTo>
                  <a:pt x="1144646" y="1885615"/>
                </a:lnTo>
                <a:lnTo>
                  <a:pt x="1131635" y="1893555"/>
                </a:lnTo>
                <a:lnTo>
                  <a:pt x="1117989" y="1900860"/>
                </a:lnTo>
                <a:lnTo>
                  <a:pt x="1103709" y="1907530"/>
                </a:lnTo>
                <a:lnTo>
                  <a:pt x="1088794" y="1913882"/>
                </a:lnTo>
                <a:lnTo>
                  <a:pt x="1072927" y="1919599"/>
                </a:lnTo>
                <a:lnTo>
                  <a:pt x="1056108" y="1924680"/>
                </a:lnTo>
                <a:lnTo>
                  <a:pt x="1038654" y="1929127"/>
                </a:lnTo>
                <a:lnTo>
                  <a:pt x="1020566" y="1932620"/>
                </a:lnTo>
                <a:lnTo>
                  <a:pt x="1001526" y="1936114"/>
                </a:lnTo>
                <a:lnTo>
                  <a:pt x="981851" y="1938337"/>
                </a:lnTo>
                <a:lnTo>
                  <a:pt x="961541" y="1940243"/>
                </a:lnTo>
                <a:lnTo>
                  <a:pt x="940279" y="1941196"/>
                </a:lnTo>
                <a:lnTo>
                  <a:pt x="918065" y="1941513"/>
                </a:lnTo>
                <a:lnTo>
                  <a:pt x="342410" y="1941513"/>
                </a:lnTo>
                <a:lnTo>
                  <a:pt x="321148" y="1941196"/>
                </a:lnTo>
                <a:lnTo>
                  <a:pt x="300839" y="1940243"/>
                </a:lnTo>
                <a:lnTo>
                  <a:pt x="280846" y="1938337"/>
                </a:lnTo>
                <a:lnTo>
                  <a:pt x="261806" y="1936114"/>
                </a:lnTo>
                <a:lnTo>
                  <a:pt x="242765" y="1932938"/>
                </a:lnTo>
                <a:lnTo>
                  <a:pt x="225311" y="1929444"/>
                </a:lnTo>
                <a:lnTo>
                  <a:pt x="208175" y="1924998"/>
                </a:lnTo>
                <a:lnTo>
                  <a:pt x="191673" y="1920234"/>
                </a:lnTo>
                <a:lnTo>
                  <a:pt x="175806" y="1914517"/>
                </a:lnTo>
                <a:lnTo>
                  <a:pt x="160574" y="1908800"/>
                </a:lnTo>
                <a:lnTo>
                  <a:pt x="146294" y="1902130"/>
                </a:lnTo>
                <a:lnTo>
                  <a:pt x="132648" y="1894825"/>
                </a:lnTo>
                <a:lnTo>
                  <a:pt x="119954" y="1886885"/>
                </a:lnTo>
                <a:lnTo>
                  <a:pt x="107261" y="1878628"/>
                </a:lnTo>
                <a:lnTo>
                  <a:pt x="95836" y="1869735"/>
                </a:lnTo>
                <a:lnTo>
                  <a:pt x="84730" y="1860524"/>
                </a:lnTo>
                <a:lnTo>
                  <a:pt x="74575" y="1850361"/>
                </a:lnTo>
                <a:lnTo>
                  <a:pt x="64737" y="1840198"/>
                </a:lnTo>
                <a:lnTo>
                  <a:pt x="55534" y="1829399"/>
                </a:lnTo>
                <a:lnTo>
                  <a:pt x="47601" y="1817965"/>
                </a:lnTo>
                <a:lnTo>
                  <a:pt x="39985" y="1806532"/>
                </a:lnTo>
                <a:lnTo>
                  <a:pt x="32686" y="1794463"/>
                </a:lnTo>
                <a:lnTo>
                  <a:pt x="26656" y="1781758"/>
                </a:lnTo>
                <a:lnTo>
                  <a:pt x="20944" y="1768419"/>
                </a:lnTo>
                <a:lnTo>
                  <a:pt x="16184" y="1755397"/>
                </a:lnTo>
                <a:lnTo>
                  <a:pt x="11741" y="1741740"/>
                </a:lnTo>
                <a:lnTo>
                  <a:pt x="8251" y="1727131"/>
                </a:lnTo>
                <a:lnTo>
                  <a:pt x="5077" y="1712838"/>
                </a:lnTo>
                <a:lnTo>
                  <a:pt x="2856" y="1698229"/>
                </a:lnTo>
                <a:lnTo>
                  <a:pt x="1269" y="1682984"/>
                </a:lnTo>
                <a:lnTo>
                  <a:pt x="317" y="1667421"/>
                </a:lnTo>
                <a:lnTo>
                  <a:pt x="0" y="1651541"/>
                </a:lnTo>
                <a:lnTo>
                  <a:pt x="0" y="184210"/>
                </a:lnTo>
                <a:lnTo>
                  <a:pt x="0" y="175000"/>
                </a:lnTo>
                <a:lnTo>
                  <a:pt x="634" y="165472"/>
                </a:lnTo>
                <a:lnTo>
                  <a:pt x="1904" y="156261"/>
                </a:lnTo>
                <a:lnTo>
                  <a:pt x="3808" y="147368"/>
                </a:lnTo>
                <a:lnTo>
                  <a:pt x="6029" y="138475"/>
                </a:lnTo>
                <a:lnTo>
                  <a:pt x="8251" y="129582"/>
                </a:lnTo>
                <a:lnTo>
                  <a:pt x="11107" y="121325"/>
                </a:lnTo>
                <a:lnTo>
                  <a:pt x="14280" y="112749"/>
                </a:lnTo>
                <a:lnTo>
                  <a:pt x="18088" y="104492"/>
                </a:lnTo>
                <a:lnTo>
                  <a:pt x="22214" y="96551"/>
                </a:lnTo>
                <a:lnTo>
                  <a:pt x="26656" y="88611"/>
                </a:lnTo>
                <a:lnTo>
                  <a:pt x="31416" y="81306"/>
                </a:lnTo>
                <a:lnTo>
                  <a:pt x="36494" y="74002"/>
                </a:lnTo>
                <a:lnTo>
                  <a:pt x="41889" y="67014"/>
                </a:lnTo>
                <a:lnTo>
                  <a:pt x="47918" y="60345"/>
                </a:lnTo>
                <a:lnTo>
                  <a:pt x="53948" y="53993"/>
                </a:lnTo>
                <a:lnTo>
                  <a:pt x="60612" y="47640"/>
                </a:lnTo>
                <a:lnTo>
                  <a:pt x="66959" y="42241"/>
                </a:lnTo>
                <a:lnTo>
                  <a:pt x="74257" y="36842"/>
                </a:lnTo>
                <a:lnTo>
                  <a:pt x="81556" y="31443"/>
                </a:lnTo>
                <a:lnTo>
                  <a:pt x="88855" y="26679"/>
                </a:lnTo>
                <a:lnTo>
                  <a:pt x="96471" y="22232"/>
                </a:lnTo>
                <a:lnTo>
                  <a:pt x="104405" y="18421"/>
                </a:lnTo>
                <a:lnTo>
                  <a:pt x="112338" y="14610"/>
                </a:lnTo>
                <a:lnTo>
                  <a:pt x="120906" y="11434"/>
                </a:lnTo>
                <a:lnTo>
                  <a:pt x="129475" y="8258"/>
                </a:lnTo>
                <a:lnTo>
                  <a:pt x="138360" y="5717"/>
                </a:lnTo>
                <a:lnTo>
                  <a:pt x="146928" y="3494"/>
                </a:lnTo>
                <a:lnTo>
                  <a:pt x="156131" y="1905"/>
                </a:lnTo>
                <a:lnTo>
                  <a:pt x="165651" y="953"/>
                </a:lnTo>
                <a:lnTo>
                  <a:pt x="174854" y="317"/>
                </a:lnTo>
                <a:lnTo>
                  <a:pt x="184374" y="0"/>
                </a:lnTo>
                <a:close/>
              </a:path>
            </a:pathLst>
          </a:custGeom>
          <a:solidFill>
            <a:srgbClr val="C00000"/>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18" name="KSO_Shape"/>
          <p:cNvSpPr/>
          <p:nvPr/>
        </p:nvSpPr>
        <p:spPr bwMode="auto">
          <a:xfrm>
            <a:off x="1800560" y="1268496"/>
            <a:ext cx="536164" cy="623448"/>
          </a:xfrm>
          <a:custGeom>
            <a:avLst/>
            <a:gdLst>
              <a:gd name="T0" fmla="*/ 2147483646 w 5822"/>
              <a:gd name="T1" fmla="*/ 2147483646 h 6759"/>
              <a:gd name="T2" fmla="*/ 2147483646 w 5822"/>
              <a:gd name="T3" fmla="*/ 2147483646 h 6759"/>
              <a:gd name="T4" fmla="*/ 2147483646 w 5822"/>
              <a:gd name="T5" fmla="*/ 2147483646 h 6759"/>
              <a:gd name="T6" fmla="*/ 2147483646 w 5822"/>
              <a:gd name="T7" fmla="*/ 2147483646 h 6759"/>
              <a:gd name="T8" fmla="*/ 2147483646 w 5822"/>
              <a:gd name="T9" fmla="*/ 2147483646 h 6759"/>
              <a:gd name="T10" fmla="*/ 2147483646 w 5822"/>
              <a:gd name="T11" fmla="*/ 1253760573 h 6759"/>
              <a:gd name="T12" fmla="*/ 2147483646 w 5822"/>
              <a:gd name="T13" fmla="*/ 2147483646 h 6759"/>
              <a:gd name="T14" fmla="*/ 2147483646 w 5822"/>
              <a:gd name="T15" fmla="*/ 2147483646 h 6759"/>
              <a:gd name="T16" fmla="*/ 2147483646 w 5822"/>
              <a:gd name="T17" fmla="*/ 2147483646 h 6759"/>
              <a:gd name="T18" fmla="*/ 2147483646 w 5822"/>
              <a:gd name="T19" fmla="*/ 2147483646 h 6759"/>
              <a:gd name="T20" fmla="*/ 2147483646 w 5822"/>
              <a:gd name="T21" fmla="*/ 2147483646 h 6759"/>
              <a:gd name="T22" fmla="*/ 2147483646 w 5822"/>
              <a:gd name="T23" fmla="*/ 2147483646 h 6759"/>
              <a:gd name="T24" fmla="*/ 2147483646 w 5822"/>
              <a:gd name="T25" fmla="*/ 2147483646 h 6759"/>
              <a:gd name="T26" fmla="*/ 2147483646 w 5822"/>
              <a:gd name="T27" fmla="*/ 2147483646 h 6759"/>
              <a:gd name="T28" fmla="*/ 2147483646 w 5822"/>
              <a:gd name="T29" fmla="*/ 2147483646 h 6759"/>
              <a:gd name="T30" fmla="*/ 2147483646 w 5822"/>
              <a:gd name="T31" fmla="*/ 2147483646 h 6759"/>
              <a:gd name="T32" fmla="*/ 2147483646 w 5822"/>
              <a:gd name="T33" fmla="*/ 2147483646 h 6759"/>
              <a:gd name="T34" fmla="*/ 2147483646 w 5822"/>
              <a:gd name="T35" fmla="*/ 2147483646 h 6759"/>
              <a:gd name="T36" fmla="*/ 2147483646 w 5822"/>
              <a:gd name="T37" fmla="*/ 2147483646 h 6759"/>
              <a:gd name="T38" fmla="*/ 2147483646 w 5822"/>
              <a:gd name="T39" fmla="*/ 2147483646 h 6759"/>
              <a:gd name="T40" fmla="*/ 0 w 5822"/>
              <a:gd name="T41" fmla="*/ 2147483646 h 6759"/>
              <a:gd name="T42" fmla="*/ 2147483646 w 5822"/>
              <a:gd name="T43" fmla="*/ 2147483646 h 6759"/>
              <a:gd name="T44" fmla="*/ 2147483646 w 5822"/>
              <a:gd name="T45" fmla="*/ 2147483646 h 6759"/>
              <a:gd name="T46" fmla="*/ 2147483646 w 5822"/>
              <a:gd name="T47" fmla="*/ 2147483646 h 6759"/>
              <a:gd name="T48" fmla="*/ 2147483646 w 5822"/>
              <a:gd name="T49" fmla="*/ 2147483646 h 6759"/>
              <a:gd name="T50" fmla="*/ 2147483646 w 5822"/>
              <a:gd name="T51" fmla="*/ 2147483646 h 6759"/>
              <a:gd name="T52" fmla="*/ 2147483646 w 5822"/>
              <a:gd name="T53" fmla="*/ 2147483646 h 6759"/>
              <a:gd name="T54" fmla="*/ 2147483646 w 5822"/>
              <a:gd name="T55" fmla="*/ 2147483646 h 6759"/>
              <a:gd name="T56" fmla="*/ 2147483646 w 5822"/>
              <a:gd name="T57" fmla="*/ 2147483646 h 6759"/>
              <a:gd name="T58" fmla="*/ 2147483646 w 5822"/>
              <a:gd name="T59" fmla="*/ 2147483646 h 6759"/>
              <a:gd name="T60" fmla="*/ 2147483646 w 5822"/>
              <a:gd name="T61" fmla="*/ 2147483646 h 6759"/>
              <a:gd name="T62" fmla="*/ 2147483646 w 5822"/>
              <a:gd name="T63" fmla="*/ 2147483646 h 6759"/>
              <a:gd name="T64" fmla="*/ 2147483646 w 5822"/>
              <a:gd name="T65" fmla="*/ 2147483646 h 6759"/>
              <a:gd name="T66" fmla="*/ 2147483646 w 5822"/>
              <a:gd name="T67" fmla="*/ 2147483646 h 6759"/>
              <a:gd name="T68" fmla="*/ 2147483646 w 5822"/>
              <a:gd name="T69" fmla="*/ 2147483646 h 6759"/>
              <a:gd name="T70" fmla="*/ 2147483646 w 5822"/>
              <a:gd name="T71" fmla="*/ 2147483646 h 6759"/>
              <a:gd name="T72" fmla="*/ 2147483646 w 5822"/>
              <a:gd name="T73" fmla="*/ 2147483646 h 6759"/>
              <a:gd name="T74" fmla="*/ 2147483646 w 5822"/>
              <a:gd name="T75" fmla="*/ 2147483646 h 6759"/>
              <a:gd name="T76" fmla="*/ 2147483646 w 5822"/>
              <a:gd name="T77" fmla="*/ 2147483646 h 6759"/>
              <a:gd name="T78" fmla="*/ 2147483646 w 5822"/>
              <a:gd name="T79" fmla="*/ 2147483646 h 6759"/>
              <a:gd name="T80" fmla="*/ 2147483646 w 5822"/>
              <a:gd name="T81" fmla="*/ 2147483646 h 6759"/>
              <a:gd name="T82" fmla="*/ 2147483646 w 5822"/>
              <a:gd name="T83" fmla="*/ 2147483646 h 6759"/>
              <a:gd name="T84" fmla="*/ 2147483646 w 5822"/>
              <a:gd name="T85" fmla="*/ 2147483646 h 6759"/>
              <a:gd name="T86" fmla="*/ 2147483646 w 5822"/>
              <a:gd name="T87" fmla="*/ 2147483646 h 6759"/>
              <a:gd name="T88" fmla="*/ 2147483646 w 5822"/>
              <a:gd name="T89" fmla="*/ 2147483646 h 6759"/>
              <a:gd name="T90" fmla="*/ 2147483646 w 5822"/>
              <a:gd name="T91" fmla="*/ 2147483646 h 6759"/>
              <a:gd name="T92" fmla="*/ 2147483646 w 5822"/>
              <a:gd name="T93" fmla="*/ 2147483646 h 6759"/>
              <a:gd name="T94" fmla="*/ 2147483646 w 5822"/>
              <a:gd name="T95" fmla="*/ 2147483646 h 6759"/>
              <a:gd name="T96" fmla="*/ 2147483646 w 5822"/>
              <a:gd name="T97" fmla="*/ 2147483646 h 675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822" h="6759">
                <a:moveTo>
                  <a:pt x="0" y="6351"/>
                </a:moveTo>
                <a:lnTo>
                  <a:pt x="129" y="6351"/>
                </a:lnTo>
                <a:lnTo>
                  <a:pt x="129" y="3057"/>
                </a:lnTo>
                <a:lnTo>
                  <a:pt x="129" y="2914"/>
                </a:lnTo>
                <a:lnTo>
                  <a:pt x="266" y="2865"/>
                </a:lnTo>
                <a:lnTo>
                  <a:pt x="1775" y="2337"/>
                </a:lnTo>
                <a:lnTo>
                  <a:pt x="1775" y="1515"/>
                </a:lnTo>
                <a:lnTo>
                  <a:pt x="1775" y="1386"/>
                </a:lnTo>
                <a:lnTo>
                  <a:pt x="1892" y="1331"/>
                </a:lnTo>
                <a:lnTo>
                  <a:pt x="4422" y="137"/>
                </a:lnTo>
                <a:lnTo>
                  <a:pt x="4714" y="0"/>
                </a:lnTo>
                <a:lnTo>
                  <a:pt x="4714" y="56"/>
                </a:lnTo>
                <a:lnTo>
                  <a:pt x="5511" y="532"/>
                </a:lnTo>
                <a:lnTo>
                  <a:pt x="5511" y="6326"/>
                </a:lnTo>
                <a:lnTo>
                  <a:pt x="5822" y="6326"/>
                </a:lnTo>
                <a:lnTo>
                  <a:pt x="5822" y="6734"/>
                </a:lnTo>
                <a:lnTo>
                  <a:pt x="4510" y="6734"/>
                </a:lnTo>
                <a:lnTo>
                  <a:pt x="4305" y="6734"/>
                </a:lnTo>
                <a:lnTo>
                  <a:pt x="4305" y="6529"/>
                </a:lnTo>
                <a:lnTo>
                  <a:pt x="4305" y="643"/>
                </a:lnTo>
                <a:lnTo>
                  <a:pt x="2183" y="1644"/>
                </a:lnTo>
                <a:lnTo>
                  <a:pt x="2183" y="2194"/>
                </a:lnTo>
                <a:lnTo>
                  <a:pt x="2798" y="1979"/>
                </a:lnTo>
                <a:lnTo>
                  <a:pt x="3035" y="1895"/>
                </a:lnTo>
                <a:lnTo>
                  <a:pt x="3035" y="1889"/>
                </a:lnTo>
                <a:lnTo>
                  <a:pt x="3042" y="1892"/>
                </a:lnTo>
                <a:lnTo>
                  <a:pt x="3068" y="1884"/>
                </a:lnTo>
                <a:lnTo>
                  <a:pt x="3068" y="1909"/>
                </a:lnTo>
                <a:lnTo>
                  <a:pt x="3862" y="2381"/>
                </a:lnTo>
                <a:lnTo>
                  <a:pt x="3862" y="6313"/>
                </a:lnTo>
                <a:lnTo>
                  <a:pt x="4177" y="6313"/>
                </a:lnTo>
                <a:lnTo>
                  <a:pt x="4177" y="6722"/>
                </a:lnTo>
                <a:lnTo>
                  <a:pt x="2865" y="6722"/>
                </a:lnTo>
                <a:lnTo>
                  <a:pt x="2661" y="6722"/>
                </a:lnTo>
                <a:lnTo>
                  <a:pt x="2661" y="6517"/>
                </a:lnTo>
                <a:lnTo>
                  <a:pt x="2661" y="2458"/>
                </a:lnTo>
                <a:lnTo>
                  <a:pt x="538" y="3202"/>
                </a:lnTo>
                <a:lnTo>
                  <a:pt x="538" y="6556"/>
                </a:lnTo>
                <a:lnTo>
                  <a:pt x="538" y="6759"/>
                </a:lnTo>
                <a:lnTo>
                  <a:pt x="334" y="6759"/>
                </a:lnTo>
                <a:lnTo>
                  <a:pt x="0" y="6759"/>
                </a:lnTo>
                <a:lnTo>
                  <a:pt x="0" y="6351"/>
                </a:lnTo>
                <a:close/>
                <a:moveTo>
                  <a:pt x="776" y="6707"/>
                </a:moveTo>
                <a:lnTo>
                  <a:pt x="776" y="6707"/>
                </a:lnTo>
                <a:lnTo>
                  <a:pt x="1501" y="6707"/>
                </a:lnTo>
                <a:lnTo>
                  <a:pt x="2348" y="6707"/>
                </a:lnTo>
                <a:lnTo>
                  <a:pt x="2348" y="5989"/>
                </a:lnTo>
                <a:lnTo>
                  <a:pt x="1501" y="6044"/>
                </a:lnTo>
                <a:lnTo>
                  <a:pt x="776" y="6092"/>
                </a:lnTo>
                <a:lnTo>
                  <a:pt x="776" y="6707"/>
                </a:lnTo>
                <a:close/>
                <a:moveTo>
                  <a:pt x="776" y="4048"/>
                </a:moveTo>
                <a:lnTo>
                  <a:pt x="776" y="4048"/>
                </a:lnTo>
                <a:lnTo>
                  <a:pt x="1501" y="3842"/>
                </a:lnTo>
                <a:lnTo>
                  <a:pt x="2348" y="3604"/>
                </a:lnTo>
                <a:lnTo>
                  <a:pt x="2348" y="2883"/>
                </a:lnTo>
                <a:lnTo>
                  <a:pt x="1501" y="3178"/>
                </a:lnTo>
                <a:lnTo>
                  <a:pt x="776" y="3431"/>
                </a:lnTo>
                <a:lnTo>
                  <a:pt x="776" y="4048"/>
                </a:lnTo>
                <a:close/>
                <a:moveTo>
                  <a:pt x="776" y="4926"/>
                </a:moveTo>
                <a:lnTo>
                  <a:pt x="776" y="4926"/>
                </a:lnTo>
                <a:lnTo>
                  <a:pt x="1501" y="4788"/>
                </a:lnTo>
                <a:lnTo>
                  <a:pt x="2348" y="4628"/>
                </a:lnTo>
                <a:lnTo>
                  <a:pt x="2348" y="3909"/>
                </a:lnTo>
                <a:lnTo>
                  <a:pt x="1501" y="4124"/>
                </a:lnTo>
                <a:lnTo>
                  <a:pt x="776" y="4310"/>
                </a:lnTo>
                <a:lnTo>
                  <a:pt x="776" y="4926"/>
                </a:lnTo>
                <a:close/>
                <a:moveTo>
                  <a:pt x="776" y="5811"/>
                </a:moveTo>
                <a:lnTo>
                  <a:pt x="776" y="5811"/>
                </a:lnTo>
                <a:lnTo>
                  <a:pt x="1501" y="5741"/>
                </a:lnTo>
                <a:lnTo>
                  <a:pt x="2348" y="5661"/>
                </a:lnTo>
                <a:lnTo>
                  <a:pt x="2348" y="4942"/>
                </a:lnTo>
                <a:lnTo>
                  <a:pt x="1501" y="5078"/>
                </a:lnTo>
                <a:lnTo>
                  <a:pt x="776" y="5194"/>
                </a:lnTo>
                <a:lnTo>
                  <a:pt x="776" y="5811"/>
                </a:lnTo>
                <a:close/>
              </a:path>
            </a:pathLst>
          </a:custGeom>
          <a:solidFill>
            <a:srgbClr val="C00000"/>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a typeface="宋体" panose="02010600030101010101" pitchFamily="2" charset="-122"/>
            </a:endParaRPr>
          </a:p>
        </p:txBody>
      </p:sp>
      <p:grpSp>
        <p:nvGrpSpPr>
          <p:cNvPr id="19" name="组合 18"/>
          <p:cNvGrpSpPr/>
          <p:nvPr/>
        </p:nvGrpSpPr>
        <p:grpSpPr>
          <a:xfrm>
            <a:off x="3246743" y="1840483"/>
            <a:ext cx="310406" cy="310406"/>
            <a:chOff x="3264324" y="1749600"/>
            <a:chExt cx="348156" cy="348156"/>
          </a:xfrm>
        </p:grpSpPr>
        <p:sp>
          <p:nvSpPr>
            <p:cNvPr id="20" name="矩形 19"/>
            <p:cNvSpPr/>
            <p:nvPr/>
          </p:nvSpPr>
          <p:spPr>
            <a:xfrm>
              <a:off x="3264324" y="1900818"/>
              <a:ext cx="348156" cy="45719"/>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rot="5400000">
              <a:off x="3264324" y="1900818"/>
              <a:ext cx="348156" cy="45719"/>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2" name="组合 21"/>
          <p:cNvGrpSpPr/>
          <p:nvPr/>
        </p:nvGrpSpPr>
        <p:grpSpPr>
          <a:xfrm>
            <a:off x="5803179" y="1840483"/>
            <a:ext cx="310406" cy="310406"/>
            <a:chOff x="3264324" y="1749600"/>
            <a:chExt cx="348156" cy="348156"/>
          </a:xfrm>
        </p:grpSpPr>
        <p:sp>
          <p:nvSpPr>
            <p:cNvPr id="23" name="矩形 22"/>
            <p:cNvSpPr/>
            <p:nvPr/>
          </p:nvSpPr>
          <p:spPr>
            <a:xfrm>
              <a:off x="3264324" y="1900818"/>
              <a:ext cx="348156" cy="45719"/>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rot="5400000">
              <a:off x="3264324" y="1900818"/>
              <a:ext cx="348156" cy="45719"/>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5" name="TextBox 24"/>
          <p:cNvSpPr txBox="1"/>
          <p:nvPr/>
        </p:nvSpPr>
        <p:spPr>
          <a:xfrm>
            <a:off x="1575228" y="3544726"/>
            <a:ext cx="6154126" cy="923330"/>
          </a:xfrm>
          <a:prstGeom prst="rect">
            <a:avLst/>
          </a:prstGeom>
          <a:noFill/>
        </p:spPr>
        <p:txBody>
          <a:bodyPr wrap="square" lIns="0" tIns="0" rIns="0" bIns="0" rtlCol="0">
            <a:spAutoFit/>
          </a:bodyPr>
          <a:lstStyle/>
          <a:p>
            <a:pPr algn="just">
              <a:lnSpc>
                <a:spcPct val="150000"/>
              </a:lnSpc>
            </a:pPr>
            <a:r>
              <a:rPr lang="zh-CN" altLang="en-US" sz="1000" dirty="0">
                <a:latin typeface="微软雅黑 Light" panose="020B0502040204020203" pitchFamily="34" charset="-122"/>
                <a:ea typeface="微软雅黑 Light" panose="020B0502040204020203" pitchFamily="34" charset="-122"/>
              </a:rPr>
              <a:t>点击输入简要文字内容，文字内容需概括精炼，不用多余的文字修饰，言简意赅的说明分项内容。点击输入简要文字内容，文字内容需概括精炼，不用多余的文字修饰，言简意赅的说明分项内容</a:t>
            </a:r>
            <a:r>
              <a:rPr lang="en-US" altLang="zh-CN" sz="1000" dirty="0">
                <a:latin typeface="微软雅黑 Light" panose="020B0502040204020203" pitchFamily="34" charset="-122"/>
                <a:ea typeface="微软雅黑 Light" panose="020B0502040204020203" pitchFamily="34" charset="-122"/>
              </a:rPr>
              <a:t>……</a:t>
            </a:r>
          </a:p>
          <a:p>
            <a:pPr algn="just">
              <a:lnSpc>
                <a:spcPct val="150000"/>
              </a:lnSpc>
            </a:pPr>
            <a:r>
              <a:rPr lang="zh-CN" altLang="en-US" sz="1000" dirty="0">
                <a:latin typeface="微软雅黑 Light" panose="020B0502040204020203" pitchFamily="34" charset="-122"/>
                <a:ea typeface="微软雅黑 Light" panose="020B0502040204020203" pitchFamily="34" charset="-122"/>
              </a:rPr>
              <a:t>点击输入简要文字内容，文字内容需概括精炼，不用多余的文字修饰，言简意赅的说明分项内容。点击输入简要文字内容，文字内容需概括精炼，不用多余的文字修饰，言简意赅的说明分项内容</a:t>
            </a:r>
            <a:r>
              <a:rPr lang="en-US" altLang="zh-CN" sz="1000" dirty="0">
                <a:latin typeface="微软雅黑 Light" panose="020B0502040204020203" pitchFamily="34" charset="-122"/>
                <a:ea typeface="微软雅黑 Light" panose="020B0502040204020203" pitchFamily="34" charset="-122"/>
              </a:rPr>
              <a:t>……</a:t>
            </a:r>
          </a:p>
        </p:txBody>
      </p:sp>
      <p:sp>
        <p:nvSpPr>
          <p:cNvPr id="26" name="Freeform 5"/>
          <p:cNvSpPr/>
          <p:nvPr/>
        </p:nvSpPr>
        <p:spPr bwMode="auto">
          <a:xfrm>
            <a:off x="1115616" y="3507854"/>
            <a:ext cx="236560" cy="970850"/>
          </a:xfrm>
          <a:custGeom>
            <a:avLst/>
            <a:gdLst/>
            <a:ahLst/>
            <a:cxnLst/>
            <a:rect l="l" t="t" r="r" b="b"/>
            <a:pathLst>
              <a:path w="931331" h="3822203">
                <a:moveTo>
                  <a:pt x="931331" y="0"/>
                </a:moveTo>
                <a:lnTo>
                  <a:pt x="931331" y="43438"/>
                </a:lnTo>
                <a:lnTo>
                  <a:pt x="929692" y="43241"/>
                </a:lnTo>
                <a:cubicBezTo>
                  <a:pt x="720560" y="43241"/>
                  <a:pt x="548753" y="233651"/>
                  <a:pt x="531759" y="477070"/>
                </a:cubicBezTo>
                <a:cubicBezTo>
                  <a:pt x="531001" y="481589"/>
                  <a:pt x="530505" y="486178"/>
                  <a:pt x="530592" y="490864"/>
                </a:cubicBezTo>
                <a:lnTo>
                  <a:pt x="527965" y="521911"/>
                </a:lnTo>
                <a:cubicBezTo>
                  <a:pt x="527965" y="524355"/>
                  <a:pt x="527981" y="526795"/>
                  <a:pt x="528584" y="529223"/>
                </a:cubicBezTo>
                <a:cubicBezTo>
                  <a:pt x="525896" y="549213"/>
                  <a:pt x="525319" y="570030"/>
                  <a:pt x="525319" y="591585"/>
                </a:cubicBezTo>
                <a:lnTo>
                  <a:pt x="525319" y="1420695"/>
                </a:lnTo>
                <a:cubicBezTo>
                  <a:pt x="525319" y="1644311"/>
                  <a:pt x="418363" y="1909396"/>
                  <a:pt x="152419" y="1909396"/>
                </a:cubicBezTo>
                <a:lnTo>
                  <a:pt x="152419" y="1917007"/>
                </a:lnTo>
                <a:cubicBezTo>
                  <a:pt x="411268" y="1917007"/>
                  <a:pt x="525319" y="2180779"/>
                  <a:pt x="525319" y="2401508"/>
                </a:cubicBezTo>
                <a:lnTo>
                  <a:pt x="525319" y="3229831"/>
                </a:lnTo>
                <a:lnTo>
                  <a:pt x="528395" y="3285086"/>
                </a:lnTo>
                <a:lnTo>
                  <a:pt x="527965" y="3290166"/>
                </a:lnTo>
                <a:cubicBezTo>
                  <a:pt x="527965" y="3298449"/>
                  <a:pt x="528142" y="3306682"/>
                  <a:pt x="530049" y="3314794"/>
                </a:cubicBezTo>
                <a:cubicBezTo>
                  <a:pt x="529872" y="3323297"/>
                  <a:pt x="530775" y="3331587"/>
                  <a:pt x="532157" y="3339708"/>
                </a:cubicBezTo>
                <a:cubicBezTo>
                  <a:pt x="550979" y="3580884"/>
                  <a:pt x="721914" y="3768836"/>
                  <a:pt x="929692" y="3768836"/>
                </a:cubicBezTo>
                <a:cubicBezTo>
                  <a:pt x="930239" y="3768836"/>
                  <a:pt x="930786" y="3768835"/>
                  <a:pt x="931331" y="3768639"/>
                </a:cubicBezTo>
                <a:lnTo>
                  <a:pt x="931331" y="3822203"/>
                </a:lnTo>
                <a:cubicBezTo>
                  <a:pt x="739757" y="3822203"/>
                  <a:pt x="598112" y="3773911"/>
                  <a:pt x="507975" y="3678638"/>
                </a:cubicBezTo>
                <a:cubicBezTo>
                  <a:pt x="417575" y="3582577"/>
                  <a:pt x="372901" y="3410141"/>
                  <a:pt x="372901" y="3162642"/>
                </a:cubicBezTo>
                <a:lnTo>
                  <a:pt x="372901" y="2435365"/>
                </a:lnTo>
                <a:cubicBezTo>
                  <a:pt x="372901" y="2299674"/>
                  <a:pt x="350301" y="2189965"/>
                  <a:pt x="304838" y="2105453"/>
                </a:cubicBezTo>
                <a:cubicBezTo>
                  <a:pt x="260163" y="2021204"/>
                  <a:pt x="158200" y="1972649"/>
                  <a:pt x="0" y="1961888"/>
                </a:cubicBezTo>
                <a:lnTo>
                  <a:pt x="0" y="1860316"/>
                </a:lnTo>
                <a:cubicBezTo>
                  <a:pt x="146638" y="1837744"/>
                  <a:pt x="245710" y="1792339"/>
                  <a:pt x="296166" y="1724624"/>
                </a:cubicBezTo>
                <a:cubicBezTo>
                  <a:pt x="347410" y="1657434"/>
                  <a:pt x="372901" y="1544052"/>
                  <a:pt x="372901" y="1386838"/>
                </a:cubicBezTo>
                <a:lnTo>
                  <a:pt x="372901" y="659562"/>
                </a:lnTo>
                <a:cubicBezTo>
                  <a:pt x="372901" y="411275"/>
                  <a:pt x="417575" y="239626"/>
                  <a:pt x="507975" y="143566"/>
                </a:cubicBezTo>
                <a:cubicBezTo>
                  <a:pt x="598112" y="47505"/>
                  <a:pt x="739757" y="0"/>
                  <a:pt x="931331" y="0"/>
                </a:cubicBezTo>
                <a:close/>
              </a:path>
            </a:pathLst>
          </a:custGeom>
          <a:solidFill>
            <a:schemeClr val="tx1"/>
          </a:solidFill>
          <a:ln>
            <a:noFill/>
          </a:ln>
        </p:spPr>
        <p:txBody>
          <a:bodyPr vert="horz" wrap="square" lIns="91440" tIns="45720" rIns="91440" bIns="45720" numCol="1" anchor="t" anchorCtr="0" compatLnSpc="1"/>
          <a:lstStyle/>
          <a:p>
            <a:endParaRPr lang="zh-CN" altLang="en-US"/>
          </a:p>
        </p:txBody>
      </p:sp>
      <p:sp>
        <p:nvSpPr>
          <p:cNvPr id="27" name="Freeform 5"/>
          <p:cNvSpPr/>
          <p:nvPr/>
        </p:nvSpPr>
        <p:spPr bwMode="auto">
          <a:xfrm flipH="1">
            <a:off x="8008152" y="3507854"/>
            <a:ext cx="236560" cy="970850"/>
          </a:xfrm>
          <a:custGeom>
            <a:avLst/>
            <a:gdLst/>
            <a:ahLst/>
            <a:cxnLst/>
            <a:rect l="l" t="t" r="r" b="b"/>
            <a:pathLst>
              <a:path w="931331" h="3822203">
                <a:moveTo>
                  <a:pt x="931331" y="0"/>
                </a:moveTo>
                <a:lnTo>
                  <a:pt x="931331" y="43438"/>
                </a:lnTo>
                <a:lnTo>
                  <a:pt x="929692" y="43241"/>
                </a:lnTo>
                <a:cubicBezTo>
                  <a:pt x="720560" y="43241"/>
                  <a:pt x="548753" y="233651"/>
                  <a:pt x="531759" y="477070"/>
                </a:cubicBezTo>
                <a:cubicBezTo>
                  <a:pt x="531001" y="481589"/>
                  <a:pt x="530505" y="486178"/>
                  <a:pt x="530592" y="490864"/>
                </a:cubicBezTo>
                <a:lnTo>
                  <a:pt x="527965" y="521911"/>
                </a:lnTo>
                <a:cubicBezTo>
                  <a:pt x="527965" y="524355"/>
                  <a:pt x="527981" y="526795"/>
                  <a:pt x="528584" y="529223"/>
                </a:cubicBezTo>
                <a:cubicBezTo>
                  <a:pt x="525896" y="549213"/>
                  <a:pt x="525319" y="570030"/>
                  <a:pt x="525319" y="591585"/>
                </a:cubicBezTo>
                <a:lnTo>
                  <a:pt x="525319" y="1420695"/>
                </a:lnTo>
                <a:cubicBezTo>
                  <a:pt x="525319" y="1644311"/>
                  <a:pt x="418363" y="1909396"/>
                  <a:pt x="152419" y="1909396"/>
                </a:cubicBezTo>
                <a:lnTo>
                  <a:pt x="152419" y="1917007"/>
                </a:lnTo>
                <a:cubicBezTo>
                  <a:pt x="411268" y="1917007"/>
                  <a:pt x="525319" y="2180779"/>
                  <a:pt x="525319" y="2401508"/>
                </a:cubicBezTo>
                <a:lnTo>
                  <a:pt x="525319" y="3229831"/>
                </a:lnTo>
                <a:lnTo>
                  <a:pt x="528395" y="3285086"/>
                </a:lnTo>
                <a:lnTo>
                  <a:pt x="527965" y="3290166"/>
                </a:lnTo>
                <a:cubicBezTo>
                  <a:pt x="527965" y="3298449"/>
                  <a:pt x="528142" y="3306682"/>
                  <a:pt x="530049" y="3314794"/>
                </a:cubicBezTo>
                <a:cubicBezTo>
                  <a:pt x="529872" y="3323297"/>
                  <a:pt x="530775" y="3331587"/>
                  <a:pt x="532157" y="3339708"/>
                </a:cubicBezTo>
                <a:cubicBezTo>
                  <a:pt x="550979" y="3580884"/>
                  <a:pt x="721914" y="3768836"/>
                  <a:pt x="929692" y="3768836"/>
                </a:cubicBezTo>
                <a:cubicBezTo>
                  <a:pt x="930239" y="3768836"/>
                  <a:pt x="930786" y="3768835"/>
                  <a:pt x="931331" y="3768639"/>
                </a:cubicBezTo>
                <a:lnTo>
                  <a:pt x="931331" y="3822203"/>
                </a:lnTo>
                <a:cubicBezTo>
                  <a:pt x="739757" y="3822203"/>
                  <a:pt x="598112" y="3773911"/>
                  <a:pt x="507975" y="3678638"/>
                </a:cubicBezTo>
                <a:cubicBezTo>
                  <a:pt x="417575" y="3582577"/>
                  <a:pt x="372901" y="3410141"/>
                  <a:pt x="372901" y="3162642"/>
                </a:cubicBezTo>
                <a:lnTo>
                  <a:pt x="372901" y="2435365"/>
                </a:lnTo>
                <a:cubicBezTo>
                  <a:pt x="372901" y="2299674"/>
                  <a:pt x="350301" y="2189965"/>
                  <a:pt x="304838" y="2105453"/>
                </a:cubicBezTo>
                <a:cubicBezTo>
                  <a:pt x="260163" y="2021204"/>
                  <a:pt x="158200" y="1972649"/>
                  <a:pt x="0" y="1961888"/>
                </a:cubicBezTo>
                <a:lnTo>
                  <a:pt x="0" y="1860316"/>
                </a:lnTo>
                <a:cubicBezTo>
                  <a:pt x="146638" y="1837744"/>
                  <a:pt x="245710" y="1792339"/>
                  <a:pt x="296166" y="1724624"/>
                </a:cubicBezTo>
                <a:cubicBezTo>
                  <a:pt x="347410" y="1657434"/>
                  <a:pt x="372901" y="1544052"/>
                  <a:pt x="372901" y="1386838"/>
                </a:cubicBezTo>
                <a:lnTo>
                  <a:pt x="372901" y="659562"/>
                </a:lnTo>
                <a:cubicBezTo>
                  <a:pt x="372901" y="411275"/>
                  <a:pt x="417575" y="239626"/>
                  <a:pt x="507975" y="143566"/>
                </a:cubicBezTo>
                <a:cubicBezTo>
                  <a:pt x="598112" y="47505"/>
                  <a:pt x="739757" y="0"/>
                  <a:pt x="931331" y="0"/>
                </a:cubicBezTo>
                <a:close/>
              </a:path>
            </a:pathLst>
          </a:custGeom>
          <a:solidFill>
            <a:schemeClr val="tx1"/>
          </a:solidFill>
          <a:ln>
            <a:noFill/>
          </a:ln>
        </p:spPr>
        <p:txBody>
          <a:bodyPr vert="horz" wrap="square" lIns="91440" tIns="45720" rIns="91440" bIns="45720" numCol="1" anchor="t" anchorCtr="0" compatLnSpc="1"/>
          <a:lstStyle/>
          <a:p>
            <a:endParaRPr lang="zh-CN" altLang="en-US"/>
          </a:p>
        </p:txBody>
      </p:sp>
      <p:sp>
        <p:nvSpPr>
          <p:cNvPr id="28" name="TextBox 27"/>
          <p:cNvSpPr txBox="1"/>
          <p:nvPr/>
        </p:nvSpPr>
        <p:spPr>
          <a:xfrm>
            <a:off x="1565967" y="2417862"/>
            <a:ext cx="1036867" cy="153888"/>
          </a:xfrm>
          <a:prstGeom prst="rect">
            <a:avLst/>
          </a:prstGeom>
          <a:noFill/>
        </p:spPr>
        <p:txBody>
          <a:bodyPr wrap="square" lIns="0" tIns="0" rIns="0" bIns="0" rtlCol="0">
            <a:spAutoFit/>
          </a:bodyPr>
          <a:lstStyle/>
          <a:p>
            <a:pPr algn="ctr"/>
            <a:r>
              <a:rPr lang="zh-CN" altLang="en-US" sz="1000" b="1" dirty="0">
                <a:latin typeface="微软雅黑" panose="020B0503020204020204" pitchFamily="34" charset="-122"/>
                <a:ea typeface="微软雅黑" panose="020B0503020204020204" pitchFamily="34" charset="-122"/>
              </a:rPr>
              <a:t>点击输入说明文字</a:t>
            </a:r>
          </a:p>
        </p:txBody>
      </p:sp>
      <p:sp>
        <p:nvSpPr>
          <p:cNvPr id="29" name="TextBox 28"/>
          <p:cNvSpPr txBox="1"/>
          <p:nvPr/>
        </p:nvSpPr>
        <p:spPr>
          <a:xfrm>
            <a:off x="4096911" y="2417862"/>
            <a:ext cx="1166506" cy="153888"/>
          </a:xfrm>
          <a:prstGeom prst="rect">
            <a:avLst/>
          </a:prstGeom>
          <a:noFill/>
        </p:spPr>
        <p:txBody>
          <a:bodyPr wrap="square" lIns="0" tIns="0" rIns="0" bIns="0" rtlCol="0">
            <a:spAutoFit/>
          </a:bodyPr>
          <a:lstStyle/>
          <a:p>
            <a:pPr algn="ctr"/>
            <a:r>
              <a:rPr lang="zh-CN" altLang="en-US" sz="1000" b="1" dirty="0">
                <a:latin typeface="微软雅黑" panose="020B0503020204020204" pitchFamily="34" charset="-122"/>
                <a:ea typeface="微软雅黑" panose="020B0503020204020204" pitchFamily="34" charset="-122"/>
              </a:rPr>
              <a:t>点击输入说明文字</a:t>
            </a:r>
          </a:p>
        </p:txBody>
      </p:sp>
      <p:sp>
        <p:nvSpPr>
          <p:cNvPr id="30" name="TextBox 29"/>
          <p:cNvSpPr txBox="1"/>
          <p:nvPr/>
        </p:nvSpPr>
        <p:spPr>
          <a:xfrm>
            <a:off x="6653347" y="2417862"/>
            <a:ext cx="1166506" cy="153888"/>
          </a:xfrm>
          <a:prstGeom prst="rect">
            <a:avLst/>
          </a:prstGeom>
          <a:noFill/>
        </p:spPr>
        <p:txBody>
          <a:bodyPr wrap="square" lIns="0" tIns="0" rIns="0" bIns="0" rtlCol="0">
            <a:spAutoFit/>
          </a:bodyPr>
          <a:lstStyle/>
          <a:p>
            <a:pPr algn="ctr"/>
            <a:r>
              <a:rPr lang="zh-CN" altLang="en-US" sz="1000" b="1" dirty="0">
                <a:latin typeface="微软雅黑" panose="020B0503020204020204" pitchFamily="34" charset="-122"/>
                <a:ea typeface="微软雅黑" panose="020B0503020204020204" pitchFamily="34" charset="-122"/>
              </a:rPr>
              <a:t>点击输入说明文字</a:t>
            </a:r>
          </a:p>
        </p:txBody>
      </p:sp>
      <p:cxnSp>
        <p:nvCxnSpPr>
          <p:cNvPr id="31" name="直接连接符 30"/>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3" name="椭圆 32"/>
          <p:cNvSpPr/>
          <p:nvPr/>
        </p:nvSpPr>
        <p:spPr>
          <a:xfrm>
            <a:off x="646880" y="242192"/>
            <a:ext cx="274777" cy="27477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TextBox 33"/>
          <p:cNvSpPr txBox="1"/>
          <p:nvPr/>
        </p:nvSpPr>
        <p:spPr>
          <a:xfrm>
            <a:off x="908957" y="206330"/>
            <a:ext cx="1364476" cy="400110"/>
          </a:xfrm>
          <a:prstGeom prst="rect">
            <a:avLst/>
          </a:prstGeom>
          <a:noFill/>
        </p:spPr>
        <p:txBody>
          <a:bodyPr wrap="none" rtlCol="0">
            <a:spAutoFit/>
          </a:bodyPr>
          <a:lstStyle/>
          <a:p>
            <a:r>
              <a:rPr lang="zh-CN" altLang="en-US" sz="2000" spc="300" dirty="0">
                <a:latin typeface="方正兰亭细黑_GBK" panose="02000000000000000000" pitchFamily="2" charset="-122"/>
                <a:ea typeface="方正兰亭细黑_GBK" panose="02000000000000000000" pitchFamily="2" charset="-122"/>
              </a:rPr>
              <a:t>销售模式</a:t>
            </a:r>
          </a:p>
        </p:txBody>
      </p:sp>
      <p:cxnSp>
        <p:nvCxnSpPr>
          <p:cNvPr id="36" name="直接连接符 35"/>
          <p:cNvCxnSpPr/>
          <p:nvPr/>
        </p:nvCxnSpPr>
        <p:spPr>
          <a:xfrm>
            <a:off x="2538616" y="308377"/>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矩形 36"/>
          <p:cNvSpPr/>
          <p:nvPr/>
        </p:nvSpPr>
        <p:spPr>
          <a:xfrm>
            <a:off x="0" y="4940300"/>
            <a:ext cx="9144000" cy="2159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TextBox 37"/>
          <p:cNvSpPr txBox="1"/>
          <p:nvPr/>
        </p:nvSpPr>
        <p:spPr>
          <a:xfrm>
            <a:off x="10609990" y="6382589"/>
            <a:ext cx="877163" cy="369332"/>
          </a:xfrm>
          <a:prstGeom prst="rect">
            <a:avLst/>
          </a:prstGeom>
          <a:noFill/>
        </p:spPr>
        <p:txBody>
          <a:bodyPr wrap="none" rtlCol="0">
            <a:spAutoFit/>
          </a:bodyPr>
          <a:lstStyle/>
          <a:p>
            <a:r>
              <a:rPr lang="zh-CN" altLang="en-US" dirty="0"/>
              <a:t>延时符</a:t>
            </a:r>
          </a:p>
        </p:txBody>
      </p:sp>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300"/>
                                        <p:tgtEl>
                                          <p:spTgt spid="31"/>
                                        </p:tgtEl>
                                      </p:cBhvr>
                                    </p:animEffect>
                                  </p:childTnLst>
                                </p:cTn>
                              </p:par>
                              <p:par>
                                <p:cTn id="8" presetID="22" presetClass="entr" presetSubtype="8" fill="hold"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wipe(left)">
                                      <p:cBhvr>
                                        <p:cTn id="10" dur="300"/>
                                        <p:tgtEl>
                                          <p:spTgt spid="32"/>
                                        </p:tgtEl>
                                      </p:cBhvr>
                                    </p:animEffect>
                                  </p:childTnLst>
                                </p:cTn>
                              </p:par>
                            </p:childTnLst>
                          </p:cTn>
                        </p:par>
                        <p:par>
                          <p:cTn id="11" fill="hold">
                            <p:stCondLst>
                              <p:cond delay="500"/>
                            </p:stCondLst>
                            <p:childTnLst>
                              <p:par>
                                <p:cTn id="12" presetID="22" presetClass="entr" presetSubtype="4" fill="hold" grpId="0" nodeType="after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wipe(down)">
                                      <p:cBhvr>
                                        <p:cTn id="14" dur="300"/>
                                        <p:tgtEl>
                                          <p:spTgt spid="33"/>
                                        </p:tgtEl>
                                      </p:cBhvr>
                                    </p:animEffect>
                                  </p:childTnLst>
                                </p:cTn>
                              </p:par>
                            </p:childTnLst>
                          </p:cTn>
                        </p:par>
                        <p:par>
                          <p:cTn id="15" fill="hold">
                            <p:stCondLst>
                              <p:cond delay="1000"/>
                            </p:stCondLst>
                            <p:childTnLst>
                              <p:par>
                                <p:cTn id="16" presetID="12" presetClass="entr" presetSubtype="8" fill="hold" grpId="0" nodeType="afterEffect">
                                  <p:stCondLst>
                                    <p:cond delay="0"/>
                                  </p:stCondLst>
                                  <p:childTnLst>
                                    <p:set>
                                      <p:cBhvr>
                                        <p:cTn id="17" dur="1" fill="hold">
                                          <p:stCondLst>
                                            <p:cond delay="0"/>
                                          </p:stCondLst>
                                        </p:cTn>
                                        <p:tgtEl>
                                          <p:spTgt spid="34"/>
                                        </p:tgtEl>
                                        <p:attrNameLst>
                                          <p:attrName>style.visibility</p:attrName>
                                        </p:attrNameLst>
                                      </p:cBhvr>
                                      <p:to>
                                        <p:strVal val="visible"/>
                                      </p:to>
                                    </p:set>
                                    <p:anim calcmode="lin" valueType="num">
                                      <p:cBhvr additive="base">
                                        <p:cTn id="18" dur="500"/>
                                        <p:tgtEl>
                                          <p:spTgt spid="34"/>
                                        </p:tgtEl>
                                        <p:attrNameLst>
                                          <p:attrName>ppt_x</p:attrName>
                                        </p:attrNameLst>
                                      </p:cBhvr>
                                      <p:tavLst>
                                        <p:tav tm="0">
                                          <p:val>
                                            <p:strVal val="#ppt_x-#ppt_w*1.125000"/>
                                          </p:val>
                                        </p:tav>
                                        <p:tav tm="100000">
                                          <p:val>
                                            <p:strVal val="#ppt_x"/>
                                          </p:val>
                                        </p:tav>
                                      </p:tavLst>
                                    </p:anim>
                                    <p:animEffect transition="in" filter="wipe(right)">
                                      <p:cBhvr>
                                        <p:cTn id="19" dur="500"/>
                                        <p:tgtEl>
                                          <p:spTgt spid="34"/>
                                        </p:tgtEl>
                                      </p:cBhvr>
                                    </p:animEffect>
                                  </p:childTnLst>
                                </p:cTn>
                              </p:par>
                              <p:par>
                                <p:cTn id="20" presetID="12" presetClass="entr" presetSubtype="8" fill="hold" nodeType="withEffect">
                                  <p:stCondLst>
                                    <p:cond delay="0"/>
                                  </p:stCondLst>
                                  <p:childTnLst>
                                    <p:set>
                                      <p:cBhvr>
                                        <p:cTn id="21" dur="1" fill="hold">
                                          <p:stCondLst>
                                            <p:cond delay="0"/>
                                          </p:stCondLst>
                                        </p:cTn>
                                        <p:tgtEl>
                                          <p:spTgt spid="36"/>
                                        </p:tgtEl>
                                        <p:attrNameLst>
                                          <p:attrName>style.visibility</p:attrName>
                                        </p:attrNameLst>
                                      </p:cBhvr>
                                      <p:to>
                                        <p:strVal val="visible"/>
                                      </p:to>
                                    </p:set>
                                    <p:anim calcmode="lin" valueType="num">
                                      <p:cBhvr additive="base">
                                        <p:cTn id="22" dur="500"/>
                                        <p:tgtEl>
                                          <p:spTgt spid="36"/>
                                        </p:tgtEl>
                                        <p:attrNameLst>
                                          <p:attrName>ppt_x</p:attrName>
                                        </p:attrNameLst>
                                      </p:cBhvr>
                                      <p:tavLst>
                                        <p:tav tm="0">
                                          <p:val>
                                            <p:strVal val="#ppt_x-#ppt_w*1.125000"/>
                                          </p:val>
                                        </p:tav>
                                        <p:tav tm="100000">
                                          <p:val>
                                            <p:strVal val="#ppt_x"/>
                                          </p:val>
                                        </p:tav>
                                      </p:tavLst>
                                    </p:anim>
                                    <p:animEffect transition="in" filter="wipe(right)">
                                      <p:cBhvr>
                                        <p:cTn id="23" dur="500"/>
                                        <p:tgtEl>
                                          <p:spTgt spid="36"/>
                                        </p:tgtEl>
                                      </p:cBhvr>
                                    </p:animEffect>
                                  </p:childTnLst>
                                </p:cTn>
                              </p:par>
                              <p:par>
                                <p:cTn id="24" presetID="26" presetClass="entr" presetSubtype="0"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down)">
                                      <p:cBhvr>
                                        <p:cTn id="26" dur="290">
                                          <p:stCondLst>
                                            <p:cond delay="0"/>
                                          </p:stCondLst>
                                        </p:cTn>
                                        <p:tgtEl>
                                          <p:spTgt spid="10"/>
                                        </p:tgtEl>
                                      </p:cBhvr>
                                    </p:animEffect>
                                    <p:anim calcmode="lin" valueType="num">
                                      <p:cBhvr>
                                        <p:cTn id="27" dur="911"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28" dur="332"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29" dur="332" tmFilter="0, 0; 0.125,0.2665; 0.25,0.4; 0.375,0.465; 0.5,0.5;  0.625,0.535; 0.75,0.6; 0.875,0.7335; 1,1">
                                          <p:stCondLst>
                                            <p:cond delay="332"/>
                                          </p:stCondLst>
                                        </p:cTn>
                                        <p:tgtEl>
                                          <p:spTgt spid="10"/>
                                        </p:tgtEl>
                                        <p:attrNameLst>
                                          <p:attrName>ppt_y</p:attrName>
                                        </p:attrNameLst>
                                      </p:cBhvr>
                                      <p:tavLst>
                                        <p:tav tm="0" fmla="#ppt_y-sin(pi*$)/9">
                                          <p:val>
                                            <p:fltVal val="0"/>
                                          </p:val>
                                        </p:tav>
                                        <p:tav tm="100000">
                                          <p:val>
                                            <p:fltVal val="1"/>
                                          </p:val>
                                        </p:tav>
                                      </p:tavLst>
                                    </p:anim>
                                    <p:anim calcmode="lin" valueType="num">
                                      <p:cBhvr>
                                        <p:cTn id="30" dur="166" tmFilter="0, 0; 0.125,0.2665; 0.25,0.4; 0.375,0.465; 0.5,0.5;  0.625,0.535; 0.75,0.6; 0.875,0.7335; 1,1">
                                          <p:stCondLst>
                                            <p:cond delay="662"/>
                                          </p:stCondLst>
                                        </p:cTn>
                                        <p:tgtEl>
                                          <p:spTgt spid="10"/>
                                        </p:tgtEl>
                                        <p:attrNameLst>
                                          <p:attrName>ppt_y</p:attrName>
                                        </p:attrNameLst>
                                      </p:cBhvr>
                                      <p:tavLst>
                                        <p:tav tm="0" fmla="#ppt_y-sin(pi*$)/27">
                                          <p:val>
                                            <p:fltVal val="0"/>
                                          </p:val>
                                        </p:tav>
                                        <p:tav tm="100000">
                                          <p:val>
                                            <p:fltVal val="1"/>
                                          </p:val>
                                        </p:tav>
                                      </p:tavLst>
                                    </p:anim>
                                    <p:anim calcmode="lin" valueType="num">
                                      <p:cBhvr>
                                        <p:cTn id="31" dur="82" tmFilter="0, 0; 0.125,0.2665; 0.25,0.4; 0.375,0.465; 0.5,0.5;  0.625,0.535; 0.75,0.6; 0.875,0.7335; 1,1">
                                          <p:stCondLst>
                                            <p:cond delay="828"/>
                                          </p:stCondLst>
                                        </p:cTn>
                                        <p:tgtEl>
                                          <p:spTgt spid="10"/>
                                        </p:tgtEl>
                                        <p:attrNameLst>
                                          <p:attrName>ppt_y</p:attrName>
                                        </p:attrNameLst>
                                      </p:cBhvr>
                                      <p:tavLst>
                                        <p:tav tm="0" fmla="#ppt_y-sin(pi*$)/81">
                                          <p:val>
                                            <p:fltVal val="0"/>
                                          </p:val>
                                        </p:tav>
                                        <p:tav tm="100000">
                                          <p:val>
                                            <p:fltVal val="1"/>
                                          </p:val>
                                        </p:tav>
                                      </p:tavLst>
                                    </p:anim>
                                    <p:animScale>
                                      <p:cBhvr>
                                        <p:cTn id="32" dur="13">
                                          <p:stCondLst>
                                            <p:cond delay="325"/>
                                          </p:stCondLst>
                                        </p:cTn>
                                        <p:tgtEl>
                                          <p:spTgt spid="10"/>
                                        </p:tgtEl>
                                      </p:cBhvr>
                                      <p:to x="100000" y="60000"/>
                                    </p:animScale>
                                    <p:animScale>
                                      <p:cBhvr>
                                        <p:cTn id="33" dur="83" decel="50000">
                                          <p:stCondLst>
                                            <p:cond delay="338"/>
                                          </p:stCondLst>
                                        </p:cTn>
                                        <p:tgtEl>
                                          <p:spTgt spid="10"/>
                                        </p:tgtEl>
                                      </p:cBhvr>
                                      <p:to x="100000" y="100000"/>
                                    </p:animScale>
                                    <p:animScale>
                                      <p:cBhvr>
                                        <p:cTn id="34" dur="13">
                                          <p:stCondLst>
                                            <p:cond delay="656"/>
                                          </p:stCondLst>
                                        </p:cTn>
                                        <p:tgtEl>
                                          <p:spTgt spid="10"/>
                                        </p:tgtEl>
                                      </p:cBhvr>
                                      <p:to x="100000" y="80000"/>
                                    </p:animScale>
                                    <p:animScale>
                                      <p:cBhvr>
                                        <p:cTn id="35" dur="83" decel="50000">
                                          <p:stCondLst>
                                            <p:cond delay="669"/>
                                          </p:stCondLst>
                                        </p:cTn>
                                        <p:tgtEl>
                                          <p:spTgt spid="10"/>
                                        </p:tgtEl>
                                      </p:cBhvr>
                                      <p:to x="100000" y="100000"/>
                                    </p:animScale>
                                    <p:animScale>
                                      <p:cBhvr>
                                        <p:cTn id="36" dur="13">
                                          <p:stCondLst>
                                            <p:cond delay="821"/>
                                          </p:stCondLst>
                                        </p:cTn>
                                        <p:tgtEl>
                                          <p:spTgt spid="10"/>
                                        </p:tgtEl>
                                      </p:cBhvr>
                                      <p:to x="100000" y="90000"/>
                                    </p:animScale>
                                    <p:animScale>
                                      <p:cBhvr>
                                        <p:cTn id="37" dur="83" decel="50000">
                                          <p:stCondLst>
                                            <p:cond delay="834"/>
                                          </p:stCondLst>
                                        </p:cTn>
                                        <p:tgtEl>
                                          <p:spTgt spid="10"/>
                                        </p:tgtEl>
                                      </p:cBhvr>
                                      <p:to x="100000" y="100000"/>
                                    </p:animScale>
                                    <p:animScale>
                                      <p:cBhvr>
                                        <p:cTn id="38" dur="13">
                                          <p:stCondLst>
                                            <p:cond delay="904"/>
                                          </p:stCondLst>
                                        </p:cTn>
                                        <p:tgtEl>
                                          <p:spTgt spid="10"/>
                                        </p:tgtEl>
                                      </p:cBhvr>
                                      <p:to x="100000" y="95000"/>
                                    </p:animScale>
                                    <p:animScale>
                                      <p:cBhvr>
                                        <p:cTn id="39" dur="83" decel="50000">
                                          <p:stCondLst>
                                            <p:cond delay="917"/>
                                          </p:stCondLst>
                                        </p:cTn>
                                        <p:tgtEl>
                                          <p:spTgt spid="10"/>
                                        </p:tgtEl>
                                      </p:cBhvr>
                                      <p:to x="100000" y="100000"/>
                                    </p:animScale>
                                  </p:childTnLst>
                                </p:cTn>
                              </p:par>
                              <p:par>
                                <p:cTn id="40" presetID="26" presetClass="entr" presetSubtype="0"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down)">
                                      <p:cBhvr>
                                        <p:cTn id="42" dur="290">
                                          <p:stCondLst>
                                            <p:cond delay="0"/>
                                          </p:stCondLst>
                                        </p:cTn>
                                        <p:tgtEl>
                                          <p:spTgt spid="13"/>
                                        </p:tgtEl>
                                      </p:cBhvr>
                                    </p:animEffect>
                                    <p:anim calcmode="lin" valueType="num">
                                      <p:cBhvr>
                                        <p:cTn id="43" dur="911"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44" dur="332"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45" dur="332" tmFilter="0, 0; 0.125,0.2665; 0.25,0.4; 0.375,0.465; 0.5,0.5;  0.625,0.535; 0.75,0.6; 0.875,0.7335; 1,1">
                                          <p:stCondLst>
                                            <p:cond delay="332"/>
                                          </p:stCondLst>
                                        </p:cTn>
                                        <p:tgtEl>
                                          <p:spTgt spid="13"/>
                                        </p:tgtEl>
                                        <p:attrNameLst>
                                          <p:attrName>ppt_y</p:attrName>
                                        </p:attrNameLst>
                                      </p:cBhvr>
                                      <p:tavLst>
                                        <p:tav tm="0" fmla="#ppt_y-sin(pi*$)/9">
                                          <p:val>
                                            <p:fltVal val="0"/>
                                          </p:val>
                                        </p:tav>
                                        <p:tav tm="100000">
                                          <p:val>
                                            <p:fltVal val="1"/>
                                          </p:val>
                                        </p:tav>
                                      </p:tavLst>
                                    </p:anim>
                                    <p:anim calcmode="lin" valueType="num">
                                      <p:cBhvr>
                                        <p:cTn id="46" dur="166" tmFilter="0, 0; 0.125,0.2665; 0.25,0.4; 0.375,0.465; 0.5,0.5;  0.625,0.535; 0.75,0.6; 0.875,0.7335; 1,1">
                                          <p:stCondLst>
                                            <p:cond delay="662"/>
                                          </p:stCondLst>
                                        </p:cTn>
                                        <p:tgtEl>
                                          <p:spTgt spid="13"/>
                                        </p:tgtEl>
                                        <p:attrNameLst>
                                          <p:attrName>ppt_y</p:attrName>
                                        </p:attrNameLst>
                                      </p:cBhvr>
                                      <p:tavLst>
                                        <p:tav tm="0" fmla="#ppt_y-sin(pi*$)/27">
                                          <p:val>
                                            <p:fltVal val="0"/>
                                          </p:val>
                                        </p:tav>
                                        <p:tav tm="100000">
                                          <p:val>
                                            <p:fltVal val="1"/>
                                          </p:val>
                                        </p:tav>
                                      </p:tavLst>
                                    </p:anim>
                                    <p:anim calcmode="lin" valueType="num">
                                      <p:cBhvr>
                                        <p:cTn id="47" dur="82" tmFilter="0, 0; 0.125,0.2665; 0.25,0.4; 0.375,0.465; 0.5,0.5;  0.625,0.535; 0.75,0.6; 0.875,0.7335; 1,1">
                                          <p:stCondLst>
                                            <p:cond delay="828"/>
                                          </p:stCondLst>
                                        </p:cTn>
                                        <p:tgtEl>
                                          <p:spTgt spid="13"/>
                                        </p:tgtEl>
                                        <p:attrNameLst>
                                          <p:attrName>ppt_y</p:attrName>
                                        </p:attrNameLst>
                                      </p:cBhvr>
                                      <p:tavLst>
                                        <p:tav tm="0" fmla="#ppt_y-sin(pi*$)/81">
                                          <p:val>
                                            <p:fltVal val="0"/>
                                          </p:val>
                                        </p:tav>
                                        <p:tav tm="100000">
                                          <p:val>
                                            <p:fltVal val="1"/>
                                          </p:val>
                                        </p:tav>
                                      </p:tavLst>
                                    </p:anim>
                                    <p:animScale>
                                      <p:cBhvr>
                                        <p:cTn id="48" dur="13">
                                          <p:stCondLst>
                                            <p:cond delay="325"/>
                                          </p:stCondLst>
                                        </p:cTn>
                                        <p:tgtEl>
                                          <p:spTgt spid="13"/>
                                        </p:tgtEl>
                                      </p:cBhvr>
                                      <p:to x="100000" y="60000"/>
                                    </p:animScale>
                                    <p:animScale>
                                      <p:cBhvr>
                                        <p:cTn id="49" dur="83" decel="50000">
                                          <p:stCondLst>
                                            <p:cond delay="338"/>
                                          </p:stCondLst>
                                        </p:cTn>
                                        <p:tgtEl>
                                          <p:spTgt spid="13"/>
                                        </p:tgtEl>
                                      </p:cBhvr>
                                      <p:to x="100000" y="100000"/>
                                    </p:animScale>
                                    <p:animScale>
                                      <p:cBhvr>
                                        <p:cTn id="50" dur="13">
                                          <p:stCondLst>
                                            <p:cond delay="656"/>
                                          </p:stCondLst>
                                        </p:cTn>
                                        <p:tgtEl>
                                          <p:spTgt spid="13"/>
                                        </p:tgtEl>
                                      </p:cBhvr>
                                      <p:to x="100000" y="80000"/>
                                    </p:animScale>
                                    <p:animScale>
                                      <p:cBhvr>
                                        <p:cTn id="51" dur="83" decel="50000">
                                          <p:stCondLst>
                                            <p:cond delay="669"/>
                                          </p:stCondLst>
                                        </p:cTn>
                                        <p:tgtEl>
                                          <p:spTgt spid="13"/>
                                        </p:tgtEl>
                                      </p:cBhvr>
                                      <p:to x="100000" y="100000"/>
                                    </p:animScale>
                                    <p:animScale>
                                      <p:cBhvr>
                                        <p:cTn id="52" dur="13">
                                          <p:stCondLst>
                                            <p:cond delay="821"/>
                                          </p:stCondLst>
                                        </p:cTn>
                                        <p:tgtEl>
                                          <p:spTgt spid="13"/>
                                        </p:tgtEl>
                                      </p:cBhvr>
                                      <p:to x="100000" y="90000"/>
                                    </p:animScale>
                                    <p:animScale>
                                      <p:cBhvr>
                                        <p:cTn id="53" dur="83" decel="50000">
                                          <p:stCondLst>
                                            <p:cond delay="834"/>
                                          </p:stCondLst>
                                        </p:cTn>
                                        <p:tgtEl>
                                          <p:spTgt spid="13"/>
                                        </p:tgtEl>
                                      </p:cBhvr>
                                      <p:to x="100000" y="100000"/>
                                    </p:animScale>
                                    <p:animScale>
                                      <p:cBhvr>
                                        <p:cTn id="54" dur="13">
                                          <p:stCondLst>
                                            <p:cond delay="904"/>
                                          </p:stCondLst>
                                        </p:cTn>
                                        <p:tgtEl>
                                          <p:spTgt spid="13"/>
                                        </p:tgtEl>
                                      </p:cBhvr>
                                      <p:to x="100000" y="95000"/>
                                    </p:animScale>
                                    <p:animScale>
                                      <p:cBhvr>
                                        <p:cTn id="55" dur="83" decel="50000">
                                          <p:stCondLst>
                                            <p:cond delay="917"/>
                                          </p:stCondLst>
                                        </p:cTn>
                                        <p:tgtEl>
                                          <p:spTgt spid="13"/>
                                        </p:tgtEl>
                                      </p:cBhvr>
                                      <p:to x="100000" y="100000"/>
                                    </p:animScale>
                                  </p:childTnLst>
                                </p:cTn>
                              </p:par>
                              <p:par>
                                <p:cTn id="56" presetID="26" presetClass="entr" presetSubtype="0" fill="hold" grpId="0" nodeType="with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down)">
                                      <p:cBhvr>
                                        <p:cTn id="58" dur="290">
                                          <p:stCondLst>
                                            <p:cond delay="0"/>
                                          </p:stCondLst>
                                        </p:cTn>
                                        <p:tgtEl>
                                          <p:spTgt spid="28"/>
                                        </p:tgtEl>
                                      </p:cBhvr>
                                    </p:animEffect>
                                    <p:anim calcmode="lin" valueType="num">
                                      <p:cBhvr>
                                        <p:cTn id="59" dur="911"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0" dur="332"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1" dur="332" tmFilter="0, 0; 0.125,0.2665; 0.25,0.4; 0.375,0.465; 0.5,0.5;  0.625,0.535; 0.75,0.6; 0.875,0.7335; 1,1">
                                          <p:stCondLst>
                                            <p:cond delay="332"/>
                                          </p:stCondLst>
                                        </p:cTn>
                                        <p:tgtEl>
                                          <p:spTgt spid="28"/>
                                        </p:tgtEl>
                                        <p:attrNameLst>
                                          <p:attrName>ppt_y</p:attrName>
                                        </p:attrNameLst>
                                      </p:cBhvr>
                                      <p:tavLst>
                                        <p:tav tm="0" fmla="#ppt_y-sin(pi*$)/9">
                                          <p:val>
                                            <p:fltVal val="0"/>
                                          </p:val>
                                        </p:tav>
                                        <p:tav tm="100000">
                                          <p:val>
                                            <p:fltVal val="1"/>
                                          </p:val>
                                        </p:tav>
                                      </p:tavLst>
                                    </p:anim>
                                    <p:anim calcmode="lin" valueType="num">
                                      <p:cBhvr>
                                        <p:cTn id="62" dur="166" tmFilter="0, 0; 0.125,0.2665; 0.25,0.4; 0.375,0.465; 0.5,0.5;  0.625,0.535; 0.75,0.6; 0.875,0.7335; 1,1">
                                          <p:stCondLst>
                                            <p:cond delay="662"/>
                                          </p:stCondLst>
                                        </p:cTn>
                                        <p:tgtEl>
                                          <p:spTgt spid="28"/>
                                        </p:tgtEl>
                                        <p:attrNameLst>
                                          <p:attrName>ppt_y</p:attrName>
                                        </p:attrNameLst>
                                      </p:cBhvr>
                                      <p:tavLst>
                                        <p:tav tm="0" fmla="#ppt_y-sin(pi*$)/27">
                                          <p:val>
                                            <p:fltVal val="0"/>
                                          </p:val>
                                        </p:tav>
                                        <p:tav tm="100000">
                                          <p:val>
                                            <p:fltVal val="1"/>
                                          </p:val>
                                        </p:tav>
                                      </p:tavLst>
                                    </p:anim>
                                    <p:anim calcmode="lin" valueType="num">
                                      <p:cBhvr>
                                        <p:cTn id="63" dur="82" tmFilter="0, 0; 0.125,0.2665; 0.25,0.4; 0.375,0.465; 0.5,0.5;  0.625,0.535; 0.75,0.6; 0.875,0.7335; 1,1">
                                          <p:stCondLst>
                                            <p:cond delay="828"/>
                                          </p:stCondLst>
                                        </p:cTn>
                                        <p:tgtEl>
                                          <p:spTgt spid="28"/>
                                        </p:tgtEl>
                                        <p:attrNameLst>
                                          <p:attrName>ppt_y</p:attrName>
                                        </p:attrNameLst>
                                      </p:cBhvr>
                                      <p:tavLst>
                                        <p:tav tm="0" fmla="#ppt_y-sin(pi*$)/81">
                                          <p:val>
                                            <p:fltVal val="0"/>
                                          </p:val>
                                        </p:tav>
                                        <p:tav tm="100000">
                                          <p:val>
                                            <p:fltVal val="1"/>
                                          </p:val>
                                        </p:tav>
                                      </p:tavLst>
                                    </p:anim>
                                    <p:animScale>
                                      <p:cBhvr>
                                        <p:cTn id="64" dur="13">
                                          <p:stCondLst>
                                            <p:cond delay="325"/>
                                          </p:stCondLst>
                                        </p:cTn>
                                        <p:tgtEl>
                                          <p:spTgt spid="28"/>
                                        </p:tgtEl>
                                      </p:cBhvr>
                                      <p:to x="100000" y="60000"/>
                                    </p:animScale>
                                    <p:animScale>
                                      <p:cBhvr>
                                        <p:cTn id="65" dur="83" decel="50000">
                                          <p:stCondLst>
                                            <p:cond delay="338"/>
                                          </p:stCondLst>
                                        </p:cTn>
                                        <p:tgtEl>
                                          <p:spTgt spid="28"/>
                                        </p:tgtEl>
                                      </p:cBhvr>
                                      <p:to x="100000" y="100000"/>
                                    </p:animScale>
                                    <p:animScale>
                                      <p:cBhvr>
                                        <p:cTn id="66" dur="13">
                                          <p:stCondLst>
                                            <p:cond delay="656"/>
                                          </p:stCondLst>
                                        </p:cTn>
                                        <p:tgtEl>
                                          <p:spTgt spid="28"/>
                                        </p:tgtEl>
                                      </p:cBhvr>
                                      <p:to x="100000" y="80000"/>
                                    </p:animScale>
                                    <p:animScale>
                                      <p:cBhvr>
                                        <p:cTn id="67" dur="83" decel="50000">
                                          <p:stCondLst>
                                            <p:cond delay="669"/>
                                          </p:stCondLst>
                                        </p:cTn>
                                        <p:tgtEl>
                                          <p:spTgt spid="28"/>
                                        </p:tgtEl>
                                      </p:cBhvr>
                                      <p:to x="100000" y="100000"/>
                                    </p:animScale>
                                    <p:animScale>
                                      <p:cBhvr>
                                        <p:cTn id="68" dur="13">
                                          <p:stCondLst>
                                            <p:cond delay="821"/>
                                          </p:stCondLst>
                                        </p:cTn>
                                        <p:tgtEl>
                                          <p:spTgt spid="28"/>
                                        </p:tgtEl>
                                      </p:cBhvr>
                                      <p:to x="100000" y="90000"/>
                                    </p:animScale>
                                    <p:animScale>
                                      <p:cBhvr>
                                        <p:cTn id="69" dur="83" decel="50000">
                                          <p:stCondLst>
                                            <p:cond delay="834"/>
                                          </p:stCondLst>
                                        </p:cTn>
                                        <p:tgtEl>
                                          <p:spTgt spid="28"/>
                                        </p:tgtEl>
                                      </p:cBhvr>
                                      <p:to x="100000" y="100000"/>
                                    </p:animScale>
                                    <p:animScale>
                                      <p:cBhvr>
                                        <p:cTn id="70" dur="13">
                                          <p:stCondLst>
                                            <p:cond delay="904"/>
                                          </p:stCondLst>
                                        </p:cTn>
                                        <p:tgtEl>
                                          <p:spTgt spid="28"/>
                                        </p:tgtEl>
                                      </p:cBhvr>
                                      <p:to x="100000" y="95000"/>
                                    </p:animScale>
                                    <p:animScale>
                                      <p:cBhvr>
                                        <p:cTn id="71" dur="83" decel="50000">
                                          <p:stCondLst>
                                            <p:cond delay="917"/>
                                          </p:stCondLst>
                                        </p:cTn>
                                        <p:tgtEl>
                                          <p:spTgt spid="28"/>
                                        </p:tgtEl>
                                      </p:cBhvr>
                                      <p:to x="100000" y="100000"/>
                                    </p:animScale>
                                  </p:childTnLst>
                                </p:cTn>
                              </p:par>
                              <p:par>
                                <p:cTn id="72" presetID="26" presetClass="entr" presetSubtype="0" fill="hold" grpId="0" nodeType="with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down)">
                                      <p:cBhvr>
                                        <p:cTn id="74" dur="290">
                                          <p:stCondLst>
                                            <p:cond delay="0"/>
                                          </p:stCondLst>
                                        </p:cTn>
                                        <p:tgtEl>
                                          <p:spTgt spid="18"/>
                                        </p:tgtEl>
                                      </p:cBhvr>
                                    </p:animEffect>
                                    <p:anim calcmode="lin" valueType="num">
                                      <p:cBhvr>
                                        <p:cTn id="75" dur="911"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76" dur="332"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77" dur="332" tmFilter="0, 0; 0.125,0.2665; 0.25,0.4; 0.375,0.465; 0.5,0.5;  0.625,0.535; 0.75,0.6; 0.875,0.7335; 1,1">
                                          <p:stCondLst>
                                            <p:cond delay="332"/>
                                          </p:stCondLst>
                                        </p:cTn>
                                        <p:tgtEl>
                                          <p:spTgt spid="18"/>
                                        </p:tgtEl>
                                        <p:attrNameLst>
                                          <p:attrName>ppt_y</p:attrName>
                                        </p:attrNameLst>
                                      </p:cBhvr>
                                      <p:tavLst>
                                        <p:tav tm="0" fmla="#ppt_y-sin(pi*$)/9">
                                          <p:val>
                                            <p:fltVal val="0"/>
                                          </p:val>
                                        </p:tav>
                                        <p:tav tm="100000">
                                          <p:val>
                                            <p:fltVal val="1"/>
                                          </p:val>
                                        </p:tav>
                                      </p:tavLst>
                                    </p:anim>
                                    <p:anim calcmode="lin" valueType="num">
                                      <p:cBhvr>
                                        <p:cTn id="78" dur="166" tmFilter="0, 0; 0.125,0.2665; 0.25,0.4; 0.375,0.465; 0.5,0.5;  0.625,0.535; 0.75,0.6; 0.875,0.7335; 1,1">
                                          <p:stCondLst>
                                            <p:cond delay="662"/>
                                          </p:stCondLst>
                                        </p:cTn>
                                        <p:tgtEl>
                                          <p:spTgt spid="18"/>
                                        </p:tgtEl>
                                        <p:attrNameLst>
                                          <p:attrName>ppt_y</p:attrName>
                                        </p:attrNameLst>
                                      </p:cBhvr>
                                      <p:tavLst>
                                        <p:tav tm="0" fmla="#ppt_y-sin(pi*$)/27">
                                          <p:val>
                                            <p:fltVal val="0"/>
                                          </p:val>
                                        </p:tav>
                                        <p:tav tm="100000">
                                          <p:val>
                                            <p:fltVal val="1"/>
                                          </p:val>
                                        </p:tav>
                                      </p:tavLst>
                                    </p:anim>
                                    <p:anim calcmode="lin" valueType="num">
                                      <p:cBhvr>
                                        <p:cTn id="79" dur="82" tmFilter="0, 0; 0.125,0.2665; 0.25,0.4; 0.375,0.465; 0.5,0.5;  0.625,0.535; 0.75,0.6; 0.875,0.7335; 1,1">
                                          <p:stCondLst>
                                            <p:cond delay="828"/>
                                          </p:stCondLst>
                                        </p:cTn>
                                        <p:tgtEl>
                                          <p:spTgt spid="18"/>
                                        </p:tgtEl>
                                        <p:attrNameLst>
                                          <p:attrName>ppt_y</p:attrName>
                                        </p:attrNameLst>
                                      </p:cBhvr>
                                      <p:tavLst>
                                        <p:tav tm="0" fmla="#ppt_y-sin(pi*$)/81">
                                          <p:val>
                                            <p:fltVal val="0"/>
                                          </p:val>
                                        </p:tav>
                                        <p:tav tm="100000">
                                          <p:val>
                                            <p:fltVal val="1"/>
                                          </p:val>
                                        </p:tav>
                                      </p:tavLst>
                                    </p:anim>
                                    <p:animScale>
                                      <p:cBhvr>
                                        <p:cTn id="80" dur="13">
                                          <p:stCondLst>
                                            <p:cond delay="325"/>
                                          </p:stCondLst>
                                        </p:cTn>
                                        <p:tgtEl>
                                          <p:spTgt spid="18"/>
                                        </p:tgtEl>
                                      </p:cBhvr>
                                      <p:to x="100000" y="60000"/>
                                    </p:animScale>
                                    <p:animScale>
                                      <p:cBhvr>
                                        <p:cTn id="81" dur="83" decel="50000">
                                          <p:stCondLst>
                                            <p:cond delay="338"/>
                                          </p:stCondLst>
                                        </p:cTn>
                                        <p:tgtEl>
                                          <p:spTgt spid="18"/>
                                        </p:tgtEl>
                                      </p:cBhvr>
                                      <p:to x="100000" y="100000"/>
                                    </p:animScale>
                                    <p:animScale>
                                      <p:cBhvr>
                                        <p:cTn id="82" dur="13">
                                          <p:stCondLst>
                                            <p:cond delay="656"/>
                                          </p:stCondLst>
                                        </p:cTn>
                                        <p:tgtEl>
                                          <p:spTgt spid="18"/>
                                        </p:tgtEl>
                                      </p:cBhvr>
                                      <p:to x="100000" y="80000"/>
                                    </p:animScale>
                                    <p:animScale>
                                      <p:cBhvr>
                                        <p:cTn id="83" dur="83" decel="50000">
                                          <p:stCondLst>
                                            <p:cond delay="669"/>
                                          </p:stCondLst>
                                        </p:cTn>
                                        <p:tgtEl>
                                          <p:spTgt spid="18"/>
                                        </p:tgtEl>
                                      </p:cBhvr>
                                      <p:to x="100000" y="100000"/>
                                    </p:animScale>
                                    <p:animScale>
                                      <p:cBhvr>
                                        <p:cTn id="84" dur="13">
                                          <p:stCondLst>
                                            <p:cond delay="821"/>
                                          </p:stCondLst>
                                        </p:cTn>
                                        <p:tgtEl>
                                          <p:spTgt spid="18"/>
                                        </p:tgtEl>
                                      </p:cBhvr>
                                      <p:to x="100000" y="90000"/>
                                    </p:animScale>
                                    <p:animScale>
                                      <p:cBhvr>
                                        <p:cTn id="85" dur="83" decel="50000">
                                          <p:stCondLst>
                                            <p:cond delay="834"/>
                                          </p:stCondLst>
                                        </p:cTn>
                                        <p:tgtEl>
                                          <p:spTgt spid="18"/>
                                        </p:tgtEl>
                                      </p:cBhvr>
                                      <p:to x="100000" y="100000"/>
                                    </p:animScale>
                                    <p:animScale>
                                      <p:cBhvr>
                                        <p:cTn id="86" dur="13">
                                          <p:stCondLst>
                                            <p:cond delay="904"/>
                                          </p:stCondLst>
                                        </p:cTn>
                                        <p:tgtEl>
                                          <p:spTgt spid="18"/>
                                        </p:tgtEl>
                                      </p:cBhvr>
                                      <p:to x="100000" y="95000"/>
                                    </p:animScale>
                                    <p:animScale>
                                      <p:cBhvr>
                                        <p:cTn id="87" dur="83" decel="50000">
                                          <p:stCondLst>
                                            <p:cond delay="917"/>
                                          </p:stCondLst>
                                        </p:cTn>
                                        <p:tgtEl>
                                          <p:spTgt spid="18"/>
                                        </p:tgtEl>
                                      </p:cBhvr>
                                      <p:to x="100000" y="100000"/>
                                    </p:animScale>
                                  </p:childTnLst>
                                </p:cTn>
                              </p:par>
                            </p:childTnLst>
                          </p:cTn>
                        </p:par>
                        <p:par>
                          <p:cTn id="88" fill="hold">
                            <p:stCondLst>
                              <p:cond delay="1500"/>
                            </p:stCondLst>
                            <p:childTnLst>
                              <p:par>
                                <p:cTn id="89" presetID="31" presetClass="entr" presetSubtype="0" fill="hold"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700" fill="hold"/>
                                        <p:tgtEl>
                                          <p:spTgt spid="19"/>
                                        </p:tgtEl>
                                        <p:attrNameLst>
                                          <p:attrName>ppt_w</p:attrName>
                                        </p:attrNameLst>
                                      </p:cBhvr>
                                      <p:tavLst>
                                        <p:tav tm="0">
                                          <p:val>
                                            <p:fltVal val="0"/>
                                          </p:val>
                                        </p:tav>
                                        <p:tav tm="100000">
                                          <p:val>
                                            <p:strVal val="#ppt_w"/>
                                          </p:val>
                                        </p:tav>
                                      </p:tavLst>
                                    </p:anim>
                                    <p:anim calcmode="lin" valueType="num">
                                      <p:cBhvr>
                                        <p:cTn id="92" dur="700" fill="hold"/>
                                        <p:tgtEl>
                                          <p:spTgt spid="19"/>
                                        </p:tgtEl>
                                        <p:attrNameLst>
                                          <p:attrName>ppt_h</p:attrName>
                                        </p:attrNameLst>
                                      </p:cBhvr>
                                      <p:tavLst>
                                        <p:tav tm="0">
                                          <p:val>
                                            <p:fltVal val="0"/>
                                          </p:val>
                                        </p:tav>
                                        <p:tav tm="100000">
                                          <p:val>
                                            <p:strVal val="#ppt_h"/>
                                          </p:val>
                                        </p:tav>
                                      </p:tavLst>
                                    </p:anim>
                                    <p:anim calcmode="lin" valueType="num">
                                      <p:cBhvr>
                                        <p:cTn id="93" dur="700" fill="hold"/>
                                        <p:tgtEl>
                                          <p:spTgt spid="19"/>
                                        </p:tgtEl>
                                        <p:attrNameLst>
                                          <p:attrName>style.rotation</p:attrName>
                                        </p:attrNameLst>
                                      </p:cBhvr>
                                      <p:tavLst>
                                        <p:tav tm="0">
                                          <p:val>
                                            <p:fltVal val="90"/>
                                          </p:val>
                                        </p:tav>
                                        <p:tav tm="100000">
                                          <p:val>
                                            <p:fltVal val="0"/>
                                          </p:val>
                                        </p:tav>
                                      </p:tavLst>
                                    </p:anim>
                                    <p:animEffect transition="in" filter="fade">
                                      <p:cBhvr>
                                        <p:cTn id="94" dur="700"/>
                                        <p:tgtEl>
                                          <p:spTgt spid="19"/>
                                        </p:tgtEl>
                                      </p:cBhvr>
                                    </p:animEffect>
                                  </p:childTnLst>
                                </p:cTn>
                              </p:par>
                              <p:par>
                                <p:cTn id="95" presetID="26" presetClass="entr" presetSubtype="0" fill="hold" grpId="0" nodeType="withEffect">
                                  <p:stCondLst>
                                    <p:cond delay="0"/>
                                  </p:stCondLst>
                                  <p:childTnLst>
                                    <p:set>
                                      <p:cBhvr>
                                        <p:cTn id="96" dur="1" fill="hold">
                                          <p:stCondLst>
                                            <p:cond delay="0"/>
                                          </p:stCondLst>
                                        </p:cTn>
                                        <p:tgtEl>
                                          <p:spTgt spid="14"/>
                                        </p:tgtEl>
                                        <p:attrNameLst>
                                          <p:attrName>style.visibility</p:attrName>
                                        </p:attrNameLst>
                                      </p:cBhvr>
                                      <p:to>
                                        <p:strVal val="visible"/>
                                      </p:to>
                                    </p:set>
                                    <p:animEffect transition="in" filter="wipe(down)">
                                      <p:cBhvr>
                                        <p:cTn id="97" dur="290">
                                          <p:stCondLst>
                                            <p:cond delay="0"/>
                                          </p:stCondLst>
                                        </p:cTn>
                                        <p:tgtEl>
                                          <p:spTgt spid="14"/>
                                        </p:tgtEl>
                                      </p:cBhvr>
                                    </p:animEffect>
                                    <p:anim calcmode="lin" valueType="num">
                                      <p:cBhvr>
                                        <p:cTn id="98" dur="911"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99" dur="332"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00" dur="332" tmFilter="0, 0; 0.125,0.2665; 0.25,0.4; 0.375,0.465; 0.5,0.5;  0.625,0.535; 0.75,0.6; 0.875,0.7335; 1,1">
                                          <p:stCondLst>
                                            <p:cond delay="332"/>
                                          </p:stCondLst>
                                        </p:cTn>
                                        <p:tgtEl>
                                          <p:spTgt spid="14"/>
                                        </p:tgtEl>
                                        <p:attrNameLst>
                                          <p:attrName>ppt_y</p:attrName>
                                        </p:attrNameLst>
                                      </p:cBhvr>
                                      <p:tavLst>
                                        <p:tav tm="0" fmla="#ppt_y-sin(pi*$)/9">
                                          <p:val>
                                            <p:fltVal val="0"/>
                                          </p:val>
                                        </p:tav>
                                        <p:tav tm="100000">
                                          <p:val>
                                            <p:fltVal val="1"/>
                                          </p:val>
                                        </p:tav>
                                      </p:tavLst>
                                    </p:anim>
                                    <p:anim calcmode="lin" valueType="num">
                                      <p:cBhvr>
                                        <p:cTn id="101" dur="166" tmFilter="0, 0; 0.125,0.2665; 0.25,0.4; 0.375,0.465; 0.5,0.5;  0.625,0.535; 0.75,0.6; 0.875,0.7335; 1,1">
                                          <p:stCondLst>
                                            <p:cond delay="662"/>
                                          </p:stCondLst>
                                        </p:cTn>
                                        <p:tgtEl>
                                          <p:spTgt spid="14"/>
                                        </p:tgtEl>
                                        <p:attrNameLst>
                                          <p:attrName>ppt_y</p:attrName>
                                        </p:attrNameLst>
                                      </p:cBhvr>
                                      <p:tavLst>
                                        <p:tav tm="0" fmla="#ppt_y-sin(pi*$)/27">
                                          <p:val>
                                            <p:fltVal val="0"/>
                                          </p:val>
                                        </p:tav>
                                        <p:tav tm="100000">
                                          <p:val>
                                            <p:fltVal val="1"/>
                                          </p:val>
                                        </p:tav>
                                      </p:tavLst>
                                    </p:anim>
                                    <p:anim calcmode="lin" valueType="num">
                                      <p:cBhvr>
                                        <p:cTn id="102" dur="82" tmFilter="0, 0; 0.125,0.2665; 0.25,0.4; 0.375,0.465; 0.5,0.5;  0.625,0.535; 0.75,0.6; 0.875,0.7335; 1,1">
                                          <p:stCondLst>
                                            <p:cond delay="828"/>
                                          </p:stCondLst>
                                        </p:cTn>
                                        <p:tgtEl>
                                          <p:spTgt spid="14"/>
                                        </p:tgtEl>
                                        <p:attrNameLst>
                                          <p:attrName>ppt_y</p:attrName>
                                        </p:attrNameLst>
                                      </p:cBhvr>
                                      <p:tavLst>
                                        <p:tav tm="0" fmla="#ppt_y-sin(pi*$)/81">
                                          <p:val>
                                            <p:fltVal val="0"/>
                                          </p:val>
                                        </p:tav>
                                        <p:tav tm="100000">
                                          <p:val>
                                            <p:fltVal val="1"/>
                                          </p:val>
                                        </p:tav>
                                      </p:tavLst>
                                    </p:anim>
                                    <p:animScale>
                                      <p:cBhvr>
                                        <p:cTn id="103" dur="13">
                                          <p:stCondLst>
                                            <p:cond delay="325"/>
                                          </p:stCondLst>
                                        </p:cTn>
                                        <p:tgtEl>
                                          <p:spTgt spid="14"/>
                                        </p:tgtEl>
                                      </p:cBhvr>
                                      <p:to x="100000" y="60000"/>
                                    </p:animScale>
                                    <p:animScale>
                                      <p:cBhvr>
                                        <p:cTn id="104" dur="83" decel="50000">
                                          <p:stCondLst>
                                            <p:cond delay="338"/>
                                          </p:stCondLst>
                                        </p:cTn>
                                        <p:tgtEl>
                                          <p:spTgt spid="14"/>
                                        </p:tgtEl>
                                      </p:cBhvr>
                                      <p:to x="100000" y="100000"/>
                                    </p:animScale>
                                    <p:animScale>
                                      <p:cBhvr>
                                        <p:cTn id="105" dur="13">
                                          <p:stCondLst>
                                            <p:cond delay="656"/>
                                          </p:stCondLst>
                                        </p:cTn>
                                        <p:tgtEl>
                                          <p:spTgt spid="14"/>
                                        </p:tgtEl>
                                      </p:cBhvr>
                                      <p:to x="100000" y="80000"/>
                                    </p:animScale>
                                    <p:animScale>
                                      <p:cBhvr>
                                        <p:cTn id="106" dur="83" decel="50000">
                                          <p:stCondLst>
                                            <p:cond delay="669"/>
                                          </p:stCondLst>
                                        </p:cTn>
                                        <p:tgtEl>
                                          <p:spTgt spid="14"/>
                                        </p:tgtEl>
                                      </p:cBhvr>
                                      <p:to x="100000" y="100000"/>
                                    </p:animScale>
                                    <p:animScale>
                                      <p:cBhvr>
                                        <p:cTn id="107" dur="13">
                                          <p:stCondLst>
                                            <p:cond delay="821"/>
                                          </p:stCondLst>
                                        </p:cTn>
                                        <p:tgtEl>
                                          <p:spTgt spid="14"/>
                                        </p:tgtEl>
                                      </p:cBhvr>
                                      <p:to x="100000" y="90000"/>
                                    </p:animScale>
                                    <p:animScale>
                                      <p:cBhvr>
                                        <p:cTn id="108" dur="83" decel="50000">
                                          <p:stCondLst>
                                            <p:cond delay="834"/>
                                          </p:stCondLst>
                                        </p:cTn>
                                        <p:tgtEl>
                                          <p:spTgt spid="14"/>
                                        </p:tgtEl>
                                      </p:cBhvr>
                                      <p:to x="100000" y="100000"/>
                                    </p:animScale>
                                    <p:animScale>
                                      <p:cBhvr>
                                        <p:cTn id="109" dur="13">
                                          <p:stCondLst>
                                            <p:cond delay="904"/>
                                          </p:stCondLst>
                                        </p:cTn>
                                        <p:tgtEl>
                                          <p:spTgt spid="14"/>
                                        </p:tgtEl>
                                      </p:cBhvr>
                                      <p:to x="100000" y="95000"/>
                                    </p:animScale>
                                    <p:animScale>
                                      <p:cBhvr>
                                        <p:cTn id="110" dur="83" decel="50000">
                                          <p:stCondLst>
                                            <p:cond delay="917"/>
                                          </p:stCondLst>
                                        </p:cTn>
                                        <p:tgtEl>
                                          <p:spTgt spid="14"/>
                                        </p:tgtEl>
                                      </p:cBhvr>
                                      <p:to x="100000" y="100000"/>
                                    </p:animScale>
                                  </p:childTnLst>
                                </p:cTn>
                              </p:par>
                              <p:par>
                                <p:cTn id="111" presetID="26" presetClass="entr" presetSubtype="0"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down)">
                                      <p:cBhvr>
                                        <p:cTn id="113" dur="290">
                                          <p:stCondLst>
                                            <p:cond delay="0"/>
                                          </p:stCondLst>
                                        </p:cTn>
                                        <p:tgtEl>
                                          <p:spTgt spid="29"/>
                                        </p:tgtEl>
                                      </p:cBhvr>
                                    </p:animEffect>
                                    <p:anim calcmode="lin" valueType="num">
                                      <p:cBhvr>
                                        <p:cTn id="114" dur="911"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115" dur="332"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116" dur="332" tmFilter="0, 0; 0.125,0.2665; 0.25,0.4; 0.375,0.465; 0.5,0.5;  0.625,0.535; 0.75,0.6; 0.875,0.7335; 1,1">
                                          <p:stCondLst>
                                            <p:cond delay="332"/>
                                          </p:stCondLst>
                                        </p:cTn>
                                        <p:tgtEl>
                                          <p:spTgt spid="29"/>
                                        </p:tgtEl>
                                        <p:attrNameLst>
                                          <p:attrName>ppt_y</p:attrName>
                                        </p:attrNameLst>
                                      </p:cBhvr>
                                      <p:tavLst>
                                        <p:tav tm="0" fmla="#ppt_y-sin(pi*$)/9">
                                          <p:val>
                                            <p:fltVal val="0"/>
                                          </p:val>
                                        </p:tav>
                                        <p:tav tm="100000">
                                          <p:val>
                                            <p:fltVal val="1"/>
                                          </p:val>
                                        </p:tav>
                                      </p:tavLst>
                                    </p:anim>
                                    <p:anim calcmode="lin" valueType="num">
                                      <p:cBhvr>
                                        <p:cTn id="117" dur="166" tmFilter="0, 0; 0.125,0.2665; 0.25,0.4; 0.375,0.465; 0.5,0.5;  0.625,0.535; 0.75,0.6; 0.875,0.7335; 1,1">
                                          <p:stCondLst>
                                            <p:cond delay="662"/>
                                          </p:stCondLst>
                                        </p:cTn>
                                        <p:tgtEl>
                                          <p:spTgt spid="29"/>
                                        </p:tgtEl>
                                        <p:attrNameLst>
                                          <p:attrName>ppt_y</p:attrName>
                                        </p:attrNameLst>
                                      </p:cBhvr>
                                      <p:tavLst>
                                        <p:tav tm="0" fmla="#ppt_y-sin(pi*$)/27">
                                          <p:val>
                                            <p:fltVal val="0"/>
                                          </p:val>
                                        </p:tav>
                                        <p:tav tm="100000">
                                          <p:val>
                                            <p:fltVal val="1"/>
                                          </p:val>
                                        </p:tav>
                                      </p:tavLst>
                                    </p:anim>
                                    <p:anim calcmode="lin" valueType="num">
                                      <p:cBhvr>
                                        <p:cTn id="118" dur="82" tmFilter="0, 0; 0.125,0.2665; 0.25,0.4; 0.375,0.465; 0.5,0.5;  0.625,0.535; 0.75,0.6; 0.875,0.7335; 1,1">
                                          <p:stCondLst>
                                            <p:cond delay="828"/>
                                          </p:stCondLst>
                                        </p:cTn>
                                        <p:tgtEl>
                                          <p:spTgt spid="29"/>
                                        </p:tgtEl>
                                        <p:attrNameLst>
                                          <p:attrName>ppt_y</p:attrName>
                                        </p:attrNameLst>
                                      </p:cBhvr>
                                      <p:tavLst>
                                        <p:tav tm="0" fmla="#ppt_y-sin(pi*$)/81">
                                          <p:val>
                                            <p:fltVal val="0"/>
                                          </p:val>
                                        </p:tav>
                                        <p:tav tm="100000">
                                          <p:val>
                                            <p:fltVal val="1"/>
                                          </p:val>
                                        </p:tav>
                                      </p:tavLst>
                                    </p:anim>
                                    <p:animScale>
                                      <p:cBhvr>
                                        <p:cTn id="119" dur="13">
                                          <p:stCondLst>
                                            <p:cond delay="325"/>
                                          </p:stCondLst>
                                        </p:cTn>
                                        <p:tgtEl>
                                          <p:spTgt spid="29"/>
                                        </p:tgtEl>
                                      </p:cBhvr>
                                      <p:to x="100000" y="60000"/>
                                    </p:animScale>
                                    <p:animScale>
                                      <p:cBhvr>
                                        <p:cTn id="120" dur="83" decel="50000">
                                          <p:stCondLst>
                                            <p:cond delay="338"/>
                                          </p:stCondLst>
                                        </p:cTn>
                                        <p:tgtEl>
                                          <p:spTgt spid="29"/>
                                        </p:tgtEl>
                                      </p:cBhvr>
                                      <p:to x="100000" y="100000"/>
                                    </p:animScale>
                                    <p:animScale>
                                      <p:cBhvr>
                                        <p:cTn id="121" dur="13">
                                          <p:stCondLst>
                                            <p:cond delay="656"/>
                                          </p:stCondLst>
                                        </p:cTn>
                                        <p:tgtEl>
                                          <p:spTgt spid="29"/>
                                        </p:tgtEl>
                                      </p:cBhvr>
                                      <p:to x="100000" y="80000"/>
                                    </p:animScale>
                                    <p:animScale>
                                      <p:cBhvr>
                                        <p:cTn id="122" dur="83" decel="50000">
                                          <p:stCondLst>
                                            <p:cond delay="669"/>
                                          </p:stCondLst>
                                        </p:cTn>
                                        <p:tgtEl>
                                          <p:spTgt spid="29"/>
                                        </p:tgtEl>
                                      </p:cBhvr>
                                      <p:to x="100000" y="100000"/>
                                    </p:animScale>
                                    <p:animScale>
                                      <p:cBhvr>
                                        <p:cTn id="123" dur="13">
                                          <p:stCondLst>
                                            <p:cond delay="821"/>
                                          </p:stCondLst>
                                        </p:cTn>
                                        <p:tgtEl>
                                          <p:spTgt spid="29"/>
                                        </p:tgtEl>
                                      </p:cBhvr>
                                      <p:to x="100000" y="90000"/>
                                    </p:animScale>
                                    <p:animScale>
                                      <p:cBhvr>
                                        <p:cTn id="124" dur="83" decel="50000">
                                          <p:stCondLst>
                                            <p:cond delay="834"/>
                                          </p:stCondLst>
                                        </p:cTn>
                                        <p:tgtEl>
                                          <p:spTgt spid="29"/>
                                        </p:tgtEl>
                                      </p:cBhvr>
                                      <p:to x="100000" y="100000"/>
                                    </p:animScale>
                                    <p:animScale>
                                      <p:cBhvr>
                                        <p:cTn id="125" dur="13">
                                          <p:stCondLst>
                                            <p:cond delay="904"/>
                                          </p:stCondLst>
                                        </p:cTn>
                                        <p:tgtEl>
                                          <p:spTgt spid="29"/>
                                        </p:tgtEl>
                                      </p:cBhvr>
                                      <p:to x="100000" y="95000"/>
                                    </p:animScale>
                                    <p:animScale>
                                      <p:cBhvr>
                                        <p:cTn id="126" dur="83" decel="50000">
                                          <p:stCondLst>
                                            <p:cond delay="917"/>
                                          </p:stCondLst>
                                        </p:cTn>
                                        <p:tgtEl>
                                          <p:spTgt spid="29"/>
                                        </p:tgtEl>
                                      </p:cBhvr>
                                      <p:to x="100000" y="100000"/>
                                    </p:animScale>
                                  </p:childTnLst>
                                </p:cTn>
                              </p:par>
                              <p:par>
                                <p:cTn id="127" presetID="26" presetClass="entr" presetSubtype="0" fill="hold" grpId="0" nodeType="withEffect">
                                  <p:stCondLst>
                                    <p:cond delay="0"/>
                                  </p:stCondLst>
                                  <p:childTnLst>
                                    <p:set>
                                      <p:cBhvr>
                                        <p:cTn id="128" dur="1" fill="hold">
                                          <p:stCondLst>
                                            <p:cond delay="0"/>
                                          </p:stCondLst>
                                        </p:cTn>
                                        <p:tgtEl>
                                          <p:spTgt spid="16"/>
                                        </p:tgtEl>
                                        <p:attrNameLst>
                                          <p:attrName>style.visibility</p:attrName>
                                        </p:attrNameLst>
                                      </p:cBhvr>
                                      <p:to>
                                        <p:strVal val="visible"/>
                                      </p:to>
                                    </p:set>
                                    <p:animEffect transition="in" filter="wipe(down)">
                                      <p:cBhvr>
                                        <p:cTn id="129" dur="290">
                                          <p:stCondLst>
                                            <p:cond delay="0"/>
                                          </p:stCondLst>
                                        </p:cTn>
                                        <p:tgtEl>
                                          <p:spTgt spid="16"/>
                                        </p:tgtEl>
                                      </p:cBhvr>
                                    </p:animEffect>
                                    <p:anim calcmode="lin" valueType="num">
                                      <p:cBhvr>
                                        <p:cTn id="130" dur="911"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131" dur="332"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32" dur="332" tmFilter="0, 0; 0.125,0.2665; 0.25,0.4; 0.375,0.465; 0.5,0.5;  0.625,0.535; 0.75,0.6; 0.875,0.7335; 1,1">
                                          <p:stCondLst>
                                            <p:cond delay="332"/>
                                          </p:stCondLst>
                                        </p:cTn>
                                        <p:tgtEl>
                                          <p:spTgt spid="16"/>
                                        </p:tgtEl>
                                        <p:attrNameLst>
                                          <p:attrName>ppt_y</p:attrName>
                                        </p:attrNameLst>
                                      </p:cBhvr>
                                      <p:tavLst>
                                        <p:tav tm="0" fmla="#ppt_y-sin(pi*$)/9">
                                          <p:val>
                                            <p:fltVal val="0"/>
                                          </p:val>
                                        </p:tav>
                                        <p:tav tm="100000">
                                          <p:val>
                                            <p:fltVal val="1"/>
                                          </p:val>
                                        </p:tav>
                                      </p:tavLst>
                                    </p:anim>
                                    <p:anim calcmode="lin" valueType="num">
                                      <p:cBhvr>
                                        <p:cTn id="133" dur="166" tmFilter="0, 0; 0.125,0.2665; 0.25,0.4; 0.375,0.465; 0.5,0.5;  0.625,0.535; 0.75,0.6; 0.875,0.7335; 1,1">
                                          <p:stCondLst>
                                            <p:cond delay="662"/>
                                          </p:stCondLst>
                                        </p:cTn>
                                        <p:tgtEl>
                                          <p:spTgt spid="16"/>
                                        </p:tgtEl>
                                        <p:attrNameLst>
                                          <p:attrName>ppt_y</p:attrName>
                                        </p:attrNameLst>
                                      </p:cBhvr>
                                      <p:tavLst>
                                        <p:tav tm="0" fmla="#ppt_y-sin(pi*$)/27">
                                          <p:val>
                                            <p:fltVal val="0"/>
                                          </p:val>
                                        </p:tav>
                                        <p:tav tm="100000">
                                          <p:val>
                                            <p:fltVal val="1"/>
                                          </p:val>
                                        </p:tav>
                                      </p:tavLst>
                                    </p:anim>
                                    <p:anim calcmode="lin" valueType="num">
                                      <p:cBhvr>
                                        <p:cTn id="134" dur="82" tmFilter="0, 0; 0.125,0.2665; 0.25,0.4; 0.375,0.465; 0.5,0.5;  0.625,0.535; 0.75,0.6; 0.875,0.7335; 1,1">
                                          <p:stCondLst>
                                            <p:cond delay="828"/>
                                          </p:stCondLst>
                                        </p:cTn>
                                        <p:tgtEl>
                                          <p:spTgt spid="16"/>
                                        </p:tgtEl>
                                        <p:attrNameLst>
                                          <p:attrName>ppt_y</p:attrName>
                                        </p:attrNameLst>
                                      </p:cBhvr>
                                      <p:tavLst>
                                        <p:tav tm="0" fmla="#ppt_y-sin(pi*$)/81">
                                          <p:val>
                                            <p:fltVal val="0"/>
                                          </p:val>
                                        </p:tav>
                                        <p:tav tm="100000">
                                          <p:val>
                                            <p:fltVal val="1"/>
                                          </p:val>
                                        </p:tav>
                                      </p:tavLst>
                                    </p:anim>
                                    <p:animScale>
                                      <p:cBhvr>
                                        <p:cTn id="135" dur="13">
                                          <p:stCondLst>
                                            <p:cond delay="325"/>
                                          </p:stCondLst>
                                        </p:cTn>
                                        <p:tgtEl>
                                          <p:spTgt spid="16"/>
                                        </p:tgtEl>
                                      </p:cBhvr>
                                      <p:to x="100000" y="60000"/>
                                    </p:animScale>
                                    <p:animScale>
                                      <p:cBhvr>
                                        <p:cTn id="136" dur="83" decel="50000">
                                          <p:stCondLst>
                                            <p:cond delay="338"/>
                                          </p:stCondLst>
                                        </p:cTn>
                                        <p:tgtEl>
                                          <p:spTgt spid="16"/>
                                        </p:tgtEl>
                                      </p:cBhvr>
                                      <p:to x="100000" y="100000"/>
                                    </p:animScale>
                                    <p:animScale>
                                      <p:cBhvr>
                                        <p:cTn id="137" dur="13">
                                          <p:stCondLst>
                                            <p:cond delay="656"/>
                                          </p:stCondLst>
                                        </p:cTn>
                                        <p:tgtEl>
                                          <p:spTgt spid="16"/>
                                        </p:tgtEl>
                                      </p:cBhvr>
                                      <p:to x="100000" y="80000"/>
                                    </p:animScale>
                                    <p:animScale>
                                      <p:cBhvr>
                                        <p:cTn id="138" dur="83" decel="50000">
                                          <p:stCondLst>
                                            <p:cond delay="669"/>
                                          </p:stCondLst>
                                        </p:cTn>
                                        <p:tgtEl>
                                          <p:spTgt spid="16"/>
                                        </p:tgtEl>
                                      </p:cBhvr>
                                      <p:to x="100000" y="100000"/>
                                    </p:animScale>
                                    <p:animScale>
                                      <p:cBhvr>
                                        <p:cTn id="139" dur="13">
                                          <p:stCondLst>
                                            <p:cond delay="821"/>
                                          </p:stCondLst>
                                        </p:cTn>
                                        <p:tgtEl>
                                          <p:spTgt spid="16"/>
                                        </p:tgtEl>
                                      </p:cBhvr>
                                      <p:to x="100000" y="90000"/>
                                    </p:animScale>
                                    <p:animScale>
                                      <p:cBhvr>
                                        <p:cTn id="140" dur="83" decel="50000">
                                          <p:stCondLst>
                                            <p:cond delay="834"/>
                                          </p:stCondLst>
                                        </p:cTn>
                                        <p:tgtEl>
                                          <p:spTgt spid="16"/>
                                        </p:tgtEl>
                                      </p:cBhvr>
                                      <p:to x="100000" y="100000"/>
                                    </p:animScale>
                                    <p:animScale>
                                      <p:cBhvr>
                                        <p:cTn id="141" dur="13">
                                          <p:stCondLst>
                                            <p:cond delay="904"/>
                                          </p:stCondLst>
                                        </p:cTn>
                                        <p:tgtEl>
                                          <p:spTgt spid="16"/>
                                        </p:tgtEl>
                                      </p:cBhvr>
                                      <p:to x="100000" y="95000"/>
                                    </p:animScale>
                                    <p:animScale>
                                      <p:cBhvr>
                                        <p:cTn id="142" dur="83" decel="50000">
                                          <p:stCondLst>
                                            <p:cond delay="917"/>
                                          </p:stCondLst>
                                        </p:cTn>
                                        <p:tgtEl>
                                          <p:spTgt spid="16"/>
                                        </p:tgtEl>
                                      </p:cBhvr>
                                      <p:to x="100000" y="100000"/>
                                    </p:animScale>
                                  </p:childTnLst>
                                </p:cTn>
                              </p:par>
                              <p:par>
                                <p:cTn id="143" presetID="26" presetClass="entr" presetSubtype="0" fill="hold" nodeType="withEffect">
                                  <p:stCondLst>
                                    <p:cond delay="0"/>
                                  </p:stCondLst>
                                  <p:childTnLst>
                                    <p:set>
                                      <p:cBhvr>
                                        <p:cTn id="144" dur="1" fill="hold">
                                          <p:stCondLst>
                                            <p:cond delay="0"/>
                                          </p:stCondLst>
                                        </p:cTn>
                                        <p:tgtEl>
                                          <p:spTgt spid="7"/>
                                        </p:tgtEl>
                                        <p:attrNameLst>
                                          <p:attrName>style.visibility</p:attrName>
                                        </p:attrNameLst>
                                      </p:cBhvr>
                                      <p:to>
                                        <p:strVal val="visible"/>
                                      </p:to>
                                    </p:set>
                                    <p:animEffect transition="in" filter="wipe(down)">
                                      <p:cBhvr>
                                        <p:cTn id="145" dur="290">
                                          <p:stCondLst>
                                            <p:cond delay="0"/>
                                          </p:stCondLst>
                                        </p:cTn>
                                        <p:tgtEl>
                                          <p:spTgt spid="7"/>
                                        </p:tgtEl>
                                      </p:cBhvr>
                                    </p:animEffect>
                                    <p:anim calcmode="lin" valueType="num">
                                      <p:cBhvr>
                                        <p:cTn id="146" dur="911"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47" dur="332"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48" dur="332" tmFilter="0, 0; 0.125,0.2665; 0.25,0.4; 0.375,0.465; 0.5,0.5;  0.625,0.535; 0.75,0.6; 0.875,0.7335; 1,1">
                                          <p:stCondLst>
                                            <p:cond delay="332"/>
                                          </p:stCondLst>
                                        </p:cTn>
                                        <p:tgtEl>
                                          <p:spTgt spid="7"/>
                                        </p:tgtEl>
                                        <p:attrNameLst>
                                          <p:attrName>ppt_y</p:attrName>
                                        </p:attrNameLst>
                                      </p:cBhvr>
                                      <p:tavLst>
                                        <p:tav tm="0" fmla="#ppt_y-sin(pi*$)/9">
                                          <p:val>
                                            <p:fltVal val="0"/>
                                          </p:val>
                                        </p:tav>
                                        <p:tav tm="100000">
                                          <p:val>
                                            <p:fltVal val="1"/>
                                          </p:val>
                                        </p:tav>
                                      </p:tavLst>
                                    </p:anim>
                                    <p:anim calcmode="lin" valueType="num">
                                      <p:cBhvr>
                                        <p:cTn id="149" dur="166" tmFilter="0, 0; 0.125,0.2665; 0.25,0.4; 0.375,0.465; 0.5,0.5;  0.625,0.535; 0.75,0.6; 0.875,0.7335; 1,1">
                                          <p:stCondLst>
                                            <p:cond delay="662"/>
                                          </p:stCondLst>
                                        </p:cTn>
                                        <p:tgtEl>
                                          <p:spTgt spid="7"/>
                                        </p:tgtEl>
                                        <p:attrNameLst>
                                          <p:attrName>ppt_y</p:attrName>
                                        </p:attrNameLst>
                                      </p:cBhvr>
                                      <p:tavLst>
                                        <p:tav tm="0" fmla="#ppt_y-sin(pi*$)/27">
                                          <p:val>
                                            <p:fltVal val="0"/>
                                          </p:val>
                                        </p:tav>
                                        <p:tav tm="100000">
                                          <p:val>
                                            <p:fltVal val="1"/>
                                          </p:val>
                                        </p:tav>
                                      </p:tavLst>
                                    </p:anim>
                                    <p:anim calcmode="lin" valueType="num">
                                      <p:cBhvr>
                                        <p:cTn id="150" dur="82" tmFilter="0, 0; 0.125,0.2665; 0.25,0.4; 0.375,0.465; 0.5,0.5;  0.625,0.535; 0.75,0.6; 0.875,0.7335; 1,1">
                                          <p:stCondLst>
                                            <p:cond delay="828"/>
                                          </p:stCondLst>
                                        </p:cTn>
                                        <p:tgtEl>
                                          <p:spTgt spid="7"/>
                                        </p:tgtEl>
                                        <p:attrNameLst>
                                          <p:attrName>ppt_y</p:attrName>
                                        </p:attrNameLst>
                                      </p:cBhvr>
                                      <p:tavLst>
                                        <p:tav tm="0" fmla="#ppt_y-sin(pi*$)/81">
                                          <p:val>
                                            <p:fltVal val="0"/>
                                          </p:val>
                                        </p:tav>
                                        <p:tav tm="100000">
                                          <p:val>
                                            <p:fltVal val="1"/>
                                          </p:val>
                                        </p:tav>
                                      </p:tavLst>
                                    </p:anim>
                                    <p:animScale>
                                      <p:cBhvr>
                                        <p:cTn id="151" dur="13">
                                          <p:stCondLst>
                                            <p:cond delay="325"/>
                                          </p:stCondLst>
                                        </p:cTn>
                                        <p:tgtEl>
                                          <p:spTgt spid="7"/>
                                        </p:tgtEl>
                                      </p:cBhvr>
                                      <p:to x="100000" y="60000"/>
                                    </p:animScale>
                                    <p:animScale>
                                      <p:cBhvr>
                                        <p:cTn id="152" dur="83" decel="50000">
                                          <p:stCondLst>
                                            <p:cond delay="338"/>
                                          </p:stCondLst>
                                        </p:cTn>
                                        <p:tgtEl>
                                          <p:spTgt spid="7"/>
                                        </p:tgtEl>
                                      </p:cBhvr>
                                      <p:to x="100000" y="100000"/>
                                    </p:animScale>
                                    <p:animScale>
                                      <p:cBhvr>
                                        <p:cTn id="153" dur="13">
                                          <p:stCondLst>
                                            <p:cond delay="656"/>
                                          </p:stCondLst>
                                        </p:cTn>
                                        <p:tgtEl>
                                          <p:spTgt spid="7"/>
                                        </p:tgtEl>
                                      </p:cBhvr>
                                      <p:to x="100000" y="80000"/>
                                    </p:animScale>
                                    <p:animScale>
                                      <p:cBhvr>
                                        <p:cTn id="154" dur="83" decel="50000">
                                          <p:stCondLst>
                                            <p:cond delay="669"/>
                                          </p:stCondLst>
                                        </p:cTn>
                                        <p:tgtEl>
                                          <p:spTgt spid="7"/>
                                        </p:tgtEl>
                                      </p:cBhvr>
                                      <p:to x="100000" y="100000"/>
                                    </p:animScale>
                                    <p:animScale>
                                      <p:cBhvr>
                                        <p:cTn id="155" dur="13">
                                          <p:stCondLst>
                                            <p:cond delay="821"/>
                                          </p:stCondLst>
                                        </p:cTn>
                                        <p:tgtEl>
                                          <p:spTgt spid="7"/>
                                        </p:tgtEl>
                                      </p:cBhvr>
                                      <p:to x="100000" y="90000"/>
                                    </p:animScale>
                                    <p:animScale>
                                      <p:cBhvr>
                                        <p:cTn id="156" dur="83" decel="50000">
                                          <p:stCondLst>
                                            <p:cond delay="834"/>
                                          </p:stCondLst>
                                        </p:cTn>
                                        <p:tgtEl>
                                          <p:spTgt spid="7"/>
                                        </p:tgtEl>
                                      </p:cBhvr>
                                      <p:to x="100000" y="100000"/>
                                    </p:animScale>
                                    <p:animScale>
                                      <p:cBhvr>
                                        <p:cTn id="157" dur="13">
                                          <p:stCondLst>
                                            <p:cond delay="904"/>
                                          </p:stCondLst>
                                        </p:cTn>
                                        <p:tgtEl>
                                          <p:spTgt spid="7"/>
                                        </p:tgtEl>
                                      </p:cBhvr>
                                      <p:to x="100000" y="95000"/>
                                    </p:animScale>
                                    <p:animScale>
                                      <p:cBhvr>
                                        <p:cTn id="158" dur="83" decel="50000">
                                          <p:stCondLst>
                                            <p:cond delay="917"/>
                                          </p:stCondLst>
                                        </p:cTn>
                                        <p:tgtEl>
                                          <p:spTgt spid="7"/>
                                        </p:tgtEl>
                                      </p:cBhvr>
                                      <p:to x="100000" y="100000"/>
                                    </p:animScale>
                                  </p:childTnLst>
                                </p:cTn>
                              </p:par>
                            </p:childTnLst>
                          </p:cTn>
                        </p:par>
                        <p:par>
                          <p:cTn id="159" fill="hold">
                            <p:stCondLst>
                              <p:cond delay="2500"/>
                            </p:stCondLst>
                            <p:childTnLst>
                              <p:par>
                                <p:cTn id="160" presetID="31" presetClass="entr" presetSubtype="0" fill="hold" nodeType="afterEffect">
                                  <p:stCondLst>
                                    <p:cond delay="0"/>
                                  </p:stCondLst>
                                  <p:childTnLst>
                                    <p:set>
                                      <p:cBhvr>
                                        <p:cTn id="161" dur="1" fill="hold">
                                          <p:stCondLst>
                                            <p:cond delay="0"/>
                                          </p:stCondLst>
                                        </p:cTn>
                                        <p:tgtEl>
                                          <p:spTgt spid="22"/>
                                        </p:tgtEl>
                                        <p:attrNameLst>
                                          <p:attrName>style.visibility</p:attrName>
                                        </p:attrNameLst>
                                      </p:cBhvr>
                                      <p:to>
                                        <p:strVal val="visible"/>
                                      </p:to>
                                    </p:set>
                                    <p:anim calcmode="lin" valueType="num">
                                      <p:cBhvr>
                                        <p:cTn id="162" dur="700" fill="hold"/>
                                        <p:tgtEl>
                                          <p:spTgt spid="22"/>
                                        </p:tgtEl>
                                        <p:attrNameLst>
                                          <p:attrName>ppt_w</p:attrName>
                                        </p:attrNameLst>
                                      </p:cBhvr>
                                      <p:tavLst>
                                        <p:tav tm="0">
                                          <p:val>
                                            <p:fltVal val="0"/>
                                          </p:val>
                                        </p:tav>
                                        <p:tav tm="100000">
                                          <p:val>
                                            <p:strVal val="#ppt_w"/>
                                          </p:val>
                                        </p:tav>
                                      </p:tavLst>
                                    </p:anim>
                                    <p:anim calcmode="lin" valueType="num">
                                      <p:cBhvr>
                                        <p:cTn id="163" dur="700" fill="hold"/>
                                        <p:tgtEl>
                                          <p:spTgt spid="22"/>
                                        </p:tgtEl>
                                        <p:attrNameLst>
                                          <p:attrName>ppt_h</p:attrName>
                                        </p:attrNameLst>
                                      </p:cBhvr>
                                      <p:tavLst>
                                        <p:tav tm="0">
                                          <p:val>
                                            <p:fltVal val="0"/>
                                          </p:val>
                                        </p:tav>
                                        <p:tav tm="100000">
                                          <p:val>
                                            <p:strVal val="#ppt_h"/>
                                          </p:val>
                                        </p:tav>
                                      </p:tavLst>
                                    </p:anim>
                                    <p:anim calcmode="lin" valueType="num">
                                      <p:cBhvr>
                                        <p:cTn id="164" dur="700" fill="hold"/>
                                        <p:tgtEl>
                                          <p:spTgt spid="22"/>
                                        </p:tgtEl>
                                        <p:attrNameLst>
                                          <p:attrName>style.rotation</p:attrName>
                                        </p:attrNameLst>
                                      </p:cBhvr>
                                      <p:tavLst>
                                        <p:tav tm="0">
                                          <p:val>
                                            <p:fltVal val="90"/>
                                          </p:val>
                                        </p:tav>
                                        <p:tav tm="100000">
                                          <p:val>
                                            <p:fltVal val="0"/>
                                          </p:val>
                                        </p:tav>
                                      </p:tavLst>
                                    </p:anim>
                                    <p:animEffect transition="in" filter="fade">
                                      <p:cBhvr>
                                        <p:cTn id="165" dur="700"/>
                                        <p:tgtEl>
                                          <p:spTgt spid="22"/>
                                        </p:tgtEl>
                                      </p:cBhvr>
                                    </p:animEffect>
                                  </p:childTnLst>
                                </p:cTn>
                              </p:par>
                              <p:par>
                                <p:cTn id="166" presetID="26" presetClass="entr" presetSubtype="0" fill="hold" grpId="0" nodeType="withEffect">
                                  <p:stCondLst>
                                    <p:cond delay="0"/>
                                  </p:stCondLst>
                                  <p:childTnLst>
                                    <p:set>
                                      <p:cBhvr>
                                        <p:cTn id="167" dur="1" fill="hold">
                                          <p:stCondLst>
                                            <p:cond delay="0"/>
                                          </p:stCondLst>
                                        </p:cTn>
                                        <p:tgtEl>
                                          <p:spTgt spid="15"/>
                                        </p:tgtEl>
                                        <p:attrNameLst>
                                          <p:attrName>style.visibility</p:attrName>
                                        </p:attrNameLst>
                                      </p:cBhvr>
                                      <p:to>
                                        <p:strVal val="visible"/>
                                      </p:to>
                                    </p:set>
                                    <p:animEffect transition="in" filter="wipe(down)">
                                      <p:cBhvr>
                                        <p:cTn id="168" dur="290">
                                          <p:stCondLst>
                                            <p:cond delay="0"/>
                                          </p:stCondLst>
                                        </p:cTn>
                                        <p:tgtEl>
                                          <p:spTgt spid="15"/>
                                        </p:tgtEl>
                                      </p:cBhvr>
                                    </p:animEffect>
                                    <p:anim calcmode="lin" valueType="num">
                                      <p:cBhvr>
                                        <p:cTn id="169" dur="911"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170" dur="332"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71" dur="332" tmFilter="0, 0; 0.125,0.2665; 0.25,0.4; 0.375,0.465; 0.5,0.5;  0.625,0.535; 0.75,0.6; 0.875,0.7335; 1,1">
                                          <p:stCondLst>
                                            <p:cond delay="332"/>
                                          </p:stCondLst>
                                        </p:cTn>
                                        <p:tgtEl>
                                          <p:spTgt spid="15"/>
                                        </p:tgtEl>
                                        <p:attrNameLst>
                                          <p:attrName>ppt_y</p:attrName>
                                        </p:attrNameLst>
                                      </p:cBhvr>
                                      <p:tavLst>
                                        <p:tav tm="0" fmla="#ppt_y-sin(pi*$)/9">
                                          <p:val>
                                            <p:fltVal val="0"/>
                                          </p:val>
                                        </p:tav>
                                        <p:tav tm="100000">
                                          <p:val>
                                            <p:fltVal val="1"/>
                                          </p:val>
                                        </p:tav>
                                      </p:tavLst>
                                    </p:anim>
                                    <p:anim calcmode="lin" valueType="num">
                                      <p:cBhvr>
                                        <p:cTn id="172" dur="166" tmFilter="0, 0; 0.125,0.2665; 0.25,0.4; 0.375,0.465; 0.5,0.5;  0.625,0.535; 0.75,0.6; 0.875,0.7335; 1,1">
                                          <p:stCondLst>
                                            <p:cond delay="662"/>
                                          </p:stCondLst>
                                        </p:cTn>
                                        <p:tgtEl>
                                          <p:spTgt spid="15"/>
                                        </p:tgtEl>
                                        <p:attrNameLst>
                                          <p:attrName>ppt_y</p:attrName>
                                        </p:attrNameLst>
                                      </p:cBhvr>
                                      <p:tavLst>
                                        <p:tav tm="0" fmla="#ppt_y-sin(pi*$)/27">
                                          <p:val>
                                            <p:fltVal val="0"/>
                                          </p:val>
                                        </p:tav>
                                        <p:tav tm="100000">
                                          <p:val>
                                            <p:fltVal val="1"/>
                                          </p:val>
                                        </p:tav>
                                      </p:tavLst>
                                    </p:anim>
                                    <p:anim calcmode="lin" valueType="num">
                                      <p:cBhvr>
                                        <p:cTn id="173" dur="82" tmFilter="0, 0; 0.125,0.2665; 0.25,0.4; 0.375,0.465; 0.5,0.5;  0.625,0.535; 0.75,0.6; 0.875,0.7335; 1,1">
                                          <p:stCondLst>
                                            <p:cond delay="828"/>
                                          </p:stCondLst>
                                        </p:cTn>
                                        <p:tgtEl>
                                          <p:spTgt spid="15"/>
                                        </p:tgtEl>
                                        <p:attrNameLst>
                                          <p:attrName>ppt_y</p:attrName>
                                        </p:attrNameLst>
                                      </p:cBhvr>
                                      <p:tavLst>
                                        <p:tav tm="0" fmla="#ppt_y-sin(pi*$)/81">
                                          <p:val>
                                            <p:fltVal val="0"/>
                                          </p:val>
                                        </p:tav>
                                        <p:tav tm="100000">
                                          <p:val>
                                            <p:fltVal val="1"/>
                                          </p:val>
                                        </p:tav>
                                      </p:tavLst>
                                    </p:anim>
                                    <p:animScale>
                                      <p:cBhvr>
                                        <p:cTn id="174" dur="13">
                                          <p:stCondLst>
                                            <p:cond delay="325"/>
                                          </p:stCondLst>
                                        </p:cTn>
                                        <p:tgtEl>
                                          <p:spTgt spid="15"/>
                                        </p:tgtEl>
                                      </p:cBhvr>
                                      <p:to x="100000" y="60000"/>
                                    </p:animScale>
                                    <p:animScale>
                                      <p:cBhvr>
                                        <p:cTn id="175" dur="83" decel="50000">
                                          <p:stCondLst>
                                            <p:cond delay="338"/>
                                          </p:stCondLst>
                                        </p:cTn>
                                        <p:tgtEl>
                                          <p:spTgt spid="15"/>
                                        </p:tgtEl>
                                      </p:cBhvr>
                                      <p:to x="100000" y="100000"/>
                                    </p:animScale>
                                    <p:animScale>
                                      <p:cBhvr>
                                        <p:cTn id="176" dur="13">
                                          <p:stCondLst>
                                            <p:cond delay="656"/>
                                          </p:stCondLst>
                                        </p:cTn>
                                        <p:tgtEl>
                                          <p:spTgt spid="15"/>
                                        </p:tgtEl>
                                      </p:cBhvr>
                                      <p:to x="100000" y="80000"/>
                                    </p:animScale>
                                    <p:animScale>
                                      <p:cBhvr>
                                        <p:cTn id="177" dur="83" decel="50000">
                                          <p:stCondLst>
                                            <p:cond delay="669"/>
                                          </p:stCondLst>
                                        </p:cTn>
                                        <p:tgtEl>
                                          <p:spTgt spid="15"/>
                                        </p:tgtEl>
                                      </p:cBhvr>
                                      <p:to x="100000" y="100000"/>
                                    </p:animScale>
                                    <p:animScale>
                                      <p:cBhvr>
                                        <p:cTn id="178" dur="13">
                                          <p:stCondLst>
                                            <p:cond delay="821"/>
                                          </p:stCondLst>
                                        </p:cTn>
                                        <p:tgtEl>
                                          <p:spTgt spid="15"/>
                                        </p:tgtEl>
                                      </p:cBhvr>
                                      <p:to x="100000" y="90000"/>
                                    </p:animScale>
                                    <p:animScale>
                                      <p:cBhvr>
                                        <p:cTn id="179" dur="83" decel="50000">
                                          <p:stCondLst>
                                            <p:cond delay="834"/>
                                          </p:stCondLst>
                                        </p:cTn>
                                        <p:tgtEl>
                                          <p:spTgt spid="15"/>
                                        </p:tgtEl>
                                      </p:cBhvr>
                                      <p:to x="100000" y="100000"/>
                                    </p:animScale>
                                    <p:animScale>
                                      <p:cBhvr>
                                        <p:cTn id="180" dur="13">
                                          <p:stCondLst>
                                            <p:cond delay="904"/>
                                          </p:stCondLst>
                                        </p:cTn>
                                        <p:tgtEl>
                                          <p:spTgt spid="15"/>
                                        </p:tgtEl>
                                      </p:cBhvr>
                                      <p:to x="100000" y="95000"/>
                                    </p:animScale>
                                    <p:animScale>
                                      <p:cBhvr>
                                        <p:cTn id="181" dur="83" decel="50000">
                                          <p:stCondLst>
                                            <p:cond delay="917"/>
                                          </p:stCondLst>
                                        </p:cTn>
                                        <p:tgtEl>
                                          <p:spTgt spid="15"/>
                                        </p:tgtEl>
                                      </p:cBhvr>
                                      <p:to x="100000" y="100000"/>
                                    </p:animScale>
                                  </p:childTnLst>
                                </p:cTn>
                              </p:par>
                              <p:par>
                                <p:cTn id="182" presetID="26"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wipe(down)">
                                      <p:cBhvr>
                                        <p:cTn id="184" dur="290">
                                          <p:stCondLst>
                                            <p:cond delay="0"/>
                                          </p:stCondLst>
                                        </p:cTn>
                                        <p:tgtEl>
                                          <p:spTgt spid="30"/>
                                        </p:tgtEl>
                                      </p:cBhvr>
                                    </p:animEffect>
                                    <p:anim calcmode="lin" valueType="num">
                                      <p:cBhvr>
                                        <p:cTn id="185" dur="911" tmFilter="0,0; 0.14,0.36; 0.43,0.73; 0.71,0.91; 1.0,1.0">
                                          <p:stCondLst>
                                            <p:cond delay="0"/>
                                          </p:stCondLst>
                                        </p:cTn>
                                        <p:tgtEl>
                                          <p:spTgt spid="30"/>
                                        </p:tgtEl>
                                        <p:attrNameLst>
                                          <p:attrName>ppt_x</p:attrName>
                                        </p:attrNameLst>
                                      </p:cBhvr>
                                      <p:tavLst>
                                        <p:tav tm="0">
                                          <p:val>
                                            <p:strVal val="#ppt_x-0.25"/>
                                          </p:val>
                                        </p:tav>
                                        <p:tav tm="100000">
                                          <p:val>
                                            <p:strVal val="#ppt_x"/>
                                          </p:val>
                                        </p:tav>
                                      </p:tavLst>
                                    </p:anim>
                                    <p:anim calcmode="lin" valueType="num">
                                      <p:cBhvr>
                                        <p:cTn id="186" dur="332" tmFilter="0.0,0.0; 0.25,0.07; 0.50,0.2; 0.75,0.467; 1.0,1.0">
                                          <p:stCondLst>
                                            <p:cond delay="0"/>
                                          </p:stCondLst>
                                        </p:cTn>
                                        <p:tgtEl>
                                          <p:spTgt spid="30"/>
                                        </p:tgtEl>
                                        <p:attrNameLst>
                                          <p:attrName>ppt_y</p:attrName>
                                        </p:attrNameLst>
                                      </p:cBhvr>
                                      <p:tavLst>
                                        <p:tav tm="0" fmla="#ppt_y-sin(pi*$)/3">
                                          <p:val>
                                            <p:fltVal val="0.5"/>
                                          </p:val>
                                        </p:tav>
                                        <p:tav tm="100000">
                                          <p:val>
                                            <p:fltVal val="1"/>
                                          </p:val>
                                        </p:tav>
                                      </p:tavLst>
                                    </p:anim>
                                    <p:anim calcmode="lin" valueType="num">
                                      <p:cBhvr>
                                        <p:cTn id="187" dur="332" tmFilter="0, 0; 0.125,0.2665; 0.25,0.4; 0.375,0.465; 0.5,0.5;  0.625,0.535; 0.75,0.6; 0.875,0.7335; 1,1">
                                          <p:stCondLst>
                                            <p:cond delay="332"/>
                                          </p:stCondLst>
                                        </p:cTn>
                                        <p:tgtEl>
                                          <p:spTgt spid="30"/>
                                        </p:tgtEl>
                                        <p:attrNameLst>
                                          <p:attrName>ppt_y</p:attrName>
                                        </p:attrNameLst>
                                      </p:cBhvr>
                                      <p:tavLst>
                                        <p:tav tm="0" fmla="#ppt_y-sin(pi*$)/9">
                                          <p:val>
                                            <p:fltVal val="0"/>
                                          </p:val>
                                        </p:tav>
                                        <p:tav tm="100000">
                                          <p:val>
                                            <p:fltVal val="1"/>
                                          </p:val>
                                        </p:tav>
                                      </p:tavLst>
                                    </p:anim>
                                    <p:anim calcmode="lin" valueType="num">
                                      <p:cBhvr>
                                        <p:cTn id="188" dur="166" tmFilter="0, 0; 0.125,0.2665; 0.25,0.4; 0.375,0.465; 0.5,0.5;  0.625,0.535; 0.75,0.6; 0.875,0.7335; 1,1">
                                          <p:stCondLst>
                                            <p:cond delay="662"/>
                                          </p:stCondLst>
                                        </p:cTn>
                                        <p:tgtEl>
                                          <p:spTgt spid="30"/>
                                        </p:tgtEl>
                                        <p:attrNameLst>
                                          <p:attrName>ppt_y</p:attrName>
                                        </p:attrNameLst>
                                      </p:cBhvr>
                                      <p:tavLst>
                                        <p:tav tm="0" fmla="#ppt_y-sin(pi*$)/27">
                                          <p:val>
                                            <p:fltVal val="0"/>
                                          </p:val>
                                        </p:tav>
                                        <p:tav tm="100000">
                                          <p:val>
                                            <p:fltVal val="1"/>
                                          </p:val>
                                        </p:tav>
                                      </p:tavLst>
                                    </p:anim>
                                    <p:anim calcmode="lin" valueType="num">
                                      <p:cBhvr>
                                        <p:cTn id="189" dur="82" tmFilter="0, 0; 0.125,0.2665; 0.25,0.4; 0.375,0.465; 0.5,0.5;  0.625,0.535; 0.75,0.6; 0.875,0.7335; 1,1">
                                          <p:stCondLst>
                                            <p:cond delay="828"/>
                                          </p:stCondLst>
                                        </p:cTn>
                                        <p:tgtEl>
                                          <p:spTgt spid="30"/>
                                        </p:tgtEl>
                                        <p:attrNameLst>
                                          <p:attrName>ppt_y</p:attrName>
                                        </p:attrNameLst>
                                      </p:cBhvr>
                                      <p:tavLst>
                                        <p:tav tm="0" fmla="#ppt_y-sin(pi*$)/81">
                                          <p:val>
                                            <p:fltVal val="0"/>
                                          </p:val>
                                        </p:tav>
                                        <p:tav tm="100000">
                                          <p:val>
                                            <p:fltVal val="1"/>
                                          </p:val>
                                        </p:tav>
                                      </p:tavLst>
                                    </p:anim>
                                    <p:animScale>
                                      <p:cBhvr>
                                        <p:cTn id="190" dur="13">
                                          <p:stCondLst>
                                            <p:cond delay="325"/>
                                          </p:stCondLst>
                                        </p:cTn>
                                        <p:tgtEl>
                                          <p:spTgt spid="30"/>
                                        </p:tgtEl>
                                      </p:cBhvr>
                                      <p:to x="100000" y="60000"/>
                                    </p:animScale>
                                    <p:animScale>
                                      <p:cBhvr>
                                        <p:cTn id="191" dur="83" decel="50000">
                                          <p:stCondLst>
                                            <p:cond delay="338"/>
                                          </p:stCondLst>
                                        </p:cTn>
                                        <p:tgtEl>
                                          <p:spTgt spid="30"/>
                                        </p:tgtEl>
                                      </p:cBhvr>
                                      <p:to x="100000" y="100000"/>
                                    </p:animScale>
                                    <p:animScale>
                                      <p:cBhvr>
                                        <p:cTn id="192" dur="13">
                                          <p:stCondLst>
                                            <p:cond delay="656"/>
                                          </p:stCondLst>
                                        </p:cTn>
                                        <p:tgtEl>
                                          <p:spTgt spid="30"/>
                                        </p:tgtEl>
                                      </p:cBhvr>
                                      <p:to x="100000" y="80000"/>
                                    </p:animScale>
                                    <p:animScale>
                                      <p:cBhvr>
                                        <p:cTn id="193" dur="83" decel="50000">
                                          <p:stCondLst>
                                            <p:cond delay="669"/>
                                          </p:stCondLst>
                                        </p:cTn>
                                        <p:tgtEl>
                                          <p:spTgt spid="30"/>
                                        </p:tgtEl>
                                      </p:cBhvr>
                                      <p:to x="100000" y="100000"/>
                                    </p:animScale>
                                    <p:animScale>
                                      <p:cBhvr>
                                        <p:cTn id="194" dur="13">
                                          <p:stCondLst>
                                            <p:cond delay="821"/>
                                          </p:stCondLst>
                                        </p:cTn>
                                        <p:tgtEl>
                                          <p:spTgt spid="30"/>
                                        </p:tgtEl>
                                      </p:cBhvr>
                                      <p:to x="100000" y="90000"/>
                                    </p:animScale>
                                    <p:animScale>
                                      <p:cBhvr>
                                        <p:cTn id="195" dur="83" decel="50000">
                                          <p:stCondLst>
                                            <p:cond delay="834"/>
                                          </p:stCondLst>
                                        </p:cTn>
                                        <p:tgtEl>
                                          <p:spTgt spid="30"/>
                                        </p:tgtEl>
                                      </p:cBhvr>
                                      <p:to x="100000" y="100000"/>
                                    </p:animScale>
                                    <p:animScale>
                                      <p:cBhvr>
                                        <p:cTn id="196" dur="13">
                                          <p:stCondLst>
                                            <p:cond delay="904"/>
                                          </p:stCondLst>
                                        </p:cTn>
                                        <p:tgtEl>
                                          <p:spTgt spid="30"/>
                                        </p:tgtEl>
                                      </p:cBhvr>
                                      <p:to x="100000" y="95000"/>
                                    </p:animScale>
                                    <p:animScale>
                                      <p:cBhvr>
                                        <p:cTn id="197" dur="83" decel="50000">
                                          <p:stCondLst>
                                            <p:cond delay="917"/>
                                          </p:stCondLst>
                                        </p:cTn>
                                        <p:tgtEl>
                                          <p:spTgt spid="30"/>
                                        </p:tgtEl>
                                      </p:cBhvr>
                                      <p:to x="100000" y="100000"/>
                                    </p:animScale>
                                  </p:childTnLst>
                                </p:cTn>
                              </p:par>
                              <p:par>
                                <p:cTn id="198" presetID="26" presetClass="entr" presetSubtype="0" fill="hold" grpId="0" nodeType="withEffect">
                                  <p:stCondLst>
                                    <p:cond delay="0"/>
                                  </p:stCondLst>
                                  <p:childTnLst>
                                    <p:set>
                                      <p:cBhvr>
                                        <p:cTn id="199" dur="1" fill="hold">
                                          <p:stCondLst>
                                            <p:cond delay="0"/>
                                          </p:stCondLst>
                                        </p:cTn>
                                        <p:tgtEl>
                                          <p:spTgt spid="17"/>
                                        </p:tgtEl>
                                        <p:attrNameLst>
                                          <p:attrName>style.visibility</p:attrName>
                                        </p:attrNameLst>
                                      </p:cBhvr>
                                      <p:to>
                                        <p:strVal val="visible"/>
                                      </p:to>
                                    </p:set>
                                    <p:animEffect transition="in" filter="wipe(down)">
                                      <p:cBhvr>
                                        <p:cTn id="200" dur="290">
                                          <p:stCondLst>
                                            <p:cond delay="0"/>
                                          </p:stCondLst>
                                        </p:cTn>
                                        <p:tgtEl>
                                          <p:spTgt spid="17"/>
                                        </p:tgtEl>
                                      </p:cBhvr>
                                    </p:animEffect>
                                    <p:anim calcmode="lin" valueType="num">
                                      <p:cBhvr>
                                        <p:cTn id="201" dur="911"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202" dur="332"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203" dur="332" tmFilter="0, 0; 0.125,0.2665; 0.25,0.4; 0.375,0.465; 0.5,0.5;  0.625,0.535; 0.75,0.6; 0.875,0.7335; 1,1">
                                          <p:stCondLst>
                                            <p:cond delay="332"/>
                                          </p:stCondLst>
                                        </p:cTn>
                                        <p:tgtEl>
                                          <p:spTgt spid="17"/>
                                        </p:tgtEl>
                                        <p:attrNameLst>
                                          <p:attrName>ppt_y</p:attrName>
                                        </p:attrNameLst>
                                      </p:cBhvr>
                                      <p:tavLst>
                                        <p:tav tm="0" fmla="#ppt_y-sin(pi*$)/9">
                                          <p:val>
                                            <p:fltVal val="0"/>
                                          </p:val>
                                        </p:tav>
                                        <p:tav tm="100000">
                                          <p:val>
                                            <p:fltVal val="1"/>
                                          </p:val>
                                        </p:tav>
                                      </p:tavLst>
                                    </p:anim>
                                    <p:anim calcmode="lin" valueType="num">
                                      <p:cBhvr>
                                        <p:cTn id="204" dur="166" tmFilter="0, 0; 0.125,0.2665; 0.25,0.4; 0.375,0.465; 0.5,0.5;  0.625,0.535; 0.75,0.6; 0.875,0.7335; 1,1">
                                          <p:stCondLst>
                                            <p:cond delay="662"/>
                                          </p:stCondLst>
                                        </p:cTn>
                                        <p:tgtEl>
                                          <p:spTgt spid="17"/>
                                        </p:tgtEl>
                                        <p:attrNameLst>
                                          <p:attrName>ppt_y</p:attrName>
                                        </p:attrNameLst>
                                      </p:cBhvr>
                                      <p:tavLst>
                                        <p:tav tm="0" fmla="#ppt_y-sin(pi*$)/27">
                                          <p:val>
                                            <p:fltVal val="0"/>
                                          </p:val>
                                        </p:tav>
                                        <p:tav tm="100000">
                                          <p:val>
                                            <p:fltVal val="1"/>
                                          </p:val>
                                        </p:tav>
                                      </p:tavLst>
                                    </p:anim>
                                    <p:anim calcmode="lin" valueType="num">
                                      <p:cBhvr>
                                        <p:cTn id="205" dur="82" tmFilter="0, 0; 0.125,0.2665; 0.25,0.4; 0.375,0.465; 0.5,0.5;  0.625,0.535; 0.75,0.6; 0.875,0.7335; 1,1">
                                          <p:stCondLst>
                                            <p:cond delay="828"/>
                                          </p:stCondLst>
                                        </p:cTn>
                                        <p:tgtEl>
                                          <p:spTgt spid="17"/>
                                        </p:tgtEl>
                                        <p:attrNameLst>
                                          <p:attrName>ppt_y</p:attrName>
                                        </p:attrNameLst>
                                      </p:cBhvr>
                                      <p:tavLst>
                                        <p:tav tm="0" fmla="#ppt_y-sin(pi*$)/81">
                                          <p:val>
                                            <p:fltVal val="0"/>
                                          </p:val>
                                        </p:tav>
                                        <p:tav tm="100000">
                                          <p:val>
                                            <p:fltVal val="1"/>
                                          </p:val>
                                        </p:tav>
                                      </p:tavLst>
                                    </p:anim>
                                    <p:animScale>
                                      <p:cBhvr>
                                        <p:cTn id="206" dur="13">
                                          <p:stCondLst>
                                            <p:cond delay="325"/>
                                          </p:stCondLst>
                                        </p:cTn>
                                        <p:tgtEl>
                                          <p:spTgt spid="17"/>
                                        </p:tgtEl>
                                      </p:cBhvr>
                                      <p:to x="100000" y="60000"/>
                                    </p:animScale>
                                    <p:animScale>
                                      <p:cBhvr>
                                        <p:cTn id="207" dur="83" decel="50000">
                                          <p:stCondLst>
                                            <p:cond delay="338"/>
                                          </p:stCondLst>
                                        </p:cTn>
                                        <p:tgtEl>
                                          <p:spTgt spid="17"/>
                                        </p:tgtEl>
                                      </p:cBhvr>
                                      <p:to x="100000" y="100000"/>
                                    </p:animScale>
                                    <p:animScale>
                                      <p:cBhvr>
                                        <p:cTn id="208" dur="13">
                                          <p:stCondLst>
                                            <p:cond delay="656"/>
                                          </p:stCondLst>
                                        </p:cTn>
                                        <p:tgtEl>
                                          <p:spTgt spid="17"/>
                                        </p:tgtEl>
                                      </p:cBhvr>
                                      <p:to x="100000" y="80000"/>
                                    </p:animScale>
                                    <p:animScale>
                                      <p:cBhvr>
                                        <p:cTn id="209" dur="83" decel="50000">
                                          <p:stCondLst>
                                            <p:cond delay="669"/>
                                          </p:stCondLst>
                                        </p:cTn>
                                        <p:tgtEl>
                                          <p:spTgt spid="17"/>
                                        </p:tgtEl>
                                      </p:cBhvr>
                                      <p:to x="100000" y="100000"/>
                                    </p:animScale>
                                    <p:animScale>
                                      <p:cBhvr>
                                        <p:cTn id="210" dur="13">
                                          <p:stCondLst>
                                            <p:cond delay="821"/>
                                          </p:stCondLst>
                                        </p:cTn>
                                        <p:tgtEl>
                                          <p:spTgt spid="17"/>
                                        </p:tgtEl>
                                      </p:cBhvr>
                                      <p:to x="100000" y="90000"/>
                                    </p:animScale>
                                    <p:animScale>
                                      <p:cBhvr>
                                        <p:cTn id="211" dur="83" decel="50000">
                                          <p:stCondLst>
                                            <p:cond delay="834"/>
                                          </p:stCondLst>
                                        </p:cTn>
                                        <p:tgtEl>
                                          <p:spTgt spid="17"/>
                                        </p:tgtEl>
                                      </p:cBhvr>
                                      <p:to x="100000" y="100000"/>
                                    </p:animScale>
                                    <p:animScale>
                                      <p:cBhvr>
                                        <p:cTn id="212" dur="13">
                                          <p:stCondLst>
                                            <p:cond delay="904"/>
                                          </p:stCondLst>
                                        </p:cTn>
                                        <p:tgtEl>
                                          <p:spTgt spid="17"/>
                                        </p:tgtEl>
                                      </p:cBhvr>
                                      <p:to x="100000" y="95000"/>
                                    </p:animScale>
                                    <p:animScale>
                                      <p:cBhvr>
                                        <p:cTn id="213" dur="83" decel="50000">
                                          <p:stCondLst>
                                            <p:cond delay="917"/>
                                          </p:stCondLst>
                                        </p:cTn>
                                        <p:tgtEl>
                                          <p:spTgt spid="17"/>
                                        </p:tgtEl>
                                      </p:cBhvr>
                                      <p:to x="100000" y="100000"/>
                                    </p:animScale>
                                  </p:childTnLst>
                                </p:cTn>
                              </p:par>
                              <p:par>
                                <p:cTn id="214" presetID="26" presetClass="entr" presetSubtype="0" fill="hold" nodeType="withEffect">
                                  <p:stCondLst>
                                    <p:cond delay="0"/>
                                  </p:stCondLst>
                                  <p:childTnLst>
                                    <p:set>
                                      <p:cBhvr>
                                        <p:cTn id="215" dur="1" fill="hold">
                                          <p:stCondLst>
                                            <p:cond delay="0"/>
                                          </p:stCondLst>
                                        </p:cTn>
                                        <p:tgtEl>
                                          <p:spTgt spid="4"/>
                                        </p:tgtEl>
                                        <p:attrNameLst>
                                          <p:attrName>style.visibility</p:attrName>
                                        </p:attrNameLst>
                                      </p:cBhvr>
                                      <p:to>
                                        <p:strVal val="visible"/>
                                      </p:to>
                                    </p:set>
                                    <p:animEffect transition="in" filter="wipe(down)">
                                      <p:cBhvr>
                                        <p:cTn id="216" dur="290">
                                          <p:stCondLst>
                                            <p:cond delay="0"/>
                                          </p:stCondLst>
                                        </p:cTn>
                                        <p:tgtEl>
                                          <p:spTgt spid="4"/>
                                        </p:tgtEl>
                                      </p:cBhvr>
                                    </p:animEffect>
                                    <p:anim calcmode="lin" valueType="num">
                                      <p:cBhvr>
                                        <p:cTn id="217" dur="911"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18" dur="332"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19" dur="332" tmFilter="0, 0; 0.125,0.2665; 0.25,0.4; 0.375,0.465; 0.5,0.5;  0.625,0.535; 0.75,0.6; 0.875,0.7335; 1,1">
                                          <p:stCondLst>
                                            <p:cond delay="332"/>
                                          </p:stCondLst>
                                        </p:cTn>
                                        <p:tgtEl>
                                          <p:spTgt spid="4"/>
                                        </p:tgtEl>
                                        <p:attrNameLst>
                                          <p:attrName>ppt_y</p:attrName>
                                        </p:attrNameLst>
                                      </p:cBhvr>
                                      <p:tavLst>
                                        <p:tav tm="0" fmla="#ppt_y-sin(pi*$)/9">
                                          <p:val>
                                            <p:fltVal val="0"/>
                                          </p:val>
                                        </p:tav>
                                        <p:tav tm="100000">
                                          <p:val>
                                            <p:fltVal val="1"/>
                                          </p:val>
                                        </p:tav>
                                      </p:tavLst>
                                    </p:anim>
                                    <p:anim calcmode="lin" valueType="num">
                                      <p:cBhvr>
                                        <p:cTn id="220" dur="166" tmFilter="0, 0; 0.125,0.2665; 0.25,0.4; 0.375,0.465; 0.5,0.5;  0.625,0.535; 0.75,0.6; 0.875,0.7335; 1,1">
                                          <p:stCondLst>
                                            <p:cond delay="662"/>
                                          </p:stCondLst>
                                        </p:cTn>
                                        <p:tgtEl>
                                          <p:spTgt spid="4"/>
                                        </p:tgtEl>
                                        <p:attrNameLst>
                                          <p:attrName>ppt_y</p:attrName>
                                        </p:attrNameLst>
                                      </p:cBhvr>
                                      <p:tavLst>
                                        <p:tav tm="0" fmla="#ppt_y-sin(pi*$)/27">
                                          <p:val>
                                            <p:fltVal val="0"/>
                                          </p:val>
                                        </p:tav>
                                        <p:tav tm="100000">
                                          <p:val>
                                            <p:fltVal val="1"/>
                                          </p:val>
                                        </p:tav>
                                      </p:tavLst>
                                    </p:anim>
                                    <p:anim calcmode="lin" valueType="num">
                                      <p:cBhvr>
                                        <p:cTn id="221" dur="82" tmFilter="0, 0; 0.125,0.2665; 0.25,0.4; 0.375,0.465; 0.5,0.5;  0.625,0.535; 0.75,0.6; 0.875,0.7335; 1,1">
                                          <p:stCondLst>
                                            <p:cond delay="828"/>
                                          </p:stCondLst>
                                        </p:cTn>
                                        <p:tgtEl>
                                          <p:spTgt spid="4"/>
                                        </p:tgtEl>
                                        <p:attrNameLst>
                                          <p:attrName>ppt_y</p:attrName>
                                        </p:attrNameLst>
                                      </p:cBhvr>
                                      <p:tavLst>
                                        <p:tav tm="0" fmla="#ppt_y-sin(pi*$)/81">
                                          <p:val>
                                            <p:fltVal val="0"/>
                                          </p:val>
                                        </p:tav>
                                        <p:tav tm="100000">
                                          <p:val>
                                            <p:fltVal val="1"/>
                                          </p:val>
                                        </p:tav>
                                      </p:tavLst>
                                    </p:anim>
                                    <p:animScale>
                                      <p:cBhvr>
                                        <p:cTn id="222" dur="13">
                                          <p:stCondLst>
                                            <p:cond delay="325"/>
                                          </p:stCondLst>
                                        </p:cTn>
                                        <p:tgtEl>
                                          <p:spTgt spid="4"/>
                                        </p:tgtEl>
                                      </p:cBhvr>
                                      <p:to x="100000" y="60000"/>
                                    </p:animScale>
                                    <p:animScale>
                                      <p:cBhvr>
                                        <p:cTn id="223" dur="83" decel="50000">
                                          <p:stCondLst>
                                            <p:cond delay="338"/>
                                          </p:stCondLst>
                                        </p:cTn>
                                        <p:tgtEl>
                                          <p:spTgt spid="4"/>
                                        </p:tgtEl>
                                      </p:cBhvr>
                                      <p:to x="100000" y="100000"/>
                                    </p:animScale>
                                    <p:animScale>
                                      <p:cBhvr>
                                        <p:cTn id="224" dur="13">
                                          <p:stCondLst>
                                            <p:cond delay="656"/>
                                          </p:stCondLst>
                                        </p:cTn>
                                        <p:tgtEl>
                                          <p:spTgt spid="4"/>
                                        </p:tgtEl>
                                      </p:cBhvr>
                                      <p:to x="100000" y="80000"/>
                                    </p:animScale>
                                    <p:animScale>
                                      <p:cBhvr>
                                        <p:cTn id="225" dur="83" decel="50000">
                                          <p:stCondLst>
                                            <p:cond delay="669"/>
                                          </p:stCondLst>
                                        </p:cTn>
                                        <p:tgtEl>
                                          <p:spTgt spid="4"/>
                                        </p:tgtEl>
                                      </p:cBhvr>
                                      <p:to x="100000" y="100000"/>
                                    </p:animScale>
                                    <p:animScale>
                                      <p:cBhvr>
                                        <p:cTn id="226" dur="13">
                                          <p:stCondLst>
                                            <p:cond delay="821"/>
                                          </p:stCondLst>
                                        </p:cTn>
                                        <p:tgtEl>
                                          <p:spTgt spid="4"/>
                                        </p:tgtEl>
                                      </p:cBhvr>
                                      <p:to x="100000" y="90000"/>
                                    </p:animScale>
                                    <p:animScale>
                                      <p:cBhvr>
                                        <p:cTn id="227" dur="83" decel="50000">
                                          <p:stCondLst>
                                            <p:cond delay="834"/>
                                          </p:stCondLst>
                                        </p:cTn>
                                        <p:tgtEl>
                                          <p:spTgt spid="4"/>
                                        </p:tgtEl>
                                      </p:cBhvr>
                                      <p:to x="100000" y="100000"/>
                                    </p:animScale>
                                    <p:animScale>
                                      <p:cBhvr>
                                        <p:cTn id="228" dur="13">
                                          <p:stCondLst>
                                            <p:cond delay="904"/>
                                          </p:stCondLst>
                                        </p:cTn>
                                        <p:tgtEl>
                                          <p:spTgt spid="4"/>
                                        </p:tgtEl>
                                      </p:cBhvr>
                                      <p:to x="100000" y="95000"/>
                                    </p:animScale>
                                    <p:animScale>
                                      <p:cBhvr>
                                        <p:cTn id="229" dur="83" decel="50000">
                                          <p:stCondLst>
                                            <p:cond delay="917"/>
                                          </p:stCondLst>
                                        </p:cTn>
                                        <p:tgtEl>
                                          <p:spTgt spid="4"/>
                                        </p:tgtEl>
                                      </p:cBhvr>
                                      <p:to x="100000" y="100000"/>
                                    </p:animScale>
                                  </p:childTnLst>
                                </p:cTn>
                              </p:par>
                            </p:childTnLst>
                          </p:cTn>
                        </p:par>
                        <p:par>
                          <p:cTn id="230" fill="hold">
                            <p:stCondLst>
                              <p:cond delay="3500"/>
                            </p:stCondLst>
                            <p:childTnLst>
                              <p:par>
                                <p:cTn id="231" presetID="16" presetClass="entr" presetSubtype="26" fill="hold" grpId="0" nodeType="afterEffect">
                                  <p:stCondLst>
                                    <p:cond delay="0"/>
                                  </p:stCondLst>
                                  <p:childTnLst>
                                    <p:set>
                                      <p:cBhvr>
                                        <p:cTn id="232" dur="1" fill="hold">
                                          <p:stCondLst>
                                            <p:cond delay="0"/>
                                          </p:stCondLst>
                                        </p:cTn>
                                        <p:tgtEl>
                                          <p:spTgt spid="26"/>
                                        </p:tgtEl>
                                        <p:attrNameLst>
                                          <p:attrName>style.visibility</p:attrName>
                                        </p:attrNameLst>
                                      </p:cBhvr>
                                      <p:to>
                                        <p:strVal val="visible"/>
                                      </p:to>
                                    </p:set>
                                    <p:animEffect transition="in" filter="barn(inHorizontal)">
                                      <p:cBhvr>
                                        <p:cTn id="233" dur="500"/>
                                        <p:tgtEl>
                                          <p:spTgt spid="26"/>
                                        </p:tgtEl>
                                      </p:cBhvr>
                                    </p:animEffect>
                                  </p:childTnLst>
                                </p:cTn>
                              </p:par>
                              <p:par>
                                <p:cTn id="234" presetID="16" presetClass="entr" presetSubtype="26" fill="hold" grpId="0" nodeType="withEffect">
                                  <p:stCondLst>
                                    <p:cond delay="0"/>
                                  </p:stCondLst>
                                  <p:childTnLst>
                                    <p:set>
                                      <p:cBhvr>
                                        <p:cTn id="235" dur="1" fill="hold">
                                          <p:stCondLst>
                                            <p:cond delay="0"/>
                                          </p:stCondLst>
                                        </p:cTn>
                                        <p:tgtEl>
                                          <p:spTgt spid="27"/>
                                        </p:tgtEl>
                                        <p:attrNameLst>
                                          <p:attrName>style.visibility</p:attrName>
                                        </p:attrNameLst>
                                      </p:cBhvr>
                                      <p:to>
                                        <p:strVal val="visible"/>
                                      </p:to>
                                    </p:set>
                                    <p:animEffect transition="in" filter="barn(inHorizontal)">
                                      <p:cBhvr>
                                        <p:cTn id="236" dur="500"/>
                                        <p:tgtEl>
                                          <p:spTgt spid="27"/>
                                        </p:tgtEl>
                                      </p:cBhvr>
                                    </p:animEffect>
                                  </p:childTnLst>
                                </p:cTn>
                              </p:par>
                            </p:childTnLst>
                          </p:cTn>
                        </p:par>
                        <p:par>
                          <p:cTn id="237" fill="hold">
                            <p:stCondLst>
                              <p:cond delay="4000"/>
                            </p:stCondLst>
                            <p:childTnLst>
                              <p:par>
                                <p:cTn id="238" presetID="16" presetClass="entr" presetSubtype="21" fill="hold" grpId="0" nodeType="afterEffect">
                                  <p:stCondLst>
                                    <p:cond delay="0"/>
                                  </p:stCondLst>
                                  <p:childTnLst>
                                    <p:set>
                                      <p:cBhvr>
                                        <p:cTn id="239" dur="1" fill="hold">
                                          <p:stCondLst>
                                            <p:cond delay="0"/>
                                          </p:stCondLst>
                                        </p:cTn>
                                        <p:tgtEl>
                                          <p:spTgt spid="25"/>
                                        </p:tgtEl>
                                        <p:attrNameLst>
                                          <p:attrName>style.visibility</p:attrName>
                                        </p:attrNameLst>
                                      </p:cBhvr>
                                      <p:to>
                                        <p:strVal val="visible"/>
                                      </p:to>
                                    </p:set>
                                    <p:animEffect transition="in" filter="barn(inVertical)">
                                      <p:cBhvr>
                                        <p:cTn id="240" dur="500"/>
                                        <p:tgtEl>
                                          <p:spTgt spid="25"/>
                                        </p:tgtEl>
                                      </p:cBhvr>
                                    </p:animEffect>
                                  </p:childTnLst>
                                </p:cTn>
                              </p:par>
                            </p:childTnLst>
                          </p:cTn>
                        </p:par>
                        <p:par>
                          <p:cTn id="241" fill="hold">
                            <p:stCondLst>
                              <p:cond delay="4500"/>
                            </p:stCondLst>
                            <p:childTnLst>
                              <p:par>
                                <p:cTn id="242" presetID="10" presetClass="entr" presetSubtype="0" fill="hold" grpId="0" nodeType="afterEffect">
                                  <p:stCondLst>
                                    <p:cond delay="0"/>
                                  </p:stCondLst>
                                  <p:childTnLst>
                                    <p:set>
                                      <p:cBhvr>
                                        <p:cTn id="243" dur="1" fill="hold">
                                          <p:stCondLst>
                                            <p:cond delay="0"/>
                                          </p:stCondLst>
                                        </p:cTn>
                                        <p:tgtEl>
                                          <p:spTgt spid="38"/>
                                        </p:tgtEl>
                                        <p:attrNameLst>
                                          <p:attrName>style.visibility</p:attrName>
                                        </p:attrNameLst>
                                      </p:cBhvr>
                                      <p:to>
                                        <p:strVal val="visible"/>
                                      </p:to>
                                    </p:set>
                                    <p:animEffect transition="in" filter="fade">
                                      <p:cBhvr>
                                        <p:cTn id="244"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animBg="1"/>
      <p:bldP spid="17" grpId="0" animBg="1"/>
      <p:bldP spid="18" grpId="0" animBg="1"/>
      <p:bldP spid="25" grpId="0"/>
      <p:bldP spid="26" grpId="0" animBg="1"/>
      <p:bldP spid="27" grpId="0" animBg="1"/>
      <p:bldP spid="28" grpId="0"/>
      <p:bldP spid="29" grpId="0"/>
      <p:bldP spid="30" grpId="0"/>
      <p:bldP spid="33" grpId="0" animBg="1"/>
      <p:bldP spid="34"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1329700" y="2859421"/>
            <a:ext cx="1402358" cy="1402358"/>
            <a:chOff x="304800" y="673100"/>
            <a:chExt cx="4000500" cy="4000500"/>
          </a:xfrm>
          <a:effectLst>
            <a:outerShdw blurRad="444500" dist="254000" dir="8100000" algn="tr" rotWithShape="0">
              <a:prstClr val="black">
                <a:alpha val="50000"/>
              </a:prstClr>
            </a:outerShdw>
          </a:effectLst>
        </p:grpSpPr>
        <p:sp>
          <p:nvSpPr>
            <p:cNvPr id="12" name="同心圆 1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3" name="椭圆 12"/>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 name="组合 6"/>
          <p:cNvGrpSpPr/>
          <p:nvPr/>
        </p:nvGrpSpPr>
        <p:grpSpPr>
          <a:xfrm>
            <a:off x="1360307" y="1515936"/>
            <a:ext cx="1402358" cy="1402358"/>
            <a:chOff x="304800" y="673100"/>
            <a:chExt cx="4000500" cy="4000500"/>
          </a:xfrm>
          <a:effectLst>
            <a:outerShdw blurRad="444500" dist="254000" dir="8100000" algn="tr" rotWithShape="0">
              <a:prstClr val="black">
                <a:alpha val="50000"/>
              </a:prstClr>
            </a:outerShdw>
          </a:effectLst>
        </p:grpSpPr>
        <p:sp>
          <p:nvSpPr>
            <p:cNvPr id="9" name="同心圆 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椭圆 9"/>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TextBox 3"/>
          <p:cNvSpPr txBox="1"/>
          <p:nvPr/>
        </p:nvSpPr>
        <p:spPr>
          <a:xfrm>
            <a:off x="1361856" y="3406712"/>
            <a:ext cx="1400809" cy="276999"/>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ctr">
              <a:lnSpc>
                <a:spcPct val="100000"/>
              </a:lnSpc>
            </a:pPr>
            <a:r>
              <a:rPr lang="zh-CN" altLang="en-US" sz="1800" b="1" dirty="0">
                <a:solidFill>
                  <a:srgbClr val="C00000"/>
                </a:solidFill>
              </a:rPr>
              <a:t>代理商推广</a:t>
            </a:r>
            <a:endParaRPr lang="en-US" altLang="zh-CN" sz="1800" b="1" dirty="0">
              <a:solidFill>
                <a:srgbClr val="C00000"/>
              </a:solidFill>
            </a:endParaRPr>
          </a:p>
        </p:txBody>
      </p:sp>
      <p:sp>
        <p:nvSpPr>
          <p:cNvPr id="5" name="KSO_Shape"/>
          <p:cNvSpPr/>
          <p:nvPr/>
        </p:nvSpPr>
        <p:spPr bwMode="auto">
          <a:xfrm>
            <a:off x="1485650" y="1814449"/>
            <a:ext cx="1153220" cy="805332"/>
          </a:xfrm>
          <a:custGeom>
            <a:avLst/>
            <a:gdLst>
              <a:gd name="T0" fmla="*/ 1733867 w 2074863"/>
              <a:gd name="T1" fmla="*/ 579834 h 1449388"/>
              <a:gd name="T2" fmla="*/ 1791884 w 2074863"/>
              <a:gd name="T3" fmla="*/ 600246 h 1449388"/>
              <a:gd name="T4" fmla="*/ 1794804 w 2074863"/>
              <a:gd name="T5" fmla="*/ 538648 h 1449388"/>
              <a:gd name="T6" fmla="*/ 510830 w 2074863"/>
              <a:gd name="T7" fmla="*/ 162256 h 1449388"/>
              <a:gd name="T8" fmla="*/ 492893 w 2074863"/>
              <a:gd name="T9" fmla="*/ 222976 h 1449388"/>
              <a:gd name="T10" fmla="*/ 438718 w 2074863"/>
              <a:gd name="T11" fmla="*/ 188484 h 1449388"/>
              <a:gd name="T12" fmla="*/ 1598128 w 2074863"/>
              <a:gd name="T13" fmla="*/ 142089 h 1449388"/>
              <a:gd name="T14" fmla="*/ 1885296 w 2074863"/>
              <a:gd name="T15" fmla="*/ 549583 h 1449388"/>
              <a:gd name="T16" fmla="*/ 1586087 w 2074863"/>
              <a:gd name="T17" fmla="*/ 450078 h 1449388"/>
              <a:gd name="T18" fmla="*/ 486453 w 2074863"/>
              <a:gd name="T19" fmla="*/ 72185 h 1449388"/>
              <a:gd name="T20" fmla="*/ 151219 w 2074863"/>
              <a:gd name="T21" fmla="*/ 357281 h 1449388"/>
              <a:gd name="T22" fmla="*/ 295879 w 2074863"/>
              <a:gd name="T23" fmla="*/ 407592 h 1449388"/>
              <a:gd name="T24" fmla="*/ 486453 w 2074863"/>
              <a:gd name="T25" fmla="*/ 72185 h 1449388"/>
              <a:gd name="T26" fmla="*/ 681762 w 2074863"/>
              <a:gd name="T27" fmla="*/ 209994 h 1449388"/>
              <a:gd name="T28" fmla="*/ 910960 w 2074863"/>
              <a:gd name="T29" fmla="*/ 275617 h 1449388"/>
              <a:gd name="T30" fmla="*/ 1184248 w 2074863"/>
              <a:gd name="T31" fmla="*/ 351448 h 1449388"/>
              <a:gd name="T32" fmla="*/ 1396319 w 2074863"/>
              <a:gd name="T33" fmla="*/ 332855 h 1449388"/>
              <a:gd name="T34" fmla="*/ 1606205 w 2074863"/>
              <a:gd name="T35" fmla="*/ 562536 h 1449388"/>
              <a:gd name="T36" fmla="*/ 1640821 w 2074863"/>
              <a:gd name="T37" fmla="*/ 739718 h 1449388"/>
              <a:gd name="T38" fmla="*/ 1379558 w 2074863"/>
              <a:gd name="T39" fmla="*/ 843985 h 1449388"/>
              <a:gd name="T40" fmla="*/ 1124853 w 2074863"/>
              <a:gd name="T41" fmla="*/ 641283 h 1449388"/>
              <a:gd name="T42" fmla="*/ 720387 w 2074863"/>
              <a:gd name="T43" fmla="*/ 519516 h 1449388"/>
              <a:gd name="T44" fmla="*/ 653705 w 2074863"/>
              <a:gd name="T45" fmla="*/ 311345 h 1449388"/>
              <a:gd name="T46" fmla="*/ 325395 w 2074863"/>
              <a:gd name="T47" fmla="*/ 480871 h 1449388"/>
              <a:gd name="T48" fmla="*/ 435438 w 2074863"/>
              <a:gd name="T49" fmla="*/ 683574 h 1449388"/>
              <a:gd name="T50" fmla="*/ 530543 w 2074863"/>
              <a:gd name="T51" fmla="*/ 794768 h 1449388"/>
              <a:gd name="T52" fmla="*/ 611436 w 2074863"/>
              <a:gd name="T53" fmla="*/ 890286 h 1449388"/>
              <a:gd name="T54" fmla="*/ 688686 w 2074863"/>
              <a:gd name="T55" fmla="*/ 1001480 h 1449388"/>
              <a:gd name="T56" fmla="*/ 800188 w 2074863"/>
              <a:gd name="T57" fmla="*/ 1230068 h 1449388"/>
              <a:gd name="T58" fmla="*/ 913511 w 2074863"/>
              <a:gd name="T59" fmla="*/ 1255588 h 1449388"/>
              <a:gd name="T60" fmla="*/ 768486 w 2074863"/>
              <a:gd name="T61" fmla="*/ 1063458 h 1449388"/>
              <a:gd name="T62" fmla="*/ 798730 w 2074863"/>
              <a:gd name="T63" fmla="*/ 1022261 h 1449388"/>
              <a:gd name="T64" fmla="*/ 1047604 w 2074863"/>
              <a:gd name="T65" fmla="*/ 1245015 h 1449388"/>
              <a:gd name="T66" fmla="*/ 1112465 w 2074863"/>
              <a:gd name="T67" fmla="*/ 1184496 h 1449388"/>
              <a:gd name="T68" fmla="*/ 841727 w 2074863"/>
              <a:gd name="T69" fmla="*/ 896119 h 1449388"/>
              <a:gd name="T70" fmla="*/ 886182 w 2074863"/>
              <a:gd name="T71" fmla="*/ 868047 h 1449388"/>
              <a:gd name="T72" fmla="*/ 1205383 w 2074863"/>
              <a:gd name="T73" fmla="*/ 1138195 h 1449388"/>
              <a:gd name="T74" fmla="*/ 1202468 w 2074863"/>
              <a:gd name="T75" fmla="*/ 1026636 h 1449388"/>
              <a:gd name="T76" fmla="*/ 955779 w 2074863"/>
              <a:gd name="T77" fmla="*/ 749197 h 1449388"/>
              <a:gd name="T78" fmla="*/ 1006793 w 2074863"/>
              <a:gd name="T79" fmla="*/ 736437 h 1449388"/>
              <a:gd name="T80" fmla="*/ 1311053 w 2074863"/>
              <a:gd name="T81" fmla="*/ 1001480 h 1449388"/>
              <a:gd name="T82" fmla="*/ 1303037 w 2074863"/>
              <a:gd name="T83" fmla="*/ 890286 h 1449388"/>
              <a:gd name="T84" fmla="*/ 1310325 w 2074863"/>
              <a:gd name="T85" fmla="*/ 838516 h 1449388"/>
              <a:gd name="T86" fmla="*/ 1409802 w 2074863"/>
              <a:gd name="T87" fmla="*/ 919087 h 1449388"/>
              <a:gd name="T88" fmla="*/ 1378829 w 2074863"/>
              <a:gd name="T89" fmla="*/ 1028094 h 1449388"/>
              <a:gd name="T90" fmla="*/ 1306317 w 2074863"/>
              <a:gd name="T91" fmla="*/ 1123248 h 1449388"/>
              <a:gd name="T92" fmla="*/ 1210119 w 2074863"/>
              <a:gd name="T93" fmla="*/ 1205641 h 1449388"/>
              <a:gd name="T94" fmla="*/ 1113922 w 2074863"/>
              <a:gd name="T95" fmla="*/ 1290222 h 1449388"/>
              <a:gd name="T96" fmla="*/ 1016631 w 2074863"/>
              <a:gd name="T97" fmla="*/ 1300795 h 1449388"/>
              <a:gd name="T98" fmla="*/ 897478 w 2074863"/>
              <a:gd name="T99" fmla="*/ 1327044 h 1449388"/>
              <a:gd name="T100" fmla="*/ 625648 w 2074863"/>
              <a:gd name="T101" fmla="*/ 1160798 h 1449388"/>
              <a:gd name="T102" fmla="*/ 491918 w 2074863"/>
              <a:gd name="T103" fmla="*/ 1202360 h 1449388"/>
              <a:gd name="T104" fmla="*/ 458760 w 2074863"/>
              <a:gd name="T105" fmla="*/ 1134550 h 1449388"/>
              <a:gd name="T106" fmla="*/ 365477 w 2074863"/>
              <a:gd name="T107" fmla="*/ 1057260 h 1449388"/>
              <a:gd name="T108" fmla="*/ 317378 w 2074863"/>
              <a:gd name="T109" fmla="*/ 969763 h 1449388"/>
              <a:gd name="T110" fmla="*/ 233206 w 2074863"/>
              <a:gd name="T111" fmla="*/ 865131 h 1449388"/>
              <a:gd name="T112" fmla="*/ 268916 w 2074863"/>
              <a:gd name="T113" fmla="*/ 733520 h 1449388"/>
              <a:gd name="T114" fmla="*/ 186565 w 2074863"/>
              <a:gd name="T115" fmla="*/ 647845 h 1449388"/>
              <a:gd name="T116" fmla="*/ 1822 w 2074863"/>
              <a:gd name="T117" fmla="*/ 438580 h 1449388"/>
              <a:gd name="T118" fmla="*/ 272923 w 2074863"/>
              <a:gd name="T119" fmla="*/ 139996 h 144938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74863" h="1449388">
                <a:moveTo>
                  <a:pt x="1923841" y="577723"/>
                </a:moveTo>
                <a:lnTo>
                  <a:pt x="1919867" y="578517"/>
                </a:lnTo>
                <a:lnTo>
                  <a:pt x="1915893" y="579312"/>
                </a:lnTo>
                <a:lnTo>
                  <a:pt x="1911919" y="580503"/>
                </a:lnTo>
                <a:lnTo>
                  <a:pt x="1907944" y="582488"/>
                </a:lnTo>
                <a:lnTo>
                  <a:pt x="1904765" y="584871"/>
                </a:lnTo>
                <a:lnTo>
                  <a:pt x="1901983" y="586857"/>
                </a:lnTo>
                <a:lnTo>
                  <a:pt x="1898804" y="589636"/>
                </a:lnTo>
                <a:lnTo>
                  <a:pt x="1896022" y="592813"/>
                </a:lnTo>
                <a:lnTo>
                  <a:pt x="1893240" y="595593"/>
                </a:lnTo>
                <a:lnTo>
                  <a:pt x="1891253" y="599167"/>
                </a:lnTo>
                <a:lnTo>
                  <a:pt x="1889663" y="602741"/>
                </a:lnTo>
                <a:lnTo>
                  <a:pt x="1888471" y="606712"/>
                </a:lnTo>
                <a:lnTo>
                  <a:pt x="1887278" y="610683"/>
                </a:lnTo>
                <a:lnTo>
                  <a:pt x="1886483" y="615051"/>
                </a:lnTo>
                <a:lnTo>
                  <a:pt x="1886483" y="619419"/>
                </a:lnTo>
                <a:lnTo>
                  <a:pt x="1886483" y="623390"/>
                </a:lnTo>
                <a:lnTo>
                  <a:pt x="1887278" y="627758"/>
                </a:lnTo>
                <a:lnTo>
                  <a:pt x="1888471" y="631729"/>
                </a:lnTo>
                <a:lnTo>
                  <a:pt x="1889663" y="635303"/>
                </a:lnTo>
                <a:lnTo>
                  <a:pt x="1891253" y="639274"/>
                </a:lnTo>
                <a:lnTo>
                  <a:pt x="1893240" y="642451"/>
                </a:lnTo>
                <a:lnTo>
                  <a:pt x="1896022" y="646025"/>
                </a:lnTo>
                <a:lnTo>
                  <a:pt x="1898804" y="648805"/>
                </a:lnTo>
                <a:lnTo>
                  <a:pt x="1901983" y="651188"/>
                </a:lnTo>
                <a:lnTo>
                  <a:pt x="1904765" y="653967"/>
                </a:lnTo>
                <a:lnTo>
                  <a:pt x="1907944" y="655953"/>
                </a:lnTo>
                <a:lnTo>
                  <a:pt x="1911919" y="657541"/>
                </a:lnTo>
                <a:lnTo>
                  <a:pt x="1915893" y="659130"/>
                </a:lnTo>
                <a:lnTo>
                  <a:pt x="1919867" y="660321"/>
                </a:lnTo>
                <a:lnTo>
                  <a:pt x="1923841" y="660718"/>
                </a:lnTo>
                <a:lnTo>
                  <a:pt x="1928213" y="661115"/>
                </a:lnTo>
                <a:lnTo>
                  <a:pt x="1932585" y="660718"/>
                </a:lnTo>
                <a:lnTo>
                  <a:pt x="1936956" y="660321"/>
                </a:lnTo>
                <a:lnTo>
                  <a:pt x="1940533" y="659130"/>
                </a:lnTo>
                <a:lnTo>
                  <a:pt x="1944508" y="657541"/>
                </a:lnTo>
                <a:lnTo>
                  <a:pt x="1948084" y="655953"/>
                </a:lnTo>
                <a:lnTo>
                  <a:pt x="1951661" y="653967"/>
                </a:lnTo>
                <a:lnTo>
                  <a:pt x="1954841" y="651188"/>
                </a:lnTo>
                <a:lnTo>
                  <a:pt x="1958020" y="648805"/>
                </a:lnTo>
                <a:lnTo>
                  <a:pt x="1960405" y="646025"/>
                </a:lnTo>
                <a:lnTo>
                  <a:pt x="1963187" y="642451"/>
                </a:lnTo>
                <a:lnTo>
                  <a:pt x="1965174" y="639274"/>
                </a:lnTo>
                <a:lnTo>
                  <a:pt x="1966763" y="635303"/>
                </a:lnTo>
                <a:lnTo>
                  <a:pt x="1967956" y="631729"/>
                </a:lnTo>
                <a:lnTo>
                  <a:pt x="1969148" y="627758"/>
                </a:lnTo>
                <a:lnTo>
                  <a:pt x="1969943" y="623390"/>
                </a:lnTo>
                <a:lnTo>
                  <a:pt x="1970340" y="619419"/>
                </a:lnTo>
                <a:lnTo>
                  <a:pt x="1969943" y="615051"/>
                </a:lnTo>
                <a:lnTo>
                  <a:pt x="1969148" y="610683"/>
                </a:lnTo>
                <a:lnTo>
                  <a:pt x="1967956" y="606712"/>
                </a:lnTo>
                <a:lnTo>
                  <a:pt x="1966763" y="602741"/>
                </a:lnTo>
                <a:lnTo>
                  <a:pt x="1965174" y="599167"/>
                </a:lnTo>
                <a:lnTo>
                  <a:pt x="1963187" y="595593"/>
                </a:lnTo>
                <a:lnTo>
                  <a:pt x="1960405" y="592813"/>
                </a:lnTo>
                <a:lnTo>
                  <a:pt x="1958020" y="589636"/>
                </a:lnTo>
                <a:lnTo>
                  <a:pt x="1954841" y="586857"/>
                </a:lnTo>
                <a:lnTo>
                  <a:pt x="1951661" y="584871"/>
                </a:lnTo>
                <a:lnTo>
                  <a:pt x="1948084" y="582488"/>
                </a:lnTo>
                <a:lnTo>
                  <a:pt x="1944508" y="580503"/>
                </a:lnTo>
                <a:lnTo>
                  <a:pt x="1940533" y="579312"/>
                </a:lnTo>
                <a:lnTo>
                  <a:pt x="1936956" y="578517"/>
                </a:lnTo>
                <a:lnTo>
                  <a:pt x="1932585" y="577723"/>
                </a:lnTo>
                <a:lnTo>
                  <a:pt x="1928213" y="577723"/>
                </a:lnTo>
                <a:lnTo>
                  <a:pt x="1923841" y="577723"/>
                </a:lnTo>
                <a:close/>
                <a:moveTo>
                  <a:pt x="519301" y="160338"/>
                </a:moveTo>
                <a:lnTo>
                  <a:pt x="523687" y="160338"/>
                </a:lnTo>
                <a:lnTo>
                  <a:pt x="528072" y="160729"/>
                </a:lnTo>
                <a:lnTo>
                  <a:pt x="532059" y="161512"/>
                </a:lnTo>
                <a:lnTo>
                  <a:pt x="536445" y="162687"/>
                </a:lnTo>
                <a:lnTo>
                  <a:pt x="540033" y="163861"/>
                </a:lnTo>
                <a:lnTo>
                  <a:pt x="544020" y="166210"/>
                </a:lnTo>
                <a:lnTo>
                  <a:pt x="547209" y="168558"/>
                </a:lnTo>
                <a:lnTo>
                  <a:pt x="550399" y="170907"/>
                </a:lnTo>
                <a:lnTo>
                  <a:pt x="553588" y="174038"/>
                </a:lnTo>
                <a:lnTo>
                  <a:pt x="556379" y="176778"/>
                </a:lnTo>
                <a:lnTo>
                  <a:pt x="558771" y="180693"/>
                </a:lnTo>
                <a:lnTo>
                  <a:pt x="560366" y="183824"/>
                </a:lnTo>
                <a:lnTo>
                  <a:pt x="562359" y="188130"/>
                </a:lnTo>
                <a:lnTo>
                  <a:pt x="563954" y="192436"/>
                </a:lnTo>
                <a:lnTo>
                  <a:pt x="564752" y="196350"/>
                </a:lnTo>
                <a:lnTo>
                  <a:pt x="565150" y="201048"/>
                </a:lnTo>
                <a:lnTo>
                  <a:pt x="565150" y="205353"/>
                </a:lnTo>
                <a:lnTo>
                  <a:pt x="564752" y="209268"/>
                </a:lnTo>
                <a:lnTo>
                  <a:pt x="563954" y="213574"/>
                </a:lnTo>
                <a:lnTo>
                  <a:pt x="562758" y="217488"/>
                </a:lnTo>
                <a:lnTo>
                  <a:pt x="560765" y="221402"/>
                </a:lnTo>
                <a:lnTo>
                  <a:pt x="558771" y="224925"/>
                </a:lnTo>
                <a:lnTo>
                  <a:pt x="556778" y="228448"/>
                </a:lnTo>
                <a:lnTo>
                  <a:pt x="553987" y="231188"/>
                </a:lnTo>
                <a:lnTo>
                  <a:pt x="551196" y="234711"/>
                </a:lnTo>
                <a:lnTo>
                  <a:pt x="547608" y="237060"/>
                </a:lnTo>
                <a:lnTo>
                  <a:pt x="544418" y="239800"/>
                </a:lnTo>
                <a:lnTo>
                  <a:pt x="540431" y="241366"/>
                </a:lnTo>
                <a:lnTo>
                  <a:pt x="536843" y="242932"/>
                </a:lnTo>
                <a:lnTo>
                  <a:pt x="532458" y="244497"/>
                </a:lnTo>
                <a:lnTo>
                  <a:pt x="528072" y="245672"/>
                </a:lnTo>
                <a:lnTo>
                  <a:pt x="523687" y="246063"/>
                </a:lnTo>
                <a:lnTo>
                  <a:pt x="518902" y="246063"/>
                </a:lnTo>
                <a:lnTo>
                  <a:pt x="514915" y="245672"/>
                </a:lnTo>
                <a:lnTo>
                  <a:pt x="510530" y="244497"/>
                </a:lnTo>
                <a:lnTo>
                  <a:pt x="506543" y="243323"/>
                </a:lnTo>
                <a:lnTo>
                  <a:pt x="502955" y="241757"/>
                </a:lnTo>
                <a:lnTo>
                  <a:pt x="498968" y="239800"/>
                </a:lnTo>
                <a:lnTo>
                  <a:pt x="495778" y="237451"/>
                </a:lnTo>
                <a:lnTo>
                  <a:pt x="492190" y="235103"/>
                </a:lnTo>
                <a:lnTo>
                  <a:pt x="489399" y="232363"/>
                </a:lnTo>
                <a:lnTo>
                  <a:pt x="486210" y="228840"/>
                </a:lnTo>
                <a:lnTo>
                  <a:pt x="484216" y="225708"/>
                </a:lnTo>
                <a:lnTo>
                  <a:pt x="482223" y="221794"/>
                </a:lnTo>
                <a:lnTo>
                  <a:pt x="480628" y="217879"/>
                </a:lnTo>
                <a:lnTo>
                  <a:pt x="479033" y="213965"/>
                </a:lnTo>
                <a:lnTo>
                  <a:pt x="478236" y="209268"/>
                </a:lnTo>
                <a:lnTo>
                  <a:pt x="477837" y="205353"/>
                </a:lnTo>
                <a:lnTo>
                  <a:pt x="477837" y="200656"/>
                </a:lnTo>
                <a:lnTo>
                  <a:pt x="478236" y="196350"/>
                </a:lnTo>
                <a:lnTo>
                  <a:pt x="479033" y="192436"/>
                </a:lnTo>
                <a:lnTo>
                  <a:pt x="480628" y="188522"/>
                </a:lnTo>
                <a:lnTo>
                  <a:pt x="481824" y="184607"/>
                </a:lnTo>
                <a:lnTo>
                  <a:pt x="483818" y="181084"/>
                </a:lnTo>
                <a:lnTo>
                  <a:pt x="486210" y="177561"/>
                </a:lnTo>
                <a:lnTo>
                  <a:pt x="489001" y="174430"/>
                </a:lnTo>
                <a:lnTo>
                  <a:pt x="491791" y="171298"/>
                </a:lnTo>
                <a:lnTo>
                  <a:pt x="494981" y="168558"/>
                </a:lnTo>
                <a:lnTo>
                  <a:pt x="498569" y="166601"/>
                </a:lnTo>
                <a:lnTo>
                  <a:pt x="502157" y="164252"/>
                </a:lnTo>
                <a:lnTo>
                  <a:pt x="506144" y="162687"/>
                </a:lnTo>
                <a:lnTo>
                  <a:pt x="510530" y="161512"/>
                </a:lnTo>
                <a:lnTo>
                  <a:pt x="514915" y="160729"/>
                </a:lnTo>
                <a:lnTo>
                  <a:pt x="519301" y="160338"/>
                </a:lnTo>
                <a:close/>
                <a:moveTo>
                  <a:pt x="1699693" y="111125"/>
                </a:moveTo>
                <a:lnTo>
                  <a:pt x="1718770" y="131377"/>
                </a:lnTo>
                <a:lnTo>
                  <a:pt x="1740628" y="154806"/>
                </a:lnTo>
                <a:lnTo>
                  <a:pt x="1768448" y="186178"/>
                </a:lnTo>
                <a:lnTo>
                  <a:pt x="1784345" y="204842"/>
                </a:lnTo>
                <a:lnTo>
                  <a:pt x="1801832" y="224697"/>
                </a:lnTo>
                <a:lnTo>
                  <a:pt x="1819318" y="246538"/>
                </a:lnTo>
                <a:lnTo>
                  <a:pt x="1838395" y="269173"/>
                </a:lnTo>
                <a:lnTo>
                  <a:pt x="1857471" y="293793"/>
                </a:lnTo>
                <a:lnTo>
                  <a:pt x="1877343" y="318811"/>
                </a:lnTo>
                <a:lnTo>
                  <a:pt x="1897611" y="345417"/>
                </a:lnTo>
                <a:lnTo>
                  <a:pt x="1917483" y="372420"/>
                </a:lnTo>
                <a:lnTo>
                  <a:pt x="1936956" y="400217"/>
                </a:lnTo>
                <a:lnTo>
                  <a:pt x="1954841" y="426823"/>
                </a:lnTo>
                <a:lnTo>
                  <a:pt x="1971930" y="453032"/>
                </a:lnTo>
                <a:lnTo>
                  <a:pt x="1987032" y="478050"/>
                </a:lnTo>
                <a:lnTo>
                  <a:pt x="2001339" y="501479"/>
                </a:lnTo>
                <a:lnTo>
                  <a:pt x="2014057" y="524511"/>
                </a:lnTo>
                <a:lnTo>
                  <a:pt x="2025980" y="545558"/>
                </a:lnTo>
                <a:lnTo>
                  <a:pt x="2036313" y="565016"/>
                </a:lnTo>
                <a:lnTo>
                  <a:pt x="2045454" y="582488"/>
                </a:lnTo>
                <a:lnTo>
                  <a:pt x="2053402" y="598770"/>
                </a:lnTo>
                <a:lnTo>
                  <a:pt x="2065325" y="623787"/>
                </a:lnTo>
                <a:lnTo>
                  <a:pt x="2072479" y="640069"/>
                </a:lnTo>
                <a:lnTo>
                  <a:pt x="2074863" y="646025"/>
                </a:lnTo>
                <a:lnTo>
                  <a:pt x="1870189" y="796925"/>
                </a:lnTo>
                <a:lnTo>
                  <a:pt x="1867407" y="789380"/>
                </a:lnTo>
                <a:lnTo>
                  <a:pt x="1859856" y="767142"/>
                </a:lnTo>
                <a:lnTo>
                  <a:pt x="1854689" y="751258"/>
                </a:lnTo>
                <a:lnTo>
                  <a:pt x="1847933" y="733388"/>
                </a:lnTo>
                <a:lnTo>
                  <a:pt x="1839985" y="712342"/>
                </a:lnTo>
                <a:lnTo>
                  <a:pt x="1830844" y="690104"/>
                </a:lnTo>
                <a:lnTo>
                  <a:pt x="1820908" y="666278"/>
                </a:lnTo>
                <a:lnTo>
                  <a:pt x="1809383" y="640466"/>
                </a:lnTo>
                <a:lnTo>
                  <a:pt x="1797063" y="614257"/>
                </a:lnTo>
                <a:lnTo>
                  <a:pt x="1783550" y="586857"/>
                </a:lnTo>
                <a:lnTo>
                  <a:pt x="1768845" y="559059"/>
                </a:lnTo>
                <a:lnTo>
                  <a:pt x="1753346" y="531262"/>
                </a:lnTo>
                <a:lnTo>
                  <a:pt x="1744602" y="517363"/>
                </a:lnTo>
                <a:lnTo>
                  <a:pt x="1736256" y="503862"/>
                </a:lnTo>
                <a:lnTo>
                  <a:pt x="1727513" y="490360"/>
                </a:lnTo>
                <a:lnTo>
                  <a:pt x="1718770" y="476859"/>
                </a:lnTo>
                <a:lnTo>
                  <a:pt x="1709232" y="463357"/>
                </a:lnTo>
                <a:lnTo>
                  <a:pt x="1700091" y="450650"/>
                </a:lnTo>
                <a:lnTo>
                  <a:pt x="1690552" y="438339"/>
                </a:lnTo>
                <a:lnTo>
                  <a:pt x="1681014" y="426029"/>
                </a:lnTo>
                <a:lnTo>
                  <a:pt x="1661938" y="403394"/>
                </a:lnTo>
                <a:lnTo>
                  <a:pt x="1643259" y="381951"/>
                </a:lnTo>
                <a:lnTo>
                  <a:pt x="1624977" y="362095"/>
                </a:lnTo>
                <a:lnTo>
                  <a:pt x="1606696" y="343431"/>
                </a:lnTo>
                <a:lnTo>
                  <a:pt x="1590004" y="327150"/>
                </a:lnTo>
                <a:lnTo>
                  <a:pt x="1573312" y="311663"/>
                </a:lnTo>
                <a:lnTo>
                  <a:pt x="1558210" y="298559"/>
                </a:lnTo>
                <a:lnTo>
                  <a:pt x="1544697" y="287042"/>
                </a:lnTo>
                <a:lnTo>
                  <a:pt x="1532377" y="276718"/>
                </a:lnTo>
                <a:lnTo>
                  <a:pt x="1522044" y="268776"/>
                </a:lnTo>
                <a:lnTo>
                  <a:pt x="1506942" y="257657"/>
                </a:lnTo>
                <a:lnTo>
                  <a:pt x="1501775" y="254083"/>
                </a:lnTo>
                <a:lnTo>
                  <a:pt x="1699693" y="111125"/>
                </a:lnTo>
                <a:close/>
                <a:moveTo>
                  <a:pt x="529828" y="78646"/>
                </a:moveTo>
                <a:lnTo>
                  <a:pt x="511572" y="88179"/>
                </a:lnTo>
                <a:lnTo>
                  <a:pt x="489347" y="100889"/>
                </a:lnTo>
                <a:lnTo>
                  <a:pt x="476647" y="108436"/>
                </a:lnTo>
                <a:lnTo>
                  <a:pt x="463153" y="116777"/>
                </a:lnTo>
                <a:lnTo>
                  <a:pt x="448865" y="126310"/>
                </a:lnTo>
                <a:lnTo>
                  <a:pt x="433784" y="136240"/>
                </a:lnTo>
                <a:lnTo>
                  <a:pt x="417512" y="147759"/>
                </a:lnTo>
                <a:lnTo>
                  <a:pt x="401637" y="159675"/>
                </a:lnTo>
                <a:lnTo>
                  <a:pt x="384175" y="172783"/>
                </a:lnTo>
                <a:lnTo>
                  <a:pt x="367109" y="186288"/>
                </a:lnTo>
                <a:lnTo>
                  <a:pt x="349250" y="200984"/>
                </a:lnTo>
                <a:lnTo>
                  <a:pt x="331787" y="216475"/>
                </a:lnTo>
                <a:lnTo>
                  <a:pt x="313531" y="233157"/>
                </a:lnTo>
                <a:lnTo>
                  <a:pt x="294878" y="250634"/>
                </a:lnTo>
                <a:lnTo>
                  <a:pt x="277019" y="268905"/>
                </a:lnTo>
                <a:lnTo>
                  <a:pt x="259159" y="287177"/>
                </a:lnTo>
                <a:lnTo>
                  <a:pt x="225028" y="322528"/>
                </a:lnTo>
                <a:lnTo>
                  <a:pt x="193278" y="356687"/>
                </a:lnTo>
                <a:lnTo>
                  <a:pt x="164703" y="389257"/>
                </a:lnTo>
                <a:lnTo>
                  <a:pt x="138906" y="419445"/>
                </a:lnTo>
                <a:lnTo>
                  <a:pt x="116284" y="446057"/>
                </a:lnTo>
                <a:lnTo>
                  <a:pt x="97234" y="469095"/>
                </a:lnTo>
                <a:lnTo>
                  <a:pt x="82550" y="488161"/>
                </a:lnTo>
                <a:lnTo>
                  <a:pt x="205184" y="612882"/>
                </a:lnTo>
                <a:lnTo>
                  <a:pt x="213915" y="597391"/>
                </a:lnTo>
                <a:lnTo>
                  <a:pt x="224631" y="581106"/>
                </a:lnTo>
                <a:lnTo>
                  <a:pt x="236934" y="562437"/>
                </a:lnTo>
                <a:lnTo>
                  <a:pt x="250428" y="542974"/>
                </a:lnTo>
                <a:lnTo>
                  <a:pt x="256381" y="531456"/>
                </a:lnTo>
                <a:lnTo>
                  <a:pt x="260350" y="524306"/>
                </a:lnTo>
                <a:lnTo>
                  <a:pt x="265112" y="515965"/>
                </a:lnTo>
                <a:lnTo>
                  <a:pt x="270669" y="507623"/>
                </a:lnTo>
                <a:lnTo>
                  <a:pt x="277019" y="498885"/>
                </a:lnTo>
                <a:lnTo>
                  <a:pt x="284162" y="488558"/>
                </a:lnTo>
                <a:lnTo>
                  <a:pt x="292100" y="478628"/>
                </a:lnTo>
                <a:lnTo>
                  <a:pt x="301228" y="467506"/>
                </a:lnTo>
                <a:lnTo>
                  <a:pt x="311547" y="456385"/>
                </a:lnTo>
                <a:lnTo>
                  <a:pt x="322262" y="444071"/>
                </a:lnTo>
                <a:lnTo>
                  <a:pt x="334565" y="431758"/>
                </a:lnTo>
                <a:lnTo>
                  <a:pt x="348059" y="418650"/>
                </a:lnTo>
                <a:lnTo>
                  <a:pt x="362347" y="405543"/>
                </a:lnTo>
                <a:lnTo>
                  <a:pt x="378619" y="391641"/>
                </a:lnTo>
                <a:lnTo>
                  <a:pt x="395684" y="377739"/>
                </a:lnTo>
                <a:lnTo>
                  <a:pt x="413147" y="362248"/>
                </a:lnTo>
                <a:lnTo>
                  <a:pt x="430609" y="347154"/>
                </a:lnTo>
                <a:lnTo>
                  <a:pt x="448469" y="332855"/>
                </a:lnTo>
                <a:lnTo>
                  <a:pt x="466328" y="318953"/>
                </a:lnTo>
                <a:lnTo>
                  <a:pt x="484188" y="305448"/>
                </a:lnTo>
                <a:lnTo>
                  <a:pt x="502047" y="292737"/>
                </a:lnTo>
                <a:lnTo>
                  <a:pt x="519510" y="280821"/>
                </a:lnTo>
                <a:lnTo>
                  <a:pt x="536972" y="268905"/>
                </a:lnTo>
                <a:lnTo>
                  <a:pt x="553641" y="257784"/>
                </a:lnTo>
                <a:lnTo>
                  <a:pt x="570310" y="247457"/>
                </a:lnTo>
                <a:lnTo>
                  <a:pt x="601663" y="228391"/>
                </a:lnTo>
                <a:lnTo>
                  <a:pt x="629841" y="212106"/>
                </a:lnTo>
                <a:lnTo>
                  <a:pt x="654050" y="198601"/>
                </a:lnTo>
                <a:lnTo>
                  <a:pt x="529828" y="78646"/>
                </a:lnTo>
                <a:close/>
                <a:moveTo>
                  <a:pt x="537766" y="0"/>
                </a:moveTo>
                <a:lnTo>
                  <a:pt x="542925" y="794"/>
                </a:lnTo>
                <a:lnTo>
                  <a:pt x="548085" y="2383"/>
                </a:lnTo>
                <a:lnTo>
                  <a:pt x="552450" y="4369"/>
                </a:lnTo>
                <a:lnTo>
                  <a:pt x="557213" y="6752"/>
                </a:lnTo>
                <a:lnTo>
                  <a:pt x="561181" y="10327"/>
                </a:lnTo>
                <a:lnTo>
                  <a:pt x="738981" y="181521"/>
                </a:lnTo>
                <a:lnTo>
                  <a:pt x="741760" y="185096"/>
                </a:lnTo>
                <a:lnTo>
                  <a:pt x="744538" y="188274"/>
                </a:lnTo>
                <a:lnTo>
                  <a:pt x="746522" y="192246"/>
                </a:lnTo>
                <a:lnTo>
                  <a:pt x="748110" y="195820"/>
                </a:lnTo>
                <a:lnTo>
                  <a:pt x="748903" y="200190"/>
                </a:lnTo>
                <a:lnTo>
                  <a:pt x="749697" y="204162"/>
                </a:lnTo>
                <a:lnTo>
                  <a:pt x="749697" y="208531"/>
                </a:lnTo>
                <a:lnTo>
                  <a:pt x="749300" y="213297"/>
                </a:lnTo>
                <a:lnTo>
                  <a:pt x="748506" y="217269"/>
                </a:lnTo>
                <a:lnTo>
                  <a:pt x="746919" y="221241"/>
                </a:lnTo>
                <a:lnTo>
                  <a:pt x="745331" y="224816"/>
                </a:lnTo>
                <a:lnTo>
                  <a:pt x="742553" y="228788"/>
                </a:lnTo>
                <a:lnTo>
                  <a:pt x="740172" y="231568"/>
                </a:lnTo>
                <a:lnTo>
                  <a:pt x="736600" y="234746"/>
                </a:lnTo>
                <a:lnTo>
                  <a:pt x="733425" y="237129"/>
                </a:lnTo>
                <a:lnTo>
                  <a:pt x="729456" y="239512"/>
                </a:lnTo>
                <a:lnTo>
                  <a:pt x="722710" y="242690"/>
                </a:lnTo>
                <a:lnTo>
                  <a:pt x="705247" y="251429"/>
                </a:lnTo>
                <a:lnTo>
                  <a:pt x="776685" y="295915"/>
                </a:lnTo>
                <a:lnTo>
                  <a:pt x="813594" y="318953"/>
                </a:lnTo>
                <a:lnTo>
                  <a:pt x="843756" y="338416"/>
                </a:lnTo>
                <a:lnTo>
                  <a:pt x="855266" y="332458"/>
                </a:lnTo>
                <a:lnTo>
                  <a:pt x="867569" y="326500"/>
                </a:lnTo>
                <a:lnTo>
                  <a:pt x="879872" y="321733"/>
                </a:lnTo>
                <a:lnTo>
                  <a:pt x="892175" y="317364"/>
                </a:lnTo>
                <a:lnTo>
                  <a:pt x="905669" y="312995"/>
                </a:lnTo>
                <a:lnTo>
                  <a:pt x="919163" y="309817"/>
                </a:lnTo>
                <a:lnTo>
                  <a:pt x="933847" y="307037"/>
                </a:lnTo>
                <a:lnTo>
                  <a:pt x="948135" y="304256"/>
                </a:lnTo>
                <a:lnTo>
                  <a:pt x="970756" y="301873"/>
                </a:lnTo>
                <a:lnTo>
                  <a:pt x="992188" y="300284"/>
                </a:lnTo>
                <a:lnTo>
                  <a:pt x="1013222" y="299093"/>
                </a:lnTo>
                <a:lnTo>
                  <a:pt x="1033066" y="298696"/>
                </a:lnTo>
                <a:lnTo>
                  <a:pt x="1052513" y="299490"/>
                </a:lnTo>
                <a:lnTo>
                  <a:pt x="1070769" y="301079"/>
                </a:lnTo>
                <a:lnTo>
                  <a:pt x="1088231" y="302668"/>
                </a:lnTo>
                <a:lnTo>
                  <a:pt x="1105297" y="305051"/>
                </a:lnTo>
                <a:lnTo>
                  <a:pt x="1121172" y="308228"/>
                </a:lnTo>
                <a:lnTo>
                  <a:pt x="1137047" y="311803"/>
                </a:lnTo>
                <a:lnTo>
                  <a:pt x="1151731" y="315775"/>
                </a:lnTo>
                <a:lnTo>
                  <a:pt x="1165622" y="320542"/>
                </a:lnTo>
                <a:lnTo>
                  <a:pt x="1179116" y="324911"/>
                </a:lnTo>
                <a:lnTo>
                  <a:pt x="1191816" y="329677"/>
                </a:lnTo>
                <a:lnTo>
                  <a:pt x="1203722" y="335238"/>
                </a:lnTo>
                <a:lnTo>
                  <a:pt x="1215231" y="340004"/>
                </a:lnTo>
                <a:lnTo>
                  <a:pt x="1226741" y="345565"/>
                </a:lnTo>
                <a:lnTo>
                  <a:pt x="1237060" y="351126"/>
                </a:lnTo>
                <a:lnTo>
                  <a:pt x="1256506" y="362645"/>
                </a:lnTo>
                <a:lnTo>
                  <a:pt x="1274366" y="372972"/>
                </a:lnTo>
                <a:lnTo>
                  <a:pt x="1289844" y="382902"/>
                </a:lnTo>
                <a:lnTo>
                  <a:pt x="1304131" y="391641"/>
                </a:lnTo>
                <a:lnTo>
                  <a:pt x="1310878" y="395613"/>
                </a:lnTo>
                <a:lnTo>
                  <a:pt x="1317228" y="398790"/>
                </a:lnTo>
                <a:lnTo>
                  <a:pt x="1323578" y="401968"/>
                </a:lnTo>
                <a:lnTo>
                  <a:pt x="1329135" y="403954"/>
                </a:lnTo>
                <a:lnTo>
                  <a:pt x="1334691" y="405543"/>
                </a:lnTo>
                <a:lnTo>
                  <a:pt x="1340247" y="406337"/>
                </a:lnTo>
                <a:lnTo>
                  <a:pt x="1345406" y="407132"/>
                </a:lnTo>
                <a:lnTo>
                  <a:pt x="1351360" y="407132"/>
                </a:lnTo>
                <a:lnTo>
                  <a:pt x="1358106" y="406734"/>
                </a:lnTo>
                <a:lnTo>
                  <a:pt x="1364853" y="406337"/>
                </a:lnTo>
                <a:lnTo>
                  <a:pt x="1379538" y="404351"/>
                </a:lnTo>
                <a:lnTo>
                  <a:pt x="1395810" y="401173"/>
                </a:lnTo>
                <a:lnTo>
                  <a:pt x="1412081" y="397201"/>
                </a:lnTo>
                <a:lnTo>
                  <a:pt x="1429544" y="392832"/>
                </a:lnTo>
                <a:lnTo>
                  <a:pt x="1446610" y="387669"/>
                </a:lnTo>
                <a:lnTo>
                  <a:pt x="1463675" y="382505"/>
                </a:lnTo>
                <a:lnTo>
                  <a:pt x="1494631" y="371781"/>
                </a:lnTo>
                <a:lnTo>
                  <a:pt x="1520825" y="362645"/>
                </a:lnTo>
                <a:lnTo>
                  <a:pt x="1545035" y="353112"/>
                </a:lnTo>
                <a:lnTo>
                  <a:pt x="1550988" y="357481"/>
                </a:lnTo>
                <a:lnTo>
                  <a:pt x="1557338" y="363439"/>
                </a:lnTo>
                <a:lnTo>
                  <a:pt x="1566069" y="371383"/>
                </a:lnTo>
                <a:lnTo>
                  <a:pt x="1577578" y="382108"/>
                </a:lnTo>
                <a:lnTo>
                  <a:pt x="1589881" y="395215"/>
                </a:lnTo>
                <a:lnTo>
                  <a:pt x="1604963" y="410309"/>
                </a:lnTo>
                <a:lnTo>
                  <a:pt x="1620838" y="428183"/>
                </a:lnTo>
                <a:lnTo>
                  <a:pt x="1638697" y="449235"/>
                </a:lnTo>
                <a:lnTo>
                  <a:pt x="1656953" y="472670"/>
                </a:lnTo>
                <a:lnTo>
                  <a:pt x="1666875" y="485380"/>
                </a:lnTo>
                <a:lnTo>
                  <a:pt x="1676400" y="498885"/>
                </a:lnTo>
                <a:lnTo>
                  <a:pt x="1686719" y="512787"/>
                </a:lnTo>
                <a:lnTo>
                  <a:pt x="1696641" y="527881"/>
                </a:lnTo>
                <a:lnTo>
                  <a:pt x="1707356" y="542974"/>
                </a:lnTo>
                <a:lnTo>
                  <a:pt x="1717675" y="559657"/>
                </a:lnTo>
                <a:lnTo>
                  <a:pt x="1727994" y="576339"/>
                </a:lnTo>
                <a:lnTo>
                  <a:pt x="1738710" y="594213"/>
                </a:lnTo>
                <a:lnTo>
                  <a:pt x="1749425" y="612882"/>
                </a:lnTo>
                <a:lnTo>
                  <a:pt x="1760141" y="632345"/>
                </a:lnTo>
                <a:lnTo>
                  <a:pt x="1770460" y="651808"/>
                </a:lnTo>
                <a:lnTo>
                  <a:pt x="1781175" y="672859"/>
                </a:lnTo>
                <a:lnTo>
                  <a:pt x="1802606" y="715360"/>
                </a:lnTo>
                <a:lnTo>
                  <a:pt x="1810544" y="731645"/>
                </a:lnTo>
                <a:lnTo>
                  <a:pt x="1813322" y="739192"/>
                </a:lnTo>
                <a:lnTo>
                  <a:pt x="1816100" y="745944"/>
                </a:lnTo>
                <a:lnTo>
                  <a:pt x="1817688" y="752300"/>
                </a:lnTo>
                <a:lnTo>
                  <a:pt x="1818878" y="758258"/>
                </a:lnTo>
                <a:lnTo>
                  <a:pt x="1819275" y="764216"/>
                </a:lnTo>
                <a:lnTo>
                  <a:pt x="1819275" y="769379"/>
                </a:lnTo>
                <a:lnTo>
                  <a:pt x="1818481" y="774543"/>
                </a:lnTo>
                <a:lnTo>
                  <a:pt x="1816497" y="778912"/>
                </a:lnTo>
                <a:lnTo>
                  <a:pt x="1814116" y="783679"/>
                </a:lnTo>
                <a:lnTo>
                  <a:pt x="1810544" y="788445"/>
                </a:lnTo>
                <a:lnTo>
                  <a:pt x="1805781" y="792417"/>
                </a:lnTo>
                <a:lnTo>
                  <a:pt x="1801019" y="796786"/>
                </a:lnTo>
                <a:lnTo>
                  <a:pt x="1794272" y="801155"/>
                </a:lnTo>
                <a:lnTo>
                  <a:pt x="1787128" y="805922"/>
                </a:lnTo>
                <a:lnTo>
                  <a:pt x="1778397" y="810688"/>
                </a:lnTo>
                <a:lnTo>
                  <a:pt x="1769269" y="815852"/>
                </a:lnTo>
                <a:lnTo>
                  <a:pt x="1747044" y="826179"/>
                </a:lnTo>
                <a:lnTo>
                  <a:pt x="1720056" y="838492"/>
                </a:lnTo>
                <a:lnTo>
                  <a:pt x="1687910" y="852394"/>
                </a:lnTo>
                <a:lnTo>
                  <a:pt x="1650206" y="868680"/>
                </a:lnTo>
                <a:lnTo>
                  <a:pt x="1607741" y="888142"/>
                </a:lnTo>
                <a:lnTo>
                  <a:pt x="1568450" y="905619"/>
                </a:lnTo>
                <a:lnTo>
                  <a:pt x="1553766" y="911975"/>
                </a:lnTo>
                <a:lnTo>
                  <a:pt x="1541463" y="916344"/>
                </a:lnTo>
                <a:lnTo>
                  <a:pt x="1531144" y="919521"/>
                </a:lnTo>
                <a:lnTo>
                  <a:pt x="1526778" y="920713"/>
                </a:lnTo>
                <a:lnTo>
                  <a:pt x="1522810" y="921507"/>
                </a:lnTo>
                <a:lnTo>
                  <a:pt x="1518841" y="921905"/>
                </a:lnTo>
                <a:lnTo>
                  <a:pt x="1514872" y="921905"/>
                </a:lnTo>
                <a:lnTo>
                  <a:pt x="1511697" y="921507"/>
                </a:lnTo>
                <a:lnTo>
                  <a:pt x="1508522" y="921110"/>
                </a:lnTo>
                <a:lnTo>
                  <a:pt x="1505347" y="920316"/>
                </a:lnTo>
                <a:lnTo>
                  <a:pt x="1502569" y="919521"/>
                </a:lnTo>
                <a:lnTo>
                  <a:pt x="1496219" y="916344"/>
                </a:lnTo>
                <a:lnTo>
                  <a:pt x="1489869" y="912769"/>
                </a:lnTo>
                <a:lnTo>
                  <a:pt x="1482328" y="907605"/>
                </a:lnTo>
                <a:lnTo>
                  <a:pt x="1472803" y="902045"/>
                </a:lnTo>
                <a:lnTo>
                  <a:pt x="1462485" y="895689"/>
                </a:lnTo>
                <a:lnTo>
                  <a:pt x="1449785" y="888540"/>
                </a:lnTo>
                <a:lnTo>
                  <a:pt x="1433910" y="880993"/>
                </a:lnTo>
                <a:lnTo>
                  <a:pt x="1425178" y="876624"/>
                </a:lnTo>
                <a:lnTo>
                  <a:pt x="1415653" y="870666"/>
                </a:lnTo>
                <a:lnTo>
                  <a:pt x="1404541" y="863516"/>
                </a:lnTo>
                <a:lnTo>
                  <a:pt x="1393428" y="854778"/>
                </a:lnTo>
                <a:lnTo>
                  <a:pt x="1381522" y="845642"/>
                </a:lnTo>
                <a:lnTo>
                  <a:pt x="1368822" y="834917"/>
                </a:lnTo>
                <a:lnTo>
                  <a:pt x="1355725" y="823796"/>
                </a:lnTo>
                <a:lnTo>
                  <a:pt x="1342231" y="811483"/>
                </a:lnTo>
                <a:lnTo>
                  <a:pt x="1314053" y="785267"/>
                </a:lnTo>
                <a:lnTo>
                  <a:pt x="1284288" y="757463"/>
                </a:lnTo>
                <a:lnTo>
                  <a:pt x="1254522" y="728468"/>
                </a:lnTo>
                <a:lnTo>
                  <a:pt x="1225153" y="698677"/>
                </a:lnTo>
                <a:lnTo>
                  <a:pt x="1167606" y="642275"/>
                </a:lnTo>
                <a:lnTo>
                  <a:pt x="1141016" y="616457"/>
                </a:lnTo>
                <a:lnTo>
                  <a:pt x="1116806" y="593816"/>
                </a:lnTo>
                <a:lnTo>
                  <a:pt x="1105694" y="583886"/>
                </a:lnTo>
                <a:lnTo>
                  <a:pt x="1094978" y="574751"/>
                </a:lnTo>
                <a:lnTo>
                  <a:pt x="1085453" y="567204"/>
                </a:lnTo>
                <a:lnTo>
                  <a:pt x="1077119" y="560451"/>
                </a:lnTo>
                <a:lnTo>
                  <a:pt x="1069181" y="554890"/>
                </a:lnTo>
                <a:lnTo>
                  <a:pt x="1062435" y="551316"/>
                </a:lnTo>
                <a:lnTo>
                  <a:pt x="1056878" y="548535"/>
                </a:lnTo>
                <a:lnTo>
                  <a:pt x="1054100" y="547741"/>
                </a:lnTo>
                <a:lnTo>
                  <a:pt x="1052116" y="547741"/>
                </a:lnTo>
                <a:lnTo>
                  <a:pt x="1042591" y="547741"/>
                </a:lnTo>
                <a:lnTo>
                  <a:pt x="1028700" y="548535"/>
                </a:lnTo>
                <a:lnTo>
                  <a:pt x="992585" y="550918"/>
                </a:lnTo>
                <a:lnTo>
                  <a:pt x="949325" y="553302"/>
                </a:lnTo>
                <a:lnTo>
                  <a:pt x="902494" y="556479"/>
                </a:lnTo>
                <a:lnTo>
                  <a:pt x="820341" y="562835"/>
                </a:lnTo>
                <a:lnTo>
                  <a:pt x="784622" y="566012"/>
                </a:lnTo>
                <a:lnTo>
                  <a:pt x="760810" y="542180"/>
                </a:lnTo>
                <a:lnTo>
                  <a:pt x="755650" y="532250"/>
                </a:lnTo>
                <a:lnTo>
                  <a:pt x="752078" y="521526"/>
                </a:lnTo>
                <a:lnTo>
                  <a:pt x="748506" y="511596"/>
                </a:lnTo>
                <a:lnTo>
                  <a:pt x="746522" y="500871"/>
                </a:lnTo>
                <a:lnTo>
                  <a:pt x="745331" y="490544"/>
                </a:lnTo>
                <a:lnTo>
                  <a:pt x="744935" y="480217"/>
                </a:lnTo>
                <a:lnTo>
                  <a:pt x="745728" y="470287"/>
                </a:lnTo>
                <a:lnTo>
                  <a:pt x="746919" y="459959"/>
                </a:lnTo>
                <a:lnTo>
                  <a:pt x="748903" y="450029"/>
                </a:lnTo>
                <a:lnTo>
                  <a:pt x="752078" y="440099"/>
                </a:lnTo>
                <a:lnTo>
                  <a:pt x="755650" y="430566"/>
                </a:lnTo>
                <a:lnTo>
                  <a:pt x="760016" y="420636"/>
                </a:lnTo>
                <a:lnTo>
                  <a:pt x="765175" y="411501"/>
                </a:lnTo>
                <a:lnTo>
                  <a:pt x="771128" y="402365"/>
                </a:lnTo>
                <a:lnTo>
                  <a:pt x="777875" y="393229"/>
                </a:lnTo>
                <a:lnTo>
                  <a:pt x="785019" y="384888"/>
                </a:lnTo>
                <a:lnTo>
                  <a:pt x="749697" y="362645"/>
                </a:lnTo>
                <a:lnTo>
                  <a:pt x="711994" y="339210"/>
                </a:lnTo>
                <a:lnTo>
                  <a:pt x="648494" y="300682"/>
                </a:lnTo>
                <a:lnTo>
                  <a:pt x="635000" y="307037"/>
                </a:lnTo>
                <a:lnTo>
                  <a:pt x="617538" y="316172"/>
                </a:lnTo>
                <a:lnTo>
                  <a:pt x="596503" y="327691"/>
                </a:lnTo>
                <a:lnTo>
                  <a:pt x="572294" y="341593"/>
                </a:lnTo>
                <a:lnTo>
                  <a:pt x="545306" y="357879"/>
                </a:lnTo>
                <a:lnTo>
                  <a:pt x="531019" y="367014"/>
                </a:lnTo>
                <a:lnTo>
                  <a:pt x="516335" y="377341"/>
                </a:lnTo>
                <a:lnTo>
                  <a:pt x="500856" y="387669"/>
                </a:lnTo>
                <a:lnTo>
                  <a:pt x="484585" y="399187"/>
                </a:lnTo>
                <a:lnTo>
                  <a:pt x="467915" y="411501"/>
                </a:lnTo>
                <a:lnTo>
                  <a:pt x="450850" y="424211"/>
                </a:lnTo>
                <a:lnTo>
                  <a:pt x="438150" y="434141"/>
                </a:lnTo>
                <a:lnTo>
                  <a:pt x="432990" y="439702"/>
                </a:lnTo>
                <a:lnTo>
                  <a:pt x="415131" y="456782"/>
                </a:lnTo>
                <a:lnTo>
                  <a:pt x="398859" y="473464"/>
                </a:lnTo>
                <a:lnTo>
                  <a:pt x="382984" y="490544"/>
                </a:lnTo>
                <a:lnTo>
                  <a:pt x="368300" y="506829"/>
                </a:lnTo>
                <a:lnTo>
                  <a:pt x="354409" y="523909"/>
                </a:lnTo>
                <a:lnTo>
                  <a:pt x="341312" y="539797"/>
                </a:lnTo>
                <a:lnTo>
                  <a:pt x="329009" y="555685"/>
                </a:lnTo>
                <a:lnTo>
                  <a:pt x="317500" y="570779"/>
                </a:lnTo>
                <a:lnTo>
                  <a:pt x="387350" y="732042"/>
                </a:lnTo>
                <a:lnTo>
                  <a:pt x="401240" y="724098"/>
                </a:lnTo>
                <a:lnTo>
                  <a:pt x="406400" y="721318"/>
                </a:lnTo>
                <a:lnTo>
                  <a:pt x="413147" y="720523"/>
                </a:lnTo>
                <a:lnTo>
                  <a:pt x="419497" y="719729"/>
                </a:lnTo>
                <a:lnTo>
                  <a:pt x="425053" y="719729"/>
                </a:lnTo>
                <a:lnTo>
                  <a:pt x="430609" y="720523"/>
                </a:lnTo>
                <a:lnTo>
                  <a:pt x="436165" y="721715"/>
                </a:lnTo>
                <a:lnTo>
                  <a:pt x="441325" y="722907"/>
                </a:lnTo>
                <a:lnTo>
                  <a:pt x="446484" y="724495"/>
                </a:lnTo>
                <a:lnTo>
                  <a:pt x="450850" y="726482"/>
                </a:lnTo>
                <a:lnTo>
                  <a:pt x="455215" y="729262"/>
                </a:lnTo>
                <a:lnTo>
                  <a:pt x="459581" y="731645"/>
                </a:lnTo>
                <a:lnTo>
                  <a:pt x="463550" y="734823"/>
                </a:lnTo>
                <a:lnTo>
                  <a:pt x="467519" y="738000"/>
                </a:lnTo>
                <a:lnTo>
                  <a:pt x="474265" y="744753"/>
                </a:lnTo>
                <a:lnTo>
                  <a:pt x="481013" y="752300"/>
                </a:lnTo>
                <a:lnTo>
                  <a:pt x="486966" y="759846"/>
                </a:lnTo>
                <a:lnTo>
                  <a:pt x="492125" y="768188"/>
                </a:lnTo>
                <a:lnTo>
                  <a:pt x="502047" y="783281"/>
                </a:lnTo>
                <a:lnTo>
                  <a:pt x="506413" y="790034"/>
                </a:lnTo>
                <a:lnTo>
                  <a:pt x="510778" y="795992"/>
                </a:lnTo>
                <a:lnTo>
                  <a:pt x="515541" y="800361"/>
                </a:lnTo>
                <a:lnTo>
                  <a:pt x="517525" y="802744"/>
                </a:lnTo>
                <a:lnTo>
                  <a:pt x="519510" y="803936"/>
                </a:lnTo>
                <a:lnTo>
                  <a:pt x="525860" y="807511"/>
                </a:lnTo>
                <a:lnTo>
                  <a:pt x="531416" y="811483"/>
                </a:lnTo>
                <a:lnTo>
                  <a:pt x="536972" y="815852"/>
                </a:lnTo>
                <a:lnTo>
                  <a:pt x="541735" y="819427"/>
                </a:lnTo>
                <a:lnTo>
                  <a:pt x="550466" y="827371"/>
                </a:lnTo>
                <a:lnTo>
                  <a:pt x="558006" y="834917"/>
                </a:lnTo>
                <a:lnTo>
                  <a:pt x="564356" y="843259"/>
                </a:lnTo>
                <a:lnTo>
                  <a:pt x="569516" y="850806"/>
                </a:lnTo>
                <a:lnTo>
                  <a:pt x="573881" y="858352"/>
                </a:lnTo>
                <a:lnTo>
                  <a:pt x="577850" y="865899"/>
                </a:lnTo>
                <a:lnTo>
                  <a:pt x="584597" y="879404"/>
                </a:lnTo>
                <a:lnTo>
                  <a:pt x="587375" y="885759"/>
                </a:lnTo>
                <a:lnTo>
                  <a:pt x="590550" y="891717"/>
                </a:lnTo>
                <a:lnTo>
                  <a:pt x="594122" y="896881"/>
                </a:lnTo>
                <a:lnTo>
                  <a:pt x="598091" y="901250"/>
                </a:lnTo>
                <a:lnTo>
                  <a:pt x="602456" y="905619"/>
                </a:lnTo>
                <a:lnTo>
                  <a:pt x="604838" y="907208"/>
                </a:lnTo>
                <a:lnTo>
                  <a:pt x="607616" y="908797"/>
                </a:lnTo>
                <a:lnTo>
                  <a:pt x="613569" y="912372"/>
                </a:lnTo>
                <a:lnTo>
                  <a:pt x="618728" y="915549"/>
                </a:lnTo>
                <a:lnTo>
                  <a:pt x="624285" y="919124"/>
                </a:lnTo>
                <a:lnTo>
                  <a:pt x="629047" y="922699"/>
                </a:lnTo>
                <a:lnTo>
                  <a:pt x="633413" y="926274"/>
                </a:lnTo>
                <a:lnTo>
                  <a:pt x="637778" y="929849"/>
                </a:lnTo>
                <a:lnTo>
                  <a:pt x="645319" y="938190"/>
                </a:lnTo>
                <a:lnTo>
                  <a:pt x="651669" y="946134"/>
                </a:lnTo>
                <a:lnTo>
                  <a:pt x="657622" y="954078"/>
                </a:lnTo>
                <a:lnTo>
                  <a:pt x="661988" y="962022"/>
                </a:lnTo>
                <a:lnTo>
                  <a:pt x="665956" y="969966"/>
                </a:lnTo>
                <a:lnTo>
                  <a:pt x="669528" y="977116"/>
                </a:lnTo>
                <a:lnTo>
                  <a:pt x="671910" y="983868"/>
                </a:lnTo>
                <a:lnTo>
                  <a:pt x="673894" y="990223"/>
                </a:lnTo>
                <a:lnTo>
                  <a:pt x="675085" y="995784"/>
                </a:lnTo>
                <a:lnTo>
                  <a:pt x="677069" y="1003331"/>
                </a:lnTo>
                <a:lnTo>
                  <a:pt x="677466" y="1006509"/>
                </a:lnTo>
                <a:lnTo>
                  <a:pt x="681038" y="1008892"/>
                </a:lnTo>
                <a:lnTo>
                  <a:pt x="691356" y="1016439"/>
                </a:lnTo>
                <a:lnTo>
                  <a:pt x="698103" y="1021999"/>
                </a:lnTo>
                <a:lnTo>
                  <a:pt x="705644" y="1028752"/>
                </a:lnTo>
                <a:lnTo>
                  <a:pt x="713185" y="1036299"/>
                </a:lnTo>
                <a:lnTo>
                  <a:pt x="721519" y="1045037"/>
                </a:lnTo>
                <a:lnTo>
                  <a:pt x="729456" y="1055364"/>
                </a:lnTo>
                <a:lnTo>
                  <a:pt x="733425" y="1060925"/>
                </a:lnTo>
                <a:lnTo>
                  <a:pt x="737394" y="1066486"/>
                </a:lnTo>
                <a:lnTo>
                  <a:pt x="740966" y="1072047"/>
                </a:lnTo>
                <a:lnTo>
                  <a:pt x="744538" y="1078005"/>
                </a:lnTo>
                <a:lnTo>
                  <a:pt x="747316" y="1084757"/>
                </a:lnTo>
                <a:lnTo>
                  <a:pt x="750094" y="1091112"/>
                </a:lnTo>
                <a:lnTo>
                  <a:pt x="753269" y="1097865"/>
                </a:lnTo>
                <a:lnTo>
                  <a:pt x="755253" y="1105014"/>
                </a:lnTo>
                <a:lnTo>
                  <a:pt x="757635" y="1112164"/>
                </a:lnTo>
                <a:lnTo>
                  <a:pt x="759222" y="1120108"/>
                </a:lnTo>
                <a:lnTo>
                  <a:pt x="760016" y="1128052"/>
                </a:lnTo>
                <a:lnTo>
                  <a:pt x="760810" y="1135599"/>
                </a:lnTo>
                <a:lnTo>
                  <a:pt x="760810" y="1143940"/>
                </a:lnTo>
                <a:lnTo>
                  <a:pt x="760413" y="1152281"/>
                </a:lnTo>
                <a:lnTo>
                  <a:pt x="760016" y="1157048"/>
                </a:lnTo>
                <a:lnTo>
                  <a:pt x="759222" y="1162211"/>
                </a:lnTo>
                <a:lnTo>
                  <a:pt x="756841" y="1171347"/>
                </a:lnTo>
                <a:lnTo>
                  <a:pt x="753666" y="1181277"/>
                </a:lnTo>
                <a:lnTo>
                  <a:pt x="749697" y="1190016"/>
                </a:lnTo>
                <a:lnTo>
                  <a:pt x="744935" y="1199151"/>
                </a:lnTo>
                <a:lnTo>
                  <a:pt x="739378" y="1207492"/>
                </a:lnTo>
                <a:lnTo>
                  <a:pt x="733028" y="1216628"/>
                </a:lnTo>
                <a:lnTo>
                  <a:pt x="726281" y="1224572"/>
                </a:lnTo>
                <a:lnTo>
                  <a:pt x="864394" y="1334200"/>
                </a:lnTo>
                <a:lnTo>
                  <a:pt x="871538" y="1340158"/>
                </a:lnTo>
                <a:lnTo>
                  <a:pt x="871935" y="1340555"/>
                </a:lnTo>
                <a:lnTo>
                  <a:pt x="872728" y="1340555"/>
                </a:lnTo>
                <a:lnTo>
                  <a:pt x="891381" y="1356046"/>
                </a:lnTo>
                <a:lnTo>
                  <a:pt x="908050" y="1369153"/>
                </a:lnTo>
                <a:lnTo>
                  <a:pt x="915194" y="1374317"/>
                </a:lnTo>
                <a:lnTo>
                  <a:pt x="921941" y="1379083"/>
                </a:lnTo>
                <a:lnTo>
                  <a:pt x="927894" y="1382658"/>
                </a:lnTo>
                <a:lnTo>
                  <a:pt x="933847" y="1386233"/>
                </a:lnTo>
                <a:lnTo>
                  <a:pt x="939006" y="1388219"/>
                </a:lnTo>
                <a:lnTo>
                  <a:pt x="944563" y="1389808"/>
                </a:lnTo>
                <a:lnTo>
                  <a:pt x="949722" y="1390205"/>
                </a:lnTo>
                <a:lnTo>
                  <a:pt x="954881" y="1390205"/>
                </a:lnTo>
                <a:lnTo>
                  <a:pt x="960041" y="1389411"/>
                </a:lnTo>
                <a:lnTo>
                  <a:pt x="965200" y="1387822"/>
                </a:lnTo>
                <a:lnTo>
                  <a:pt x="971153" y="1385041"/>
                </a:lnTo>
                <a:lnTo>
                  <a:pt x="977106" y="1381467"/>
                </a:lnTo>
                <a:lnTo>
                  <a:pt x="983456" y="1376700"/>
                </a:lnTo>
                <a:lnTo>
                  <a:pt x="990203" y="1371934"/>
                </a:lnTo>
                <a:lnTo>
                  <a:pt x="994966" y="1367962"/>
                </a:lnTo>
                <a:lnTo>
                  <a:pt x="998538" y="1364387"/>
                </a:lnTo>
                <a:lnTo>
                  <a:pt x="1002506" y="1360415"/>
                </a:lnTo>
                <a:lnTo>
                  <a:pt x="1005285" y="1356443"/>
                </a:lnTo>
                <a:lnTo>
                  <a:pt x="1008063" y="1353265"/>
                </a:lnTo>
                <a:lnTo>
                  <a:pt x="1009650" y="1349691"/>
                </a:lnTo>
                <a:lnTo>
                  <a:pt x="1010841" y="1346513"/>
                </a:lnTo>
                <a:lnTo>
                  <a:pt x="1011238" y="1343732"/>
                </a:lnTo>
                <a:lnTo>
                  <a:pt x="1011238" y="1341746"/>
                </a:lnTo>
                <a:lnTo>
                  <a:pt x="1010841" y="1339760"/>
                </a:lnTo>
                <a:lnTo>
                  <a:pt x="1009650" y="1336980"/>
                </a:lnTo>
                <a:lnTo>
                  <a:pt x="1008460" y="1334994"/>
                </a:lnTo>
                <a:lnTo>
                  <a:pt x="1007269" y="1334200"/>
                </a:lnTo>
                <a:lnTo>
                  <a:pt x="972344" y="1296466"/>
                </a:lnTo>
                <a:lnTo>
                  <a:pt x="846138" y="1173333"/>
                </a:lnTo>
                <a:lnTo>
                  <a:pt x="843756" y="1170950"/>
                </a:lnTo>
                <a:lnTo>
                  <a:pt x="841772" y="1168169"/>
                </a:lnTo>
                <a:lnTo>
                  <a:pt x="839788" y="1164992"/>
                </a:lnTo>
                <a:lnTo>
                  <a:pt x="838200" y="1162211"/>
                </a:lnTo>
                <a:lnTo>
                  <a:pt x="837010" y="1158637"/>
                </a:lnTo>
                <a:lnTo>
                  <a:pt x="836216" y="1155856"/>
                </a:lnTo>
                <a:lnTo>
                  <a:pt x="835819" y="1152281"/>
                </a:lnTo>
                <a:lnTo>
                  <a:pt x="835422" y="1149104"/>
                </a:lnTo>
                <a:lnTo>
                  <a:pt x="835819" y="1145529"/>
                </a:lnTo>
                <a:lnTo>
                  <a:pt x="836216" y="1142351"/>
                </a:lnTo>
                <a:lnTo>
                  <a:pt x="836613" y="1138777"/>
                </a:lnTo>
                <a:lnTo>
                  <a:pt x="837803" y="1135996"/>
                </a:lnTo>
                <a:lnTo>
                  <a:pt x="839391" y="1132421"/>
                </a:lnTo>
                <a:lnTo>
                  <a:pt x="840978" y="1129641"/>
                </a:lnTo>
                <a:lnTo>
                  <a:pt x="842963" y="1126861"/>
                </a:lnTo>
                <a:lnTo>
                  <a:pt x="845741" y="1124080"/>
                </a:lnTo>
                <a:lnTo>
                  <a:pt x="848122" y="1121697"/>
                </a:lnTo>
                <a:lnTo>
                  <a:pt x="850900" y="1119314"/>
                </a:lnTo>
                <a:lnTo>
                  <a:pt x="854075" y="1117725"/>
                </a:lnTo>
                <a:lnTo>
                  <a:pt x="856853" y="1116136"/>
                </a:lnTo>
                <a:lnTo>
                  <a:pt x="860028" y="1115342"/>
                </a:lnTo>
                <a:lnTo>
                  <a:pt x="863203" y="1114547"/>
                </a:lnTo>
                <a:lnTo>
                  <a:pt x="866775" y="1113753"/>
                </a:lnTo>
                <a:lnTo>
                  <a:pt x="869950" y="1113753"/>
                </a:lnTo>
                <a:lnTo>
                  <a:pt x="873522" y="1113753"/>
                </a:lnTo>
                <a:lnTo>
                  <a:pt x="876697" y="1114150"/>
                </a:lnTo>
                <a:lnTo>
                  <a:pt x="879872" y="1114944"/>
                </a:lnTo>
                <a:lnTo>
                  <a:pt x="883047" y="1116136"/>
                </a:lnTo>
                <a:lnTo>
                  <a:pt x="886222" y="1117328"/>
                </a:lnTo>
                <a:lnTo>
                  <a:pt x="889000" y="1118916"/>
                </a:lnTo>
                <a:lnTo>
                  <a:pt x="891778" y="1121300"/>
                </a:lnTo>
                <a:lnTo>
                  <a:pt x="894953" y="1123286"/>
                </a:lnTo>
                <a:lnTo>
                  <a:pt x="1063625" y="1287330"/>
                </a:lnTo>
                <a:lnTo>
                  <a:pt x="1063625" y="1286933"/>
                </a:lnTo>
                <a:lnTo>
                  <a:pt x="1071563" y="1294877"/>
                </a:lnTo>
                <a:lnTo>
                  <a:pt x="1073944" y="1298054"/>
                </a:lnTo>
                <a:lnTo>
                  <a:pt x="1092200" y="1315531"/>
                </a:lnTo>
                <a:lnTo>
                  <a:pt x="1110060" y="1332611"/>
                </a:lnTo>
                <a:lnTo>
                  <a:pt x="1117203" y="1339760"/>
                </a:lnTo>
                <a:lnTo>
                  <a:pt x="1123950" y="1345718"/>
                </a:lnTo>
                <a:lnTo>
                  <a:pt x="1130300" y="1350485"/>
                </a:lnTo>
                <a:lnTo>
                  <a:pt x="1135460" y="1354060"/>
                </a:lnTo>
                <a:lnTo>
                  <a:pt x="1141016" y="1356443"/>
                </a:lnTo>
                <a:lnTo>
                  <a:pt x="1145778" y="1358429"/>
                </a:lnTo>
                <a:lnTo>
                  <a:pt x="1150938" y="1359223"/>
                </a:lnTo>
                <a:lnTo>
                  <a:pt x="1155303" y="1358826"/>
                </a:lnTo>
                <a:lnTo>
                  <a:pt x="1160066" y="1357635"/>
                </a:lnTo>
                <a:lnTo>
                  <a:pt x="1164828" y="1354854"/>
                </a:lnTo>
                <a:lnTo>
                  <a:pt x="1169591" y="1351677"/>
                </a:lnTo>
                <a:lnTo>
                  <a:pt x="1175147" y="1347307"/>
                </a:lnTo>
                <a:lnTo>
                  <a:pt x="1181100" y="1341746"/>
                </a:lnTo>
                <a:lnTo>
                  <a:pt x="1187847" y="1335788"/>
                </a:lnTo>
                <a:lnTo>
                  <a:pt x="1193403" y="1330228"/>
                </a:lnTo>
                <a:lnTo>
                  <a:pt x="1198166" y="1324667"/>
                </a:lnTo>
                <a:lnTo>
                  <a:pt x="1201738" y="1319106"/>
                </a:lnTo>
                <a:lnTo>
                  <a:pt x="1205310" y="1313942"/>
                </a:lnTo>
                <a:lnTo>
                  <a:pt x="1207294" y="1309176"/>
                </a:lnTo>
                <a:lnTo>
                  <a:pt x="1209278" y="1304807"/>
                </a:lnTo>
                <a:lnTo>
                  <a:pt x="1210469" y="1300835"/>
                </a:lnTo>
                <a:lnTo>
                  <a:pt x="1211263" y="1297260"/>
                </a:lnTo>
                <a:lnTo>
                  <a:pt x="1211660" y="1293288"/>
                </a:lnTo>
                <a:lnTo>
                  <a:pt x="1211660" y="1290507"/>
                </a:lnTo>
                <a:lnTo>
                  <a:pt x="1211263" y="1287330"/>
                </a:lnTo>
                <a:lnTo>
                  <a:pt x="1210072" y="1284947"/>
                </a:lnTo>
                <a:lnTo>
                  <a:pt x="1208485" y="1280180"/>
                </a:lnTo>
                <a:lnTo>
                  <a:pt x="1206897" y="1277400"/>
                </a:lnTo>
                <a:lnTo>
                  <a:pt x="1161653" y="1233310"/>
                </a:lnTo>
                <a:lnTo>
                  <a:pt x="1159272" y="1230530"/>
                </a:lnTo>
                <a:lnTo>
                  <a:pt x="1156494" y="1227352"/>
                </a:lnTo>
                <a:lnTo>
                  <a:pt x="1154906" y="1224175"/>
                </a:lnTo>
                <a:lnTo>
                  <a:pt x="1153319" y="1220600"/>
                </a:lnTo>
                <a:lnTo>
                  <a:pt x="927894" y="1004920"/>
                </a:lnTo>
                <a:lnTo>
                  <a:pt x="925116" y="1002139"/>
                </a:lnTo>
                <a:lnTo>
                  <a:pt x="923131" y="999359"/>
                </a:lnTo>
                <a:lnTo>
                  <a:pt x="921544" y="996181"/>
                </a:lnTo>
                <a:lnTo>
                  <a:pt x="919560" y="993401"/>
                </a:lnTo>
                <a:lnTo>
                  <a:pt x="918369" y="989826"/>
                </a:lnTo>
                <a:lnTo>
                  <a:pt x="917575" y="986648"/>
                </a:lnTo>
                <a:lnTo>
                  <a:pt x="917178" y="983074"/>
                </a:lnTo>
                <a:lnTo>
                  <a:pt x="916781" y="979896"/>
                </a:lnTo>
                <a:lnTo>
                  <a:pt x="916781" y="976321"/>
                </a:lnTo>
                <a:lnTo>
                  <a:pt x="917178" y="973144"/>
                </a:lnTo>
                <a:lnTo>
                  <a:pt x="917972" y="969569"/>
                </a:lnTo>
                <a:lnTo>
                  <a:pt x="919163" y="966391"/>
                </a:lnTo>
                <a:lnTo>
                  <a:pt x="920750" y="962816"/>
                </a:lnTo>
                <a:lnTo>
                  <a:pt x="922338" y="960036"/>
                </a:lnTo>
                <a:lnTo>
                  <a:pt x="924322" y="956858"/>
                </a:lnTo>
                <a:lnTo>
                  <a:pt x="927100" y="954078"/>
                </a:lnTo>
                <a:lnTo>
                  <a:pt x="929481" y="952092"/>
                </a:lnTo>
                <a:lnTo>
                  <a:pt x="932260" y="949311"/>
                </a:lnTo>
                <a:lnTo>
                  <a:pt x="935435" y="947723"/>
                </a:lnTo>
                <a:lnTo>
                  <a:pt x="938213" y="946134"/>
                </a:lnTo>
                <a:lnTo>
                  <a:pt x="941785" y="944942"/>
                </a:lnTo>
                <a:lnTo>
                  <a:pt x="944960" y="944148"/>
                </a:lnTo>
                <a:lnTo>
                  <a:pt x="948531" y="943353"/>
                </a:lnTo>
                <a:lnTo>
                  <a:pt x="951706" y="942956"/>
                </a:lnTo>
                <a:lnTo>
                  <a:pt x="955278" y="942956"/>
                </a:lnTo>
                <a:lnTo>
                  <a:pt x="958453" y="943353"/>
                </a:lnTo>
                <a:lnTo>
                  <a:pt x="962025" y="944545"/>
                </a:lnTo>
                <a:lnTo>
                  <a:pt x="965200" y="945737"/>
                </a:lnTo>
                <a:lnTo>
                  <a:pt x="968772" y="946928"/>
                </a:lnTo>
                <a:lnTo>
                  <a:pt x="971550" y="948517"/>
                </a:lnTo>
                <a:lnTo>
                  <a:pt x="974725" y="950900"/>
                </a:lnTo>
                <a:lnTo>
                  <a:pt x="977503" y="953284"/>
                </a:lnTo>
                <a:lnTo>
                  <a:pt x="1214041" y="1179291"/>
                </a:lnTo>
                <a:lnTo>
                  <a:pt x="1216819" y="1182469"/>
                </a:lnTo>
                <a:lnTo>
                  <a:pt x="1235472" y="1199946"/>
                </a:lnTo>
                <a:lnTo>
                  <a:pt x="1254125" y="1217422"/>
                </a:lnTo>
                <a:lnTo>
                  <a:pt x="1262063" y="1224572"/>
                </a:lnTo>
                <a:lnTo>
                  <a:pt x="1268810" y="1230530"/>
                </a:lnTo>
                <a:lnTo>
                  <a:pt x="1275556" y="1235694"/>
                </a:lnTo>
                <a:lnTo>
                  <a:pt x="1281510" y="1239269"/>
                </a:lnTo>
                <a:lnTo>
                  <a:pt x="1287066" y="1242049"/>
                </a:lnTo>
                <a:lnTo>
                  <a:pt x="1292622" y="1244035"/>
                </a:lnTo>
                <a:lnTo>
                  <a:pt x="1297385" y="1244432"/>
                </a:lnTo>
                <a:lnTo>
                  <a:pt x="1299766" y="1244432"/>
                </a:lnTo>
                <a:lnTo>
                  <a:pt x="1302147" y="1244035"/>
                </a:lnTo>
                <a:lnTo>
                  <a:pt x="1307306" y="1242843"/>
                </a:lnTo>
                <a:lnTo>
                  <a:pt x="1312863" y="1240063"/>
                </a:lnTo>
                <a:lnTo>
                  <a:pt x="1317625" y="1236885"/>
                </a:lnTo>
                <a:lnTo>
                  <a:pt x="1323578" y="1232516"/>
                </a:lnTo>
                <a:lnTo>
                  <a:pt x="1329928" y="1226955"/>
                </a:lnTo>
                <a:lnTo>
                  <a:pt x="1336675" y="1220600"/>
                </a:lnTo>
                <a:lnTo>
                  <a:pt x="1343422" y="1213848"/>
                </a:lnTo>
                <a:lnTo>
                  <a:pt x="1348978" y="1207492"/>
                </a:lnTo>
                <a:lnTo>
                  <a:pt x="1352947" y="1201932"/>
                </a:lnTo>
                <a:lnTo>
                  <a:pt x="1356122" y="1196371"/>
                </a:lnTo>
                <a:lnTo>
                  <a:pt x="1358503" y="1191207"/>
                </a:lnTo>
                <a:lnTo>
                  <a:pt x="1360488" y="1186044"/>
                </a:lnTo>
                <a:lnTo>
                  <a:pt x="1361281" y="1182072"/>
                </a:lnTo>
                <a:lnTo>
                  <a:pt x="1361678" y="1178099"/>
                </a:lnTo>
                <a:lnTo>
                  <a:pt x="1361281" y="1174922"/>
                </a:lnTo>
                <a:lnTo>
                  <a:pt x="1360885" y="1171744"/>
                </a:lnTo>
                <a:lnTo>
                  <a:pt x="1359694" y="1168964"/>
                </a:lnTo>
                <a:lnTo>
                  <a:pt x="1359297" y="1166581"/>
                </a:lnTo>
                <a:lnTo>
                  <a:pt x="1357710" y="1164197"/>
                </a:lnTo>
                <a:lnTo>
                  <a:pt x="1356916" y="1163006"/>
                </a:lnTo>
                <a:lnTo>
                  <a:pt x="1309688" y="1118519"/>
                </a:lnTo>
                <a:lnTo>
                  <a:pt x="1307703" y="1116533"/>
                </a:lnTo>
                <a:lnTo>
                  <a:pt x="1306116" y="1114150"/>
                </a:lnTo>
                <a:lnTo>
                  <a:pt x="1302544" y="1108986"/>
                </a:lnTo>
                <a:lnTo>
                  <a:pt x="1299369" y="1105412"/>
                </a:lnTo>
                <a:lnTo>
                  <a:pt x="1279128" y="1084757"/>
                </a:lnTo>
                <a:lnTo>
                  <a:pt x="1278335" y="1084360"/>
                </a:lnTo>
                <a:lnTo>
                  <a:pt x="1048941" y="854778"/>
                </a:lnTo>
                <a:lnTo>
                  <a:pt x="1046163" y="851997"/>
                </a:lnTo>
                <a:lnTo>
                  <a:pt x="1044178" y="849217"/>
                </a:lnTo>
                <a:lnTo>
                  <a:pt x="1042591" y="846039"/>
                </a:lnTo>
                <a:lnTo>
                  <a:pt x="1041003" y="843259"/>
                </a:lnTo>
                <a:lnTo>
                  <a:pt x="1039813" y="839684"/>
                </a:lnTo>
                <a:lnTo>
                  <a:pt x="1039019" y="836506"/>
                </a:lnTo>
                <a:lnTo>
                  <a:pt x="1038622" y="832931"/>
                </a:lnTo>
                <a:lnTo>
                  <a:pt x="1038622" y="829754"/>
                </a:lnTo>
                <a:lnTo>
                  <a:pt x="1038622" y="826179"/>
                </a:lnTo>
                <a:lnTo>
                  <a:pt x="1039019" y="823001"/>
                </a:lnTo>
                <a:lnTo>
                  <a:pt x="1039813" y="819427"/>
                </a:lnTo>
                <a:lnTo>
                  <a:pt x="1041003" y="816249"/>
                </a:lnTo>
                <a:lnTo>
                  <a:pt x="1042591" y="813071"/>
                </a:lnTo>
                <a:lnTo>
                  <a:pt x="1044178" y="810291"/>
                </a:lnTo>
                <a:lnTo>
                  <a:pt x="1046163" y="807113"/>
                </a:lnTo>
                <a:lnTo>
                  <a:pt x="1048941" y="804730"/>
                </a:lnTo>
                <a:lnTo>
                  <a:pt x="1051719" y="802347"/>
                </a:lnTo>
                <a:lnTo>
                  <a:pt x="1054100" y="799964"/>
                </a:lnTo>
                <a:lnTo>
                  <a:pt x="1057672" y="798375"/>
                </a:lnTo>
                <a:lnTo>
                  <a:pt x="1060450" y="796786"/>
                </a:lnTo>
                <a:lnTo>
                  <a:pt x="1064022" y="795595"/>
                </a:lnTo>
                <a:lnTo>
                  <a:pt x="1067197" y="794800"/>
                </a:lnTo>
                <a:lnTo>
                  <a:pt x="1070769" y="794006"/>
                </a:lnTo>
                <a:lnTo>
                  <a:pt x="1073944" y="794006"/>
                </a:lnTo>
                <a:lnTo>
                  <a:pt x="1077516" y="794006"/>
                </a:lnTo>
                <a:lnTo>
                  <a:pt x="1080691" y="794800"/>
                </a:lnTo>
                <a:lnTo>
                  <a:pt x="1084263" y="795595"/>
                </a:lnTo>
                <a:lnTo>
                  <a:pt x="1087041" y="796786"/>
                </a:lnTo>
                <a:lnTo>
                  <a:pt x="1090613" y="798375"/>
                </a:lnTo>
                <a:lnTo>
                  <a:pt x="1093391" y="799964"/>
                </a:lnTo>
                <a:lnTo>
                  <a:pt x="1096566" y="802347"/>
                </a:lnTo>
                <a:lnTo>
                  <a:pt x="1098947" y="804730"/>
                </a:lnTo>
                <a:lnTo>
                  <a:pt x="1328738" y="1034313"/>
                </a:lnTo>
                <a:lnTo>
                  <a:pt x="1331119" y="1037093"/>
                </a:lnTo>
                <a:lnTo>
                  <a:pt x="1349375" y="1055364"/>
                </a:lnTo>
                <a:lnTo>
                  <a:pt x="1364456" y="1070061"/>
                </a:lnTo>
                <a:lnTo>
                  <a:pt x="1371600" y="1076813"/>
                </a:lnTo>
                <a:lnTo>
                  <a:pt x="1378347" y="1083168"/>
                </a:lnTo>
                <a:lnTo>
                  <a:pt x="1385094" y="1088729"/>
                </a:lnTo>
                <a:lnTo>
                  <a:pt x="1391444" y="1093496"/>
                </a:lnTo>
                <a:lnTo>
                  <a:pt x="1397397" y="1096673"/>
                </a:lnTo>
                <a:lnTo>
                  <a:pt x="1400175" y="1097865"/>
                </a:lnTo>
                <a:lnTo>
                  <a:pt x="1402953" y="1098659"/>
                </a:lnTo>
                <a:lnTo>
                  <a:pt x="1404541" y="1099056"/>
                </a:lnTo>
                <a:lnTo>
                  <a:pt x="1407716" y="1099851"/>
                </a:lnTo>
                <a:lnTo>
                  <a:pt x="1410891" y="1099056"/>
                </a:lnTo>
                <a:lnTo>
                  <a:pt x="1415653" y="1098262"/>
                </a:lnTo>
                <a:lnTo>
                  <a:pt x="1421210" y="1095879"/>
                </a:lnTo>
                <a:lnTo>
                  <a:pt x="1424385" y="1093893"/>
                </a:lnTo>
                <a:lnTo>
                  <a:pt x="1427956" y="1091112"/>
                </a:lnTo>
                <a:lnTo>
                  <a:pt x="1431528" y="1088729"/>
                </a:lnTo>
                <a:lnTo>
                  <a:pt x="1435894" y="1084757"/>
                </a:lnTo>
                <a:lnTo>
                  <a:pt x="1440260" y="1081182"/>
                </a:lnTo>
                <a:lnTo>
                  <a:pt x="1445419" y="1076019"/>
                </a:lnTo>
                <a:lnTo>
                  <a:pt x="1452166" y="1068869"/>
                </a:lnTo>
                <a:lnTo>
                  <a:pt x="1457325" y="1062514"/>
                </a:lnTo>
                <a:lnTo>
                  <a:pt x="1461294" y="1056159"/>
                </a:lnTo>
                <a:lnTo>
                  <a:pt x="1464866" y="1050201"/>
                </a:lnTo>
                <a:lnTo>
                  <a:pt x="1466850" y="1044640"/>
                </a:lnTo>
                <a:lnTo>
                  <a:pt x="1468835" y="1039873"/>
                </a:lnTo>
                <a:lnTo>
                  <a:pt x="1469628" y="1035504"/>
                </a:lnTo>
                <a:lnTo>
                  <a:pt x="1470025" y="1031135"/>
                </a:lnTo>
                <a:lnTo>
                  <a:pt x="1469628" y="1027560"/>
                </a:lnTo>
                <a:lnTo>
                  <a:pt x="1469231" y="1024383"/>
                </a:lnTo>
                <a:lnTo>
                  <a:pt x="1468041" y="1021602"/>
                </a:lnTo>
                <a:lnTo>
                  <a:pt x="1467247" y="1019616"/>
                </a:lnTo>
                <a:lnTo>
                  <a:pt x="1465660" y="1016041"/>
                </a:lnTo>
                <a:lnTo>
                  <a:pt x="1464866" y="1015247"/>
                </a:lnTo>
                <a:lnTo>
                  <a:pt x="1419225" y="969966"/>
                </a:lnTo>
                <a:lnTo>
                  <a:pt x="1416844" y="967583"/>
                </a:lnTo>
                <a:lnTo>
                  <a:pt x="1414860" y="964802"/>
                </a:lnTo>
                <a:lnTo>
                  <a:pt x="1412478" y="961625"/>
                </a:lnTo>
                <a:lnTo>
                  <a:pt x="1411288" y="958447"/>
                </a:lnTo>
                <a:lnTo>
                  <a:pt x="1410097" y="955270"/>
                </a:lnTo>
                <a:lnTo>
                  <a:pt x="1409303" y="952092"/>
                </a:lnTo>
                <a:lnTo>
                  <a:pt x="1408906" y="948517"/>
                </a:lnTo>
                <a:lnTo>
                  <a:pt x="1408510" y="945339"/>
                </a:lnTo>
                <a:lnTo>
                  <a:pt x="1408906" y="941765"/>
                </a:lnTo>
                <a:lnTo>
                  <a:pt x="1409303" y="938587"/>
                </a:lnTo>
                <a:lnTo>
                  <a:pt x="1410097" y="935012"/>
                </a:lnTo>
                <a:lnTo>
                  <a:pt x="1410891" y="931835"/>
                </a:lnTo>
                <a:lnTo>
                  <a:pt x="1412478" y="928657"/>
                </a:lnTo>
                <a:lnTo>
                  <a:pt x="1414463" y="925479"/>
                </a:lnTo>
                <a:lnTo>
                  <a:pt x="1416447" y="922302"/>
                </a:lnTo>
                <a:lnTo>
                  <a:pt x="1418828" y="919919"/>
                </a:lnTo>
                <a:lnTo>
                  <a:pt x="1421606" y="917535"/>
                </a:lnTo>
                <a:lnTo>
                  <a:pt x="1424385" y="915152"/>
                </a:lnTo>
                <a:lnTo>
                  <a:pt x="1427163" y="913563"/>
                </a:lnTo>
                <a:lnTo>
                  <a:pt x="1430338" y="911975"/>
                </a:lnTo>
                <a:lnTo>
                  <a:pt x="1433513" y="910783"/>
                </a:lnTo>
                <a:lnTo>
                  <a:pt x="1437085" y="909989"/>
                </a:lnTo>
                <a:lnTo>
                  <a:pt x="1440260" y="909194"/>
                </a:lnTo>
                <a:lnTo>
                  <a:pt x="1443831" y="909194"/>
                </a:lnTo>
                <a:lnTo>
                  <a:pt x="1447006" y="909194"/>
                </a:lnTo>
                <a:lnTo>
                  <a:pt x="1450578" y="909989"/>
                </a:lnTo>
                <a:lnTo>
                  <a:pt x="1453753" y="910783"/>
                </a:lnTo>
                <a:lnTo>
                  <a:pt x="1457325" y="911975"/>
                </a:lnTo>
                <a:lnTo>
                  <a:pt x="1460103" y="913166"/>
                </a:lnTo>
                <a:lnTo>
                  <a:pt x="1463278" y="914755"/>
                </a:lnTo>
                <a:lnTo>
                  <a:pt x="1466056" y="917138"/>
                </a:lnTo>
                <a:lnTo>
                  <a:pt x="1469231" y="919521"/>
                </a:lnTo>
                <a:lnTo>
                  <a:pt x="1516460" y="966391"/>
                </a:lnTo>
                <a:lnTo>
                  <a:pt x="1520825" y="971952"/>
                </a:lnTo>
                <a:lnTo>
                  <a:pt x="1525191" y="978307"/>
                </a:lnTo>
                <a:lnTo>
                  <a:pt x="1528763" y="985060"/>
                </a:lnTo>
                <a:lnTo>
                  <a:pt x="1532731" y="993004"/>
                </a:lnTo>
                <a:lnTo>
                  <a:pt x="1535510" y="1001345"/>
                </a:lnTo>
                <a:lnTo>
                  <a:pt x="1538288" y="1010481"/>
                </a:lnTo>
                <a:lnTo>
                  <a:pt x="1539875" y="1020411"/>
                </a:lnTo>
                <a:lnTo>
                  <a:pt x="1540272" y="1025574"/>
                </a:lnTo>
                <a:lnTo>
                  <a:pt x="1540272" y="1030738"/>
                </a:lnTo>
                <a:lnTo>
                  <a:pt x="1540272" y="1035901"/>
                </a:lnTo>
                <a:lnTo>
                  <a:pt x="1539875" y="1041462"/>
                </a:lnTo>
                <a:lnTo>
                  <a:pt x="1539478" y="1047023"/>
                </a:lnTo>
                <a:lnTo>
                  <a:pt x="1538685" y="1052981"/>
                </a:lnTo>
                <a:lnTo>
                  <a:pt x="1537494" y="1058145"/>
                </a:lnTo>
                <a:lnTo>
                  <a:pt x="1535510" y="1064103"/>
                </a:lnTo>
                <a:lnTo>
                  <a:pt x="1533525" y="1070061"/>
                </a:lnTo>
                <a:lnTo>
                  <a:pt x="1531144" y="1076416"/>
                </a:lnTo>
                <a:lnTo>
                  <a:pt x="1527969" y="1082374"/>
                </a:lnTo>
                <a:lnTo>
                  <a:pt x="1525191" y="1088729"/>
                </a:lnTo>
                <a:lnTo>
                  <a:pt x="1521222" y="1094687"/>
                </a:lnTo>
                <a:lnTo>
                  <a:pt x="1517253" y="1101042"/>
                </a:lnTo>
                <a:lnTo>
                  <a:pt x="1512491" y="1107398"/>
                </a:lnTo>
                <a:lnTo>
                  <a:pt x="1507331" y="1113753"/>
                </a:lnTo>
                <a:lnTo>
                  <a:pt x="1501775" y="1120108"/>
                </a:lnTo>
                <a:lnTo>
                  <a:pt x="1495822" y="1126066"/>
                </a:lnTo>
                <a:lnTo>
                  <a:pt x="1485900" y="1135599"/>
                </a:lnTo>
                <a:lnTo>
                  <a:pt x="1479550" y="1141160"/>
                </a:lnTo>
                <a:lnTo>
                  <a:pt x="1472010" y="1147118"/>
                </a:lnTo>
                <a:lnTo>
                  <a:pt x="1463675" y="1152679"/>
                </a:lnTo>
                <a:lnTo>
                  <a:pt x="1453753" y="1158239"/>
                </a:lnTo>
                <a:lnTo>
                  <a:pt x="1448991" y="1161020"/>
                </a:lnTo>
                <a:lnTo>
                  <a:pt x="1443435" y="1163403"/>
                </a:lnTo>
                <a:lnTo>
                  <a:pt x="1437878" y="1165389"/>
                </a:lnTo>
                <a:lnTo>
                  <a:pt x="1432322" y="1166978"/>
                </a:lnTo>
                <a:lnTo>
                  <a:pt x="1432719" y="1172539"/>
                </a:lnTo>
                <a:lnTo>
                  <a:pt x="1432719" y="1178497"/>
                </a:lnTo>
                <a:lnTo>
                  <a:pt x="1432719" y="1184852"/>
                </a:lnTo>
                <a:lnTo>
                  <a:pt x="1432322" y="1190810"/>
                </a:lnTo>
                <a:lnTo>
                  <a:pt x="1431131" y="1197165"/>
                </a:lnTo>
                <a:lnTo>
                  <a:pt x="1429941" y="1203520"/>
                </a:lnTo>
                <a:lnTo>
                  <a:pt x="1427956" y="1210273"/>
                </a:lnTo>
                <a:lnTo>
                  <a:pt x="1425575" y="1217025"/>
                </a:lnTo>
                <a:lnTo>
                  <a:pt x="1422797" y="1223778"/>
                </a:lnTo>
                <a:lnTo>
                  <a:pt x="1419225" y="1230530"/>
                </a:lnTo>
                <a:lnTo>
                  <a:pt x="1415653" y="1237283"/>
                </a:lnTo>
                <a:lnTo>
                  <a:pt x="1410891" y="1244432"/>
                </a:lnTo>
                <a:lnTo>
                  <a:pt x="1405731" y="1251185"/>
                </a:lnTo>
                <a:lnTo>
                  <a:pt x="1399778" y="1258334"/>
                </a:lnTo>
                <a:lnTo>
                  <a:pt x="1393428" y="1265484"/>
                </a:lnTo>
                <a:lnTo>
                  <a:pt x="1386285" y="1272633"/>
                </a:lnTo>
                <a:lnTo>
                  <a:pt x="1379935" y="1278194"/>
                </a:lnTo>
                <a:lnTo>
                  <a:pt x="1374378" y="1283755"/>
                </a:lnTo>
                <a:lnTo>
                  <a:pt x="1368028" y="1288124"/>
                </a:lnTo>
                <a:lnTo>
                  <a:pt x="1362075" y="1292891"/>
                </a:lnTo>
                <a:lnTo>
                  <a:pt x="1356519" y="1296863"/>
                </a:lnTo>
                <a:lnTo>
                  <a:pt x="1350566" y="1300040"/>
                </a:lnTo>
                <a:lnTo>
                  <a:pt x="1345010" y="1303615"/>
                </a:lnTo>
                <a:lnTo>
                  <a:pt x="1339453" y="1305998"/>
                </a:lnTo>
                <a:lnTo>
                  <a:pt x="1334294" y="1308382"/>
                </a:lnTo>
                <a:lnTo>
                  <a:pt x="1328738" y="1310765"/>
                </a:lnTo>
                <a:lnTo>
                  <a:pt x="1323181" y="1312354"/>
                </a:lnTo>
                <a:lnTo>
                  <a:pt x="1318022" y="1313545"/>
                </a:lnTo>
                <a:lnTo>
                  <a:pt x="1312863" y="1314737"/>
                </a:lnTo>
                <a:lnTo>
                  <a:pt x="1307703" y="1315134"/>
                </a:lnTo>
                <a:lnTo>
                  <a:pt x="1302544" y="1315531"/>
                </a:lnTo>
                <a:lnTo>
                  <a:pt x="1297781" y="1315928"/>
                </a:lnTo>
                <a:lnTo>
                  <a:pt x="1293019" y="1315531"/>
                </a:lnTo>
                <a:lnTo>
                  <a:pt x="1288256" y="1315134"/>
                </a:lnTo>
                <a:lnTo>
                  <a:pt x="1279128" y="1313545"/>
                </a:lnTo>
                <a:lnTo>
                  <a:pt x="1276747" y="1322284"/>
                </a:lnTo>
                <a:lnTo>
                  <a:pt x="1273969" y="1331022"/>
                </a:lnTo>
                <a:lnTo>
                  <a:pt x="1270000" y="1339760"/>
                </a:lnTo>
                <a:lnTo>
                  <a:pt x="1265635" y="1348499"/>
                </a:lnTo>
                <a:lnTo>
                  <a:pt x="1260078" y="1358032"/>
                </a:lnTo>
                <a:lnTo>
                  <a:pt x="1253331" y="1366770"/>
                </a:lnTo>
                <a:lnTo>
                  <a:pt x="1245394" y="1375906"/>
                </a:lnTo>
                <a:lnTo>
                  <a:pt x="1236266" y="1385439"/>
                </a:lnTo>
                <a:lnTo>
                  <a:pt x="1230313" y="1391397"/>
                </a:lnTo>
                <a:lnTo>
                  <a:pt x="1224756" y="1396163"/>
                </a:lnTo>
                <a:lnTo>
                  <a:pt x="1219200" y="1401327"/>
                </a:lnTo>
                <a:lnTo>
                  <a:pt x="1213247" y="1405696"/>
                </a:lnTo>
                <a:lnTo>
                  <a:pt x="1207691" y="1409271"/>
                </a:lnTo>
                <a:lnTo>
                  <a:pt x="1202135" y="1413243"/>
                </a:lnTo>
                <a:lnTo>
                  <a:pt x="1196578" y="1416023"/>
                </a:lnTo>
                <a:lnTo>
                  <a:pt x="1191419" y="1419201"/>
                </a:lnTo>
                <a:lnTo>
                  <a:pt x="1185863" y="1421584"/>
                </a:lnTo>
                <a:lnTo>
                  <a:pt x="1180703" y="1423173"/>
                </a:lnTo>
                <a:lnTo>
                  <a:pt x="1175544" y="1425159"/>
                </a:lnTo>
                <a:lnTo>
                  <a:pt x="1170781" y="1426748"/>
                </a:lnTo>
                <a:lnTo>
                  <a:pt x="1165622" y="1427542"/>
                </a:lnTo>
                <a:lnTo>
                  <a:pt x="1160463" y="1428336"/>
                </a:lnTo>
                <a:lnTo>
                  <a:pt x="1155700" y="1428734"/>
                </a:lnTo>
                <a:lnTo>
                  <a:pt x="1150938" y="1428734"/>
                </a:lnTo>
                <a:lnTo>
                  <a:pt x="1144588" y="1428734"/>
                </a:lnTo>
                <a:lnTo>
                  <a:pt x="1137841" y="1427939"/>
                </a:lnTo>
                <a:lnTo>
                  <a:pt x="1131491" y="1426748"/>
                </a:lnTo>
                <a:lnTo>
                  <a:pt x="1125538" y="1425159"/>
                </a:lnTo>
                <a:lnTo>
                  <a:pt x="1119188" y="1422776"/>
                </a:lnTo>
                <a:lnTo>
                  <a:pt x="1113235" y="1420392"/>
                </a:lnTo>
                <a:lnTo>
                  <a:pt x="1107281" y="1417215"/>
                </a:lnTo>
                <a:lnTo>
                  <a:pt x="1101725" y="1414037"/>
                </a:lnTo>
                <a:lnTo>
                  <a:pt x="1096566" y="1410462"/>
                </a:lnTo>
                <a:lnTo>
                  <a:pt x="1090613" y="1406888"/>
                </a:lnTo>
                <a:lnTo>
                  <a:pt x="1079897" y="1398943"/>
                </a:lnTo>
                <a:lnTo>
                  <a:pt x="1069975" y="1390205"/>
                </a:lnTo>
                <a:lnTo>
                  <a:pt x="1059656" y="1381069"/>
                </a:lnTo>
                <a:lnTo>
                  <a:pt x="1056878" y="1385836"/>
                </a:lnTo>
                <a:lnTo>
                  <a:pt x="1053703" y="1390205"/>
                </a:lnTo>
                <a:lnTo>
                  <a:pt x="1050131" y="1394971"/>
                </a:lnTo>
                <a:lnTo>
                  <a:pt x="1046163" y="1399738"/>
                </a:lnTo>
                <a:lnTo>
                  <a:pt x="1042194" y="1404107"/>
                </a:lnTo>
                <a:lnTo>
                  <a:pt x="1037431" y="1408874"/>
                </a:lnTo>
                <a:lnTo>
                  <a:pt x="1032669" y="1413640"/>
                </a:lnTo>
                <a:lnTo>
                  <a:pt x="1027113" y="1417612"/>
                </a:lnTo>
                <a:lnTo>
                  <a:pt x="1016794" y="1425953"/>
                </a:lnTo>
                <a:lnTo>
                  <a:pt x="1006475" y="1432706"/>
                </a:lnTo>
                <a:lnTo>
                  <a:pt x="996553" y="1437869"/>
                </a:lnTo>
                <a:lnTo>
                  <a:pt x="986631" y="1442238"/>
                </a:lnTo>
                <a:lnTo>
                  <a:pt x="977503" y="1445813"/>
                </a:lnTo>
                <a:lnTo>
                  <a:pt x="968772" y="1447799"/>
                </a:lnTo>
                <a:lnTo>
                  <a:pt x="959644" y="1448991"/>
                </a:lnTo>
                <a:lnTo>
                  <a:pt x="950913" y="1449388"/>
                </a:lnTo>
                <a:lnTo>
                  <a:pt x="944166" y="1449388"/>
                </a:lnTo>
                <a:lnTo>
                  <a:pt x="937419" y="1448594"/>
                </a:lnTo>
                <a:lnTo>
                  <a:pt x="930672" y="1447402"/>
                </a:lnTo>
                <a:lnTo>
                  <a:pt x="923925" y="1445416"/>
                </a:lnTo>
                <a:lnTo>
                  <a:pt x="917575" y="1443033"/>
                </a:lnTo>
                <a:lnTo>
                  <a:pt x="911225" y="1440650"/>
                </a:lnTo>
                <a:lnTo>
                  <a:pt x="905272" y="1437472"/>
                </a:lnTo>
                <a:lnTo>
                  <a:pt x="898922" y="1434294"/>
                </a:lnTo>
                <a:lnTo>
                  <a:pt x="893366" y="1430720"/>
                </a:lnTo>
                <a:lnTo>
                  <a:pt x="887810" y="1427145"/>
                </a:lnTo>
                <a:lnTo>
                  <a:pt x="876300" y="1419201"/>
                </a:lnTo>
                <a:lnTo>
                  <a:pt x="865188" y="1410462"/>
                </a:lnTo>
                <a:lnTo>
                  <a:pt x="854472" y="1402121"/>
                </a:lnTo>
                <a:lnTo>
                  <a:pt x="837803" y="1388616"/>
                </a:lnTo>
                <a:lnTo>
                  <a:pt x="835422" y="1386630"/>
                </a:lnTo>
                <a:lnTo>
                  <a:pt x="681435" y="1264689"/>
                </a:lnTo>
                <a:lnTo>
                  <a:pt x="673497" y="1270647"/>
                </a:lnTo>
                <a:lnTo>
                  <a:pt x="665560" y="1275414"/>
                </a:lnTo>
                <a:lnTo>
                  <a:pt x="649685" y="1285741"/>
                </a:lnTo>
                <a:lnTo>
                  <a:pt x="633016" y="1294480"/>
                </a:lnTo>
                <a:lnTo>
                  <a:pt x="617538" y="1302026"/>
                </a:lnTo>
                <a:lnTo>
                  <a:pt x="602456" y="1308382"/>
                </a:lnTo>
                <a:lnTo>
                  <a:pt x="588963" y="1313148"/>
                </a:lnTo>
                <a:lnTo>
                  <a:pt x="576660" y="1317120"/>
                </a:lnTo>
                <a:lnTo>
                  <a:pt x="571103" y="1318312"/>
                </a:lnTo>
                <a:lnTo>
                  <a:pt x="565944" y="1319106"/>
                </a:lnTo>
                <a:lnTo>
                  <a:pt x="561975" y="1319503"/>
                </a:lnTo>
                <a:lnTo>
                  <a:pt x="557610" y="1319503"/>
                </a:lnTo>
                <a:lnTo>
                  <a:pt x="553641" y="1319106"/>
                </a:lnTo>
                <a:lnTo>
                  <a:pt x="550069" y="1318312"/>
                </a:lnTo>
                <a:lnTo>
                  <a:pt x="546497" y="1317517"/>
                </a:lnTo>
                <a:lnTo>
                  <a:pt x="543719" y="1315531"/>
                </a:lnTo>
                <a:lnTo>
                  <a:pt x="540941" y="1313942"/>
                </a:lnTo>
                <a:lnTo>
                  <a:pt x="538163" y="1312354"/>
                </a:lnTo>
                <a:lnTo>
                  <a:pt x="535781" y="1309970"/>
                </a:lnTo>
                <a:lnTo>
                  <a:pt x="533003" y="1307587"/>
                </a:lnTo>
                <a:lnTo>
                  <a:pt x="529431" y="1302026"/>
                </a:lnTo>
                <a:lnTo>
                  <a:pt x="525860" y="1296466"/>
                </a:lnTo>
                <a:lnTo>
                  <a:pt x="523478" y="1290507"/>
                </a:lnTo>
                <a:lnTo>
                  <a:pt x="521891" y="1284152"/>
                </a:lnTo>
                <a:lnTo>
                  <a:pt x="519906" y="1278194"/>
                </a:lnTo>
                <a:lnTo>
                  <a:pt x="518716" y="1272236"/>
                </a:lnTo>
                <a:lnTo>
                  <a:pt x="518319" y="1267073"/>
                </a:lnTo>
                <a:lnTo>
                  <a:pt x="517525" y="1259526"/>
                </a:lnTo>
                <a:lnTo>
                  <a:pt x="517525" y="1256745"/>
                </a:lnTo>
                <a:lnTo>
                  <a:pt x="517525" y="1255554"/>
                </a:lnTo>
                <a:lnTo>
                  <a:pt x="516731" y="1252376"/>
                </a:lnTo>
                <a:lnTo>
                  <a:pt x="515541" y="1248007"/>
                </a:lnTo>
                <a:lnTo>
                  <a:pt x="514350" y="1245624"/>
                </a:lnTo>
                <a:lnTo>
                  <a:pt x="512366" y="1243638"/>
                </a:lnTo>
                <a:lnTo>
                  <a:pt x="509985" y="1240857"/>
                </a:lnTo>
                <a:lnTo>
                  <a:pt x="507603" y="1239269"/>
                </a:lnTo>
                <a:lnTo>
                  <a:pt x="504031" y="1237283"/>
                </a:lnTo>
                <a:lnTo>
                  <a:pt x="499666" y="1236091"/>
                </a:lnTo>
                <a:lnTo>
                  <a:pt x="495300" y="1235296"/>
                </a:lnTo>
                <a:lnTo>
                  <a:pt x="489744" y="1234502"/>
                </a:lnTo>
                <a:lnTo>
                  <a:pt x="483394" y="1234502"/>
                </a:lnTo>
                <a:lnTo>
                  <a:pt x="475853" y="1235694"/>
                </a:lnTo>
                <a:lnTo>
                  <a:pt x="471884" y="1236091"/>
                </a:lnTo>
                <a:lnTo>
                  <a:pt x="467915" y="1235694"/>
                </a:lnTo>
                <a:lnTo>
                  <a:pt x="463947" y="1234105"/>
                </a:lnTo>
                <a:lnTo>
                  <a:pt x="459978" y="1232119"/>
                </a:lnTo>
                <a:lnTo>
                  <a:pt x="455612" y="1229736"/>
                </a:lnTo>
                <a:lnTo>
                  <a:pt x="451247" y="1226558"/>
                </a:lnTo>
                <a:lnTo>
                  <a:pt x="447278" y="1222983"/>
                </a:lnTo>
                <a:lnTo>
                  <a:pt x="442912" y="1219011"/>
                </a:lnTo>
                <a:lnTo>
                  <a:pt x="439340" y="1214245"/>
                </a:lnTo>
                <a:lnTo>
                  <a:pt x="434975" y="1209876"/>
                </a:lnTo>
                <a:lnTo>
                  <a:pt x="427037" y="1199151"/>
                </a:lnTo>
                <a:lnTo>
                  <a:pt x="419100" y="1187235"/>
                </a:lnTo>
                <a:lnTo>
                  <a:pt x="411559" y="1175716"/>
                </a:lnTo>
                <a:lnTo>
                  <a:pt x="404415" y="1163800"/>
                </a:lnTo>
                <a:lnTo>
                  <a:pt x="398065" y="1151884"/>
                </a:lnTo>
                <a:lnTo>
                  <a:pt x="388144" y="1130833"/>
                </a:lnTo>
                <a:lnTo>
                  <a:pt x="381000" y="1116136"/>
                </a:lnTo>
                <a:lnTo>
                  <a:pt x="379015" y="1110575"/>
                </a:lnTo>
                <a:lnTo>
                  <a:pt x="379015" y="1108589"/>
                </a:lnTo>
                <a:lnTo>
                  <a:pt x="379015" y="1102631"/>
                </a:lnTo>
                <a:lnTo>
                  <a:pt x="379015" y="1099056"/>
                </a:lnTo>
                <a:lnTo>
                  <a:pt x="378619" y="1094687"/>
                </a:lnTo>
                <a:lnTo>
                  <a:pt x="377428" y="1089921"/>
                </a:lnTo>
                <a:lnTo>
                  <a:pt x="375840" y="1085154"/>
                </a:lnTo>
                <a:lnTo>
                  <a:pt x="374253" y="1080388"/>
                </a:lnTo>
                <a:lnTo>
                  <a:pt x="371872" y="1075622"/>
                </a:lnTo>
                <a:lnTo>
                  <a:pt x="368300" y="1070855"/>
                </a:lnTo>
                <a:lnTo>
                  <a:pt x="363934" y="1066883"/>
                </a:lnTo>
                <a:lnTo>
                  <a:pt x="361553" y="1064500"/>
                </a:lnTo>
                <a:lnTo>
                  <a:pt x="359172" y="1062514"/>
                </a:lnTo>
                <a:lnTo>
                  <a:pt x="355997" y="1060925"/>
                </a:lnTo>
                <a:lnTo>
                  <a:pt x="352822" y="1059336"/>
                </a:lnTo>
                <a:lnTo>
                  <a:pt x="349250" y="1057747"/>
                </a:lnTo>
                <a:lnTo>
                  <a:pt x="345678" y="1056556"/>
                </a:lnTo>
                <a:lnTo>
                  <a:pt x="341312" y="1055761"/>
                </a:lnTo>
                <a:lnTo>
                  <a:pt x="336947" y="1054967"/>
                </a:lnTo>
                <a:lnTo>
                  <a:pt x="332581" y="1054173"/>
                </a:lnTo>
                <a:lnTo>
                  <a:pt x="328215" y="1052981"/>
                </a:lnTo>
                <a:lnTo>
                  <a:pt x="323453" y="1050598"/>
                </a:lnTo>
                <a:lnTo>
                  <a:pt x="319484" y="1048612"/>
                </a:lnTo>
                <a:lnTo>
                  <a:pt x="315119" y="1046229"/>
                </a:lnTo>
                <a:lnTo>
                  <a:pt x="311150" y="1043051"/>
                </a:lnTo>
                <a:lnTo>
                  <a:pt x="307181" y="1039476"/>
                </a:lnTo>
                <a:lnTo>
                  <a:pt x="303212" y="1035504"/>
                </a:lnTo>
                <a:lnTo>
                  <a:pt x="299640" y="1031532"/>
                </a:lnTo>
                <a:lnTo>
                  <a:pt x="295672" y="1027163"/>
                </a:lnTo>
                <a:lnTo>
                  <a:pt x="288528" y="1017233"/>
                </a:lnTo>
                <a:lnTo>
                  <a:pt x="281781" y="1006906"/>
                </a:lnTo>
                <a:lnTo>
                  <a:pt x="275431" y="994990"/>
                </a:lnTo>
                <a:lnTo>
                  <a:pt x="269081" y="982676"/>
                </a:lnTo>
                <a:lnTo>
                  <a:pt x="263922" y="969569"/>
                </a:lnTo>
                <a:lnTo>
                  <a:pt x="258762" y="956064"/>
                </a:lnTo>
                <a:lnTo>
                  <a:pt x="254000" y="942559"/>
                </a:lnTo>
                <a:lnTo>
                  <a:pt x="250031" y="928657"/>
                </a:lnTo>
                <a:lnTo>
                  <a:pt x="246062" y="914755"/>
                </a:lnTo>
                <a:lnTo>
                  <a:pt x="242887" y="901250"/>
                </a:lnTo>
                <a:lnTo>
                  <a:pt x="239712" y="888142"/>
                </a:lnTo>
                <a:lnTo>
                  <a:pt x="239315" y="884568"/>
                </a:lnTo>
                <a:lnTo>
                  <a:pt x="238919" y="880993"/>
                </a:lnTo>
                <a:lnTo>
                  <a:pt x="239315" y="877418"/>
                </a:lnTo>
                <a:lnTo>
                  <a:pt x="239712" y="873843"/>
                </a:lnTo>
                <a:lnTo>
                  <a:pt x="240109" y="870268"/>
                </a:lnTo>
                <a:lnTo>
                  <a:pt x="240903" y="866296"/>
                </a:lnTo>
                <a:lnTo>
                  <a:pt x="244078" y="859147"/>
                </a:lnTo>
                <a:lnTo>
                  <a:pt x="247253" y="851600"/>
                </a:lnTo>
                <a:lnTo>
                  <a:pt x="252015" y="844053"/>
                </a:lnTo>
                <a:lnTo>
                  <a:pt x="257572" y="836506"/>
                </a:lnTo>
                <a:lnTo>
                  <a:pt x="263525" y="828959"/>
                </a:lnTo>
                <a:lnTo>
                  <a:pt x="270272" y="821015"/>
                </a:lnTo>
                <a:lnTo>
                  <a:pt x="277415" y="813469"/>
                </a:lnTo>
                <a:lnTo>
                  <a:pt x="284956" y="806319"/>
                </a:lnTo>
                <a:lnTo>
                  <a:pt x="292894" y="799169"/>
                </a:lnTo>
                <a:lnTo>
                  <a:pt x="301228" y="792020"/>
                </a:lnTo>
                <a:lnTo>
                  <a:pt x="309562" y="784870"/>
                </a:lnTo>
                <a:lnTo>
                  <a:pt x="327422" y="771762"/>
                </a:lnTo>
                <a:lnTo>
                  <a:pt x="271065" y="641480"/>
                </a:lnTo>
                <a:lnTo>
                  <a:pt x="259953" y="660546"/>
                </a:lnTo>
                <a:lnTo>
                  <a:pt x="252015" y="674448"/>
                </a:lnTo>
                <a:lnTo>
                  <a:pt x="245665" y="687159"/>
                </a:lnTo>
                <a:lnTo>
                  <a:pt x="243681" y="690733"/>
                </a:lnTo>
                <a:lnTo>
                  <a:pt x="240903" y="694308"/>
                </a:lnTo>
                <a:lnTo>
                  <a:pt x="238125" y="697486"/>
                </a:lnTo>
                <a:lnTo>
                  <a:pt x="234950" y="700266"/>
                </a:lnTo>
                <a:lnTo>
                  <a:pt x="231378" y="702649"/>
                </a:lnTo>
                <a:lnTo>
                  <a:pt x="227409" y="704635"/>
                </a:lnTo>
                <a:lnTo>
                  <a:pt x="223837" y="705827"/>
                </a:lnTo>
                <a:lnTo>
                  <a:pt x="219472" y="707019"/>
                </a:lnTo>
                <a:lnTo>
                  <a:pt x="213519" y="707416"/>
                </a:lnTo>
                <a:lnTo>
                  <a:pt x="209947" y="707416"/>
                </a:lnTo>
                <a:lnTo>
                  <a:pt x="206375" y="707019"/>
                </a:lnTo>
                <a:lnTo>
                  <a:pt x="203200" y="705827"/>
                </a:lnTo>
                <a:lnTo>
                  <a:pt x="199628" y="704635"/>
                </a:lnTo>
                <a:lnTo>
                  <a:pt x="196850" y="703047"/>
                </a:lnTo>
                <a:lnTo>
                  <a:pt x="193675" y="701458"/>
                </a:lnTo>
                <a:lnTo>
                  <a:pt x="190897" y="699075"/>
                </a:lnTo>
                <a:lnTo>
                  <a:pt x="188119" y="696691"/>
                </a:lnTo>
                <a:lnTo>
                  <a:pt x="9922" y="515568"/>
                </a:lnTo>
                <a:lnTo>
                  <a:pt x="7937" y="513184"/>
                </a:lnTo>
                <a:lnTo>
                  <a:pt x="5953" y="510801"/>
                </a:lnTo>
                <a:lnTo>
                  <a:pt x="3969" y="508021"/>
                </a:lnTo>
                <a:lnTo>
                  <a:pt x="2778" y="505240"/>
                </a:lnTo>
                <a:lnTo>
                  <a:pt x="1587" y="502063"/>
                </a:lnTo>
                <a:lnTo>
                  <a:pt x="794" y="499282"/>
                </a:lnTo>
                <a:lnTo>
                  <a:pt x="397" y="496105"/>
                </a:lnTo>
                <a:lnTo>
                  <a:pt x="0" y="493324"/>
                </a:lnTo>
                <a:lnTo>
                  <a:pt x="0" y="490147"/>
                </a:lnTo>
                <a:lnTo>
                  <a:pt x="0" y="486969"/>
                </a:lnTo>
                <a:lnTo>
                  <a:pt x="397" y="484189"/>
                </a:lnTo>
                <a:lnTo>
                  <a:pt x="1190" y="481011"/>
                </a:lnTo>
                <a:lnTo>
                  <a:pt x="1984" y="477833"/>
                </a:lnTo>
                <a:lnTo>
                  <a:pt x="3175" y="475053"/>
                </a:lnTo>
                <a:lnTo>
                  <a:pt x="4762" y="472273"/>
                </a:lnTo>
                <a:lnTo>
                  <a:pt x="7144" y="469889"/>
                </a:lnTo>
                <a:lnTo>
                  <a:pt x="12700" y="461548"/>
                </a:lnTo>
                <a:lnTo>
                  <a:pt x="26987" y="444071"/>
                </a:lnTo>
                <a:lnTo>
                  <a:pt x="48419" y="417062"/>
                </a:lnTo>
                <a:lnTo>
                  <a:pt x="76597" y="382902"/>
                </a:lnTo>
                <a:lnTo>
                  <a:pt x="92869" y="363439"/>
                </a:lnTo>
                <a:lnTo>
                  <a:pt x="111125" y="342785"/>
                </a:lnTo>
                <a:lnTo>
                  <a:pt x="130572" y="320939"/>
                </a:lnTo>
                <a:lnTo>
                  <a:pt x="151209" y="297901"/>
                </a:lnTo>
                <a:lnTo>
                  <a:pt x="173037" y="274069"/>
                </a:lnTo>
                <a:lnTo>
                  <a:pt x="196453" y="249840"/>
                </a:lnTo>
                <a:lnTo>
                  <a:pt x="220265" y="224816"/>
                </a:lnTo>
                <a:lnTo>
                  <a:pt x="245269" y="200190"/>
                </a:lnTo>
                <a:lnTo>
                  <a:pt x="258365" y="187479"/>
                </a:lnTo>
                <a:lnTo>
                  <a:pt x="271462" y="175166"/>
                </a:lnTo>
                <a:lnTo>
                  <a:pt x="284162" y="163647"/>
                </a:lnTo>
                <a:lnTo>
                  <a:pt x="297259" y="152525"/>
                </a:lnTo>
                <a:lnTo>
                  <a:pt x="321865" y="131474"/>
                </a:lnTo>
                <a:lnTo>
                  <a:pt x="346472" y="112011"/>
                </a:lnTo>
                <a:lnTo>
                  <a:pt x="369887" y="94137"/>
                </a:lnTo>
                <a:lnTo>
                  <a:pt x="392906" y="78646"/>
                </a:lnTo>
                <a:lnTo>
                  <a:pt x="413940" y="64347"/>
                </a:lnTo>
                <a:lnTo>
                  <a:pt x="434181" y="51239"/>
                </a:lnTo>
                <a:lnTo>
                  <a:pt x="452040" y="40117"/>
                </a:lnTo>
                <a:lnTo>
                  <a:pt x="469106" y="30584"/>
                </a:lnTo>
                <a:lnTo>
                  <a:pt x="483791" y="22640"/>
                </a:lnTo>
                <a:lnTo>
                  <a:pt x="496491" y="15888"/>
                </a:lnTo>
                <a:lnTo>
                  <a:pt x="514747" y="6752"/>
                </a:lnTo>
                <a:lnTo>
                  <a:pt x="522685" y="3178"/>
                </a:lnTo>
                <a:lnTo>
                  <a:pt x="527447" y="1192"/>
                </a:lnTo>
                <a:lnTo>
                  <a:pt x="532606" y="397"/>
                </a:lnTo>
                <a:lnTo>
                  <a:pt x="537766" y="0"/>
                </a:lnTo>
                <a:close/>
              </a:path>
            </a:pathLst>
          </a:custGeom>
          <a:solidFill>
            <a:srgbClr val="C00000"/>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14" name="TextBox 13"/>
          <p:cNvSpPr txBox="1"/>
          <p:nvPr/>
        </p:nvSpPr>
        <p:spPr>
          <a:xfrm>
            <a:off x="4644843" y="1421577"/>
            <a:ext cx="3456384" cy="33342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dirty="0">
                <a:solidFill>
                  <a:schemeClr val="tx1"/>
                </a:solidFill>
              </a:rPr>
              <a:t>点击输入简要文字内容，文字内容需概括精炼，不用多余的文字修饰，言简意赅的说明分项内容</a:t>
            </a:r>
            <a:r>
              <a:rPr lang="en-US" altLang="zh-CN" dirty="0">
                <a:solidFill>
                  <a:schemeClr val="tx1"/>
                </a:solidFill>
              </a:rPr>
              <a:t>……</a:t>
            </a:r>
          </a:p>
        </p:txBody>
      </p:sp>
      <p:sp>
        <p:nvSpPr>
          <p:cNvPr id="15" name="椭圆 14"/>
          <p:cNvSpPr/>
          <p:nvPr/>
        </p:nvSpPr>
        <p:spPr>
          <a:xfrm>
            <a:off x="3422571" y="1480278"/>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latin typeface="微软雅黑" panose="020B0503020204020204" pitchFamily="34" charset="-122"/>
                <a:ea typeface="微软雅黑" panose="020B0503020204020204" pitchFamily="34" charset="-122"/>
              </a:rPr>
              <a:t>1</a:t>
            </a:r>
            <a:endParaRPr lang="zh-CN" altLang="en-US" sz="1200" dirty="0">
              <a:latin typeface="微软雅黑" panose="020B0503020204020204" pitchFamily="34" charset="-122"/>
              <a:ea typeface="微软雅黑" panose="020B0503020204020204" pitchFamily="34" charset="-122"/>
            </a:endParaRPr>
          </a:p>
        </p:txBody>
      </p:sp>
      <p:cxnSp>
        <p:nvCxnSpPr>
          <p:cNvPr id="16" name="直接连接符 15"/>
          <p:cNvCxnSpPr/>
          <p:nvPr/>
        </p:nvCxnSpPr>
        <p:spPr>
          <a:xfrm>
            <a:off x="3638595" y="1588290"/>
            <a:ext cx="792088" cy="0"/>
          </a:xfrm>
          <a:prstGeom prst="line">
            <a:avLst/>
          </a:prstGeom>
          <a:ln w="6350">
            <a:solidFill>
              <a:srgbClr val="C00000"/>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644843" y="1927596"/>
            <a:ext cx="3456384" cy="33342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dirty="0">
                <a:solidFill>
                  <a:schemeClr val="tx1"/>
                </a:solidFill>
              </a:rPr>
              <a:t>点击输入简要文字内容，文字内容需概括精炼，不用多余的文字修饰，言简意赅的说明分项内容</a:t>
            </a:r>
            <a:r>
              <a:rPr lang="en-US" altLang="zh-CN" dirty="0">
                <a:solidFill>
                  <a:schemeClr val="tx1"/>
                </a:solidFill>
              </a:rPr>
              <a:t>……</a:t>
            </a:r>
          </a:p>
        </p:txBody>
      </p:sp>
      <p:sp>
        <p:nvSpPr>
          <p:cNvPr id="18" name="椭圆 17"/>
          <p:cNvSpPr/>
          <p:nvPr/>
        </p:nvSpPr>
        <p:spPr>
          <a:xfrm>
            <a:off x="3422571" y="1986297"/>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latin typeface="微软雅黑" panose="020B0503020204020204" pitchFamily="34" charset="-122"/>
                <a:ea typeface="微软雅黑" panose="020B0503020204020204" pitchFamily="34" charset="-122"/>
              </a:rPr>
              <a:t>2</a:t>
            </a:r>
            <a:endParaRPr lang="zh-CN" altLang="en-US" sz="1200" dirty="0">
              <a:latin typeface="微软雅黑" panose="020B0503020204020204" pitchFamily="34" charset="-122"/>
              <a:ea typeface="微软雅黑" panose="020B0503020204020204" pitchFamily="34" charset="-122"/>
            </a:endParaRPr>
          </a:p>
        </p:txBody>
      </p:sp>
      <p:cxnSp>
        <p:nvCxnSpPr>
          <p:cNvPr id="19" name="直接连接符 18"/>
          <p:cNvCxnSpPr/>
          <p:nvPr/>
        </p:nvCxnSpPr>
        <p:spPr>
          <a:xfrm>
            <a:off x="3638595" y="2094309"/>
            <a:ext cx="792088" cy="0"/>
          </a:xfrm>
          <a:prstGeom prst="line">
            <a:avLst/>
          </a:prstGeom>
          <a:ln w="6350">
            <a:solidFill>
              <a:srgbClr val="C00000"/>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4644843" y="2431652"/>
            <a:ext cx="3456384" cy="33342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dirty="0">
                <a:solidFill>
                  <a:schemeClr val="tx1"/>
                </a:solidFill>
              </a:rPr>
              <a:t>点击输入简要文字内容，文字内容需概括精炼，不用多余的文字修饰，言简意赅的说明分项内容</a:t>
            </a:r>
            <a:r>
              <a:rPr lang="en-US" altLang="zh-CN" dirty="0">
                <a:solidFill>
                  <a:schemeClr val="tx1"/>
                </a:solidFill>
              </a:rPr>
              <a:t>……</a:t>
            </a:r>
          </a:p>
        </p:txBody>
      </p:sp>
      <p:sp>
        <p:nvSpPr>
          <p:cNvPr id="21" name="椭圆 20"/>
          <p:cNvSpPr/>
          <p:nvPr/>
        </p:nvSpPr>
        <p:spPr>
          <a:xfrm>
            <a:off x="3422571" y="2490353"/>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latin typeface="微软雅黑" panose="020B0503020204020204" pitchFamily="34" charset="-122"/>
                <a:ea typeface="微软雅黑" panose="020B0503020204020204" pitchFamily="34" charset="-122"/>
              </a:rPr>
              <a:t>3</a:t>
            </a:r>
            <a:endParaRPr lang="zh-CN" altLang="en-US" sz="1200" dirty="0">
              <a:latin typeface="微软雅黑" panose="020B0503020204020204" pitchFamily="34" charset="-122"/>
              <a:ea typeface="微软雅黑" panose="020B0503020204020204" pitchFamily="34" charset="-122"/>
            </a:endParaRPr>
          </a:p>
        </p:txBody>
      </p:sp>
      <p:cxnSp>
        <p:nvCxnSpPr>
          <p:cNvPr id="22" name="直接连接符 21"/>
          <p:cNvCxnSpPr/>
          <p:nvPr/>
        </p:nvCxnSpPr>
        <p:spPr>
          <a:xfrm>
            <a:off x="3638595" y="2598365"/>
            <a:ext cx="792088" cy="0"/>
          </a:xfrm>
          <a:prstGeom prst="line">
            <a:avLst/>
          </a:prstGeom>
          <a:ln w="6350">
            <a:solidFill>
              <a:srgbClr val="C00000"/>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644843" y="2935708"/>
            <a:ext cx="3456384" cy="33342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dirty="0">
                <a:solidFill>
                  <a:schemeClr val="tx1"/>
                </a:solidFill>
              </a:rPr>
              <a:t>点击输入简要文字内容，文字内容需概括精炼，不用多余的文字修饰，言简意赅的说明分项内容</a:t>
            </a:r>
            <a:r>
              <a:rPr lang="en-US" altLang="zh-CN" dirty="0">
                <a:solidFill>
                  <a:schemeClr val="tx1"/>
                </a:solidFill>
              </a:rPr>
              <a:t>……</a:t>
            </a:r>
          </a:p>
        </p:txBody>
      </p:sp>
      <p:sp>
        <p:nvSpPr>
          <p:cNvPr id="24" name="椭圆 23"/>
          <p:cNvSpPr/>
          <p:nvPr/>
        </p:nvSpPr>
        <p:spPr>
          <a:xfrm>
            <a:off x="3422571" y="2994409"/>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latin typeface="微软雅黑" panose="020B0503020204020204" pitchFamily="34" charset="-122"/>
                <a:ea typeface="微软雅黑" panose="020B0503020204020204" pitchFamily="34" charset="-122"/>
              </a:rPr>
              <a:t>4</a:t>
            </a:r>
            <a:endParaRPr lang="zh-CN" altLang="en-US" sz="1200" dirty="0">
              <a:latin typeface="微软雅黑" panose="020B0503020204020204" pitchFamily="34" charset="-122"/>
              <a:ea typeface="微软雅黑" panose="020B0503020204020204" pitchFamily="34" charset="-122"/>
            </a:endParaRPr>
          </a:p>
        </p:txBody>
      </p:sp>
      <p:cxnSp>
        <p:nvCxnSpPr>
          <p:cNvPr id="25" name="直接连接符 24"/>
          <p:cNvCxnSpPr/>
          <p:nvPr/>
        </p:nvCxnSpPr>
        <p:spPr>
          <a:xfrm>
            <a:off x="3638595" y="3102421"/>
            <a:ext cx="792088" cy="0"/>
          </a:xfrm>
          <a:prstGeom prst="line">
            <a:avLst/>
          </a:prstGeom>
          <a:ln w="6350">
            <a:solidFill>
              <a:srgbClr val="C00000"/>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4644843" y="3439764"/>
            <a:ext cx="3456384" cy="33342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dirty="0">
                <a:solidFill>
                  <a:schemeClr val="tx1"/>
                </a:solidFill>
              </a:rPr>
              <a:t>点击输入简要文字内容，文字内容需概括精炼，不用多余的文字修饰，言简意赅的说明分项内容</a:t>
            </a:r>
            <a:r>
              <a:rPr lang="en-US" altLang="zh-CN" dirty="0">
                <a:solidFill>
                  <a:schemeClr val="tx1"/>
                </a:solidFill>
              </a:rPr>
              <a:t>……</a:t>
            </a:r>
          </a:p>
        </p:txBody>
      </p:sp>
      <p:sp>
        <p:nvSpPr>
          <p:cNvPr id="27" name="椭圆 26"/>
          <p:cNvSpPr/>
          <p:nvPr/>
        </p:nvSpPr>
        <p:spPr>
          <a:xfrm>
            <a:off x="3422571" y="3498465"/>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latin typeface="微软雅黑" panose="020B0503020204020204" pitchFamily="34" charset="-122"/>
                <a:ea typeface="微软雅黑" panose="020B0503020204020204" pitchFamily="34" charset="-122"/>
              </a:rPr>
              <a:t>5</a:t>
            </a:r>
            <a:endParaRPr lang="zh-CN" altLang="en-US" sz="1200" dirty="0">
              <a:latin typeface="微软雅黑" panose="020B0503020204020204" pitchFamily="34" charset="-122"/>
              <a:ea typeface="微软雅黑" panose="020B0503020204020204" pitchFamily="34" charset="-122"/>
            </a:endParaRPr>
          </a:p>
        </p:txBody>
      </p:sp>
      <p:cxnSp>
        <p:nvCxnSpPr>
          <p:cNvPr id="28" name="直接连接符 27"/>
          <p:cNvCxnSpPr/>
          <p:nvPr/>
        </p:nvCxnSpPr>
        <p:spPr>
          <a:xfrm>
            <a:off x="3638595" y="3606477"/>
            <a:ext cx="792088" cy="0"/>
          </a:xfrm>
          <a:prstGeom prst="line">
            <a:avLst/>
          </a:prstGeom>
          <a:ln w="6350">
            <a:solidFill>
              <a:srgbClr val="C00000"/>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4644843" y="3943820"/>
            <a:ext cx="3456384" cy="33342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dirty="0">
                <a:solidFill>
                  <a:schemeClr val="tx1"/>
                </a:solidFill>
              </a:rPr>
              <a:t>点击输入简要文字内容，文字内容需概括精炼，不用多余的文字修饰，言简意赅的说明分项内容</a:t>
            </a:r>
            <a:r>
              <a:rPr lang="en-US" altLang="zh-CN" dirty="0">
                <a:solidFill>
                  <a:schemeClr val="tx1"/>
                </a:solidFill>
              </a:rPr>
              <a:t>……</a:t>
            </a:r>
          </a:p>
        </p:txBody>
      </p:sp>
      <p:sp>
        <p:nvSpPr>
          <p:cNvPr id="30" name="椭圆 29"/>
          <p:cNvSpPr/>
          <p:nvPr/>
        </p:nvSpPr>
        <p:spPr>
          <a:xfrm>
            <a:off x="3422571" y="4002521"/>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latin typeface="微软雅黑" panose="020B0503020204020204" pitchFamily="34" charset="-122"/>
                <a:ea typeface="微软雅黑" panose="020B0503020204020204" pitchFamily="34" charset="-122"/>
              </a:rPr>
              <a:t>6</a:t>
            </a:r>
            <a:endParaRPr lang="zh-CN" altLang="en-US" sz="1200" dirty="0">
              <a:latin typeface="微软雅黑" panose="020B0503020204020204" pitchFamily="34" charset="-122"/>
              <a:ea typeface="微软雅黑" panose="020B0503020204020204" pitchFamily="34" charset="-122"/>
            </a:endParaRPr>
          </a:p>
        </p:txBody>
      </p:sp>
      <p:cxnSp>
        <p:nvCxnSpPr>
          <p:cNvPr id="31" name="直接连接符 30"/>
          <p:cNvCxnSpPr/>
          <p:nvPr/>
        </p:nvCxnSpPr>
        <p:spPr>
          <a:xfrm>
            <a:off x="3638595" y="4110533"/>
            <a:ext cx="792088" cy="0"/>
          </a:xfrm>
          <a:prstGeom prst="line">
            <a:avLst/>
          </a:prstGeom>
          <a:ln w="6350">
            <a:solidFill>
              <a:srgbClr val="C00000"/>
            </a:solidFill>
            <a:prstDash val="dash"/>
            <a:tailEnd type="oval" w="sm" len="sm"/>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3" name="椭圆 32"/>
          <p:cNvSpPr/>
          <p:nvPr/>
        </p:nvSpPr>
        <p:spPr>
          <a:xfrm>
            <a:off x="646880" y="242192"/>
            <a:ext cx="274777" cy="27477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TextBox 33"/>
          <p:cNvSpPr txBox="1"/>
          <p:nvPr/>
        </p:nvSpPr>
        <p:spPr>
          <a:xfrm>
            <a:off x="908957" y="206330"/>
            <a:ext cx="1364476" cy="400110"/>
          </a:xfrm>
          <a:prstGeom prst="rect">
            <a:avLst/>
          </a:prstGeom>
          <a:noFill/>
        </p:spPr>
        <p:txBody>
          <a:bodyPr wrap="none" rtlCol="0">
            <a:spAutoFit/>
          </a:bodyPr>
          <a:lstStyle/>
          <a:p>
            <a:r>
              <a:rPr lang="zh-CN" altLang="en-US" sz="2000" spc="300" dirty="0">
                <a:latin typeface="方正兰亭细黑_GBK" panose="02000000000000000000" pitchFamily="2" charset="-122"/>
                <a:ea typeface="方正兰亭细黑_GBK" panose="02000000000000000000" pitchFamily="2" charset="-122"/>
              </a:rPr>
              <a:t>代理推广</a:t>
            </a:r>
          </a:p>
        </p:txBody>
      </p:sp>
      <p:cxnSp>
        <p:nvCxnSpPr>
          <p:cNvPr id="36" name="直接连接符 35"/>
          <p:cNvCxnSpPr/>
          <p:nvPr/>
        </p:nvCxnSpPr>
        <p:spPr>
          <a:xfrm>
            <a:off x="2358755" y="288299"/>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矩形 36"/>
          <p:cNvSpPr/>
          <p:nvPr/>
        </p:nvSpPr>
        <p:spPr>
          <a:xfrm>
            <a:off x="0" y="4940300"/>
            <a:ext cx="9144000" cy="2159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TextBox 37"/>
          <p:cNvSpPr txBox="1"/>
          <p:nvPr/>
        </p:nvSpPr>
        <p:spPr>
          <a:xfrm>
            <a:off x="10609990" y="6382589"/>
            <a:ext cx="877163" cy="369332"/>
          </a:xfrm>
          <a:prstGeom prst="rect">
            <a:avLst/>
          </a:prstGeom>
          <a:noFill/>
        </p:spPr>
        <p:txBody>
          <a:bodyPr wrap="none" rtlCol="0">
            <a:spAutoFit/>
          </a:bodyPr>
          <a:lstStyle/>
          <a:p>
            <a:r>
              <a:rPr lang="zh-CN" altLang="en-US" dirty="0"/>
              <a:t>延时符</a:t>
            </a:r>
          </a:p>
        </p:txBody>
      </p:sp>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300"/>
                                        <p:tgtEl>
                                          <p:spTgt spid="32"/>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300"/>
                                        <p:tgtEl>
                                          <p:spTgt spid="33"/>
                                        </p:tgtEl>
                                      </p:cBhvr>
                                    </p:animEffect>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p:tgtEl>
                                          <p:spTgt spid="34"/>
                                        </p:tgtEl>
                                        <p:attrNameLst>
                                          <p:attrName>ppt_x</p:attrName>
                                        </p:attrNameLst>
                                      </p:cBhvr>
                                      <p:tavLst>
                                        <p:tav tm="0">
                                          <p:val>
                                            <p:strVal val="#ppt_x-#ppt_w*1.125000"/>
                                          </p:val>
                                        </p:tav>
                                        <p:tav tm="100000">
                                          <p:val>
                                            <p:strVal val="#ppt_x"/>
                                          </p:val>
                                        </p:tav>
                                      </p:tavLst>
                                    </p:anim>
                                    <p:animEffect transition="in" filter="wipe(right)">
                                      <p:cBhvr>
                                        <p:cTn id="16" dur="500"/>
                                        <p:tgtEl>
                                          <p:spTgt spid="34"/>
                                        </p:tgtEl>
                                      </p:cBhvr>
                                    </p:animEffect>
                                  </p:childTnLst>
                                </p:cTn>
                              </p:par>
                              <p:par>
                                <p:cTn id="17" presetID="12" presetClass="entr" presetSubtype="8" fill="hold" nodeType="withEffect">
                                  <p:stCondLst>
                                    <p:cond delay="0"/>
                                  </p:stCondLst>
                                  <p:childTnLst>
                                    <p:set>
                                      <p:cBhvr>
                                        <p:cTn id="18" dur="1" fill="hold">
                                          <p:stCondLst>
                                            <p:cond delay="0"/>
                                          </p:stCondLst>
                                        </p:cTn>
                                        <p:tgtEl>
                                          <p:spTgt spid="36"/>
                                        </p:tgtEl>
                                        <p:attrNameLst>
                                          <p:attrName>style.visibility</p:attrName>
                                        </p:attrNameLst>
                                      </p:cBhvr>
                                      <p:to>
                                        <p:strVal val="visible"/>
                                      </p:to>
                                    </p:set>
                                    <p:anim calcmode="lin" valueType="num">
                                      <p:cBhvr additive="base">
                                        <p:cTn id="19" dur="500"/>
                                        <p:tgtEl>
                                          <p:spTgt spid="36"/>
                                        </p:tgtEl>
                                        <p:attrNameLst>
                                          <p:attrName>ppt_x</p:attrName>
                                        </p:attrNameLst>
                                      </p:cBhvr>
                                      <p:tavLst>
                                        <p:tav tm="0">
                                          <p:val>
                                            <p:strVal val="#ppt_x-#ppt_w*1.125000"/>
                                          </p:val>
                                        </p:tav>
                                        <p:tav tm="100000">
                                          <p:val>
                                            <p:strVal val="#ppt_x"/>
                                          </p:val>
                                        </p:tav>
                                      </p:tavLst>
                                    </p:anim>
                                    <p:animEffect transition="in" filter="wipe(right)">
                                      <p:cBhvr>
                                        <p:cTn id="20" dur="500"/>
                                        <p:tgtEl>
                                          <p:spTgt spid="36"/>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50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0-#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par>
                          <p:cTn id="31" fill="hold">
                            <p:stCondLst>
                              <p:cond delay="500"/>
                            </p:stCondLst>
                            <p:childTnLst>
                              <p:par>
                                <p:cTn id="32" presetID="53" presetClass="entr" presetSubtype="528" fill="hold" grpId="0" nodeType="afterEffect">
                                  <p:stCondLst>
                                    <p:cond delay="0"/>
                                  </p:stCondLst>
                                  <p:childTnLst>
                                    <p:set>
                                      <p:cBhvr>
                                        <p:cTn id="33" dur="1" fill="hold">
                                          <p:stCondLst>
                                            <p:cond delay="0"/>
                                          </p:stCondLst>
                                        </p:cTn>
                                        <p:tgtEl>
                                          <p:spTgt spid="5"/>
                                        </p:tgtEl>
                                        <p:attrNameLst>
                                          <p:attrName>style.visibility</p:attrName>
                                        </p:attrNameLst>
                                      </p:cBhvr>
                                      <p:to>
                                        <p:strVal val="visible"/>
                                      </p:to>
                                    </p:set>
                                    <p:anim calcmode="lin" valueType="num">
                                      <p:cBhvr>
                                        <p:cTn id="34" dur="500" fill="hold"/>
                                        <p:tgtEl>
                                          <p:spTgt spid="5"/>
                                        </p:tgtEl>
                                        <p:attrNameLst>
                                          <p:attrName>ppt_w</p:attrName>
                                        </p:attrNameLst>
                                      </p:cBhvr>
                                      <p:tavLst>
                                        <p:tav tm="0">
                                          <p:val>
                                            <p:fltVal val="0"/>
                                          </p:val>
                                        </p:tav>
                                        <p:tav tm="100000">
                                          <p:val>
                                            <p:strVal val="#ppt_w"/>
                                          </p:val>
                                        </p:tav>
                                      </p:tavLst>
                                    </p:anim>
                                    <p:anim calcmode="lin" valueType="num">
                                      <p:cBhvr>
                                        <p:cTn id="35" dur="500" fill="hold"/>
                                        <p:tgtEl>
                                          <p:spTgt spid="5"/>
                                        </p:tgtEl>
                                        <p:attrNameLst>
                                          <p:attrName>ppt_h</p:attrName>
                                        </p:attrNameLst>
                                      </p:cBhvr>
                                      <p:tavLst>
                                        <p:tav tm="0">
                                          <p:val>
                                            <p:fltVal val="0"/>
                                          </p:val>
                                        </p:tav>
                                        <p:tav tm="100000">
                                          <p:val>
                                            <p:strVal val="#ppt_h"/>
                                          </p:val>
                                        </p:tav>
                                      </p:tavLst>
                                    </p:anim>
                                    <p:animEffect transition="in" filter="fade">
                                      <p:cBhvr>
                                        <p:cTn id="36" dur="500"/>
                                        <p:tgtEl>
                                          <p:spTgt spid="5"/>
                                        </p:tgtEl>
                                      </p:cBhvr>
                                    </p:animEffect>
                                    <p:anim calcmode="lin" valueType="num">
                                      <p:cBhvr>
                                        <p:cTn id="37" dur="500" fill="hold"/>
                                        <p:tgtEl>
                                          <p:spTgt spid="5"/>
                                        </p:tgtEl>
                                        <p:attrNameLst>
                                          <p:attrName>ppt_x</p:attrName>
                                        </p:attrNameLst>
                                      </p:cBhvr>
                                      <p:tavLst>
                                        <p:tav tm="0">
                                          <p:val>
                                            <p:fltVal val="0.5"/>
                                          </p:val>
                                        </p:tav>
                                        <p:tav tm="100000">
                                          <p:val>
                                            <p:strVal val="#ppt_x"/>
                                          </p:val>
                                        </p:tav>
                                      </p:tavLst>
                                    </p:anim>
                                    <p:anim calcmode="lin" valueType="num">
                                      <p:cBhvr>
                                        <p:cTn id="38" dur="500" fill="hold"/>
                                        <p:tgtEl>
                                          <p:spTgt spid="5"/>
                                        </p:tgtEl>
                                        <p:attrNameLst>
                                          <p:attrName>ppt_y</p:attrName>
                                        </p:attrNameLst>
                                      </p:cBhvr>
                                      <p:tavLst>
                                        <p:tav tm="0">
                                          <p:val>
                                            <p:fltVal val="0.5"/>
                                          </p:val>
                                        </p:tav>
                                        <p:tav tm="100000">
                                          <p:val>
                                            <p:strVal val="#ppt_y"/>
                                          </p:val>
                                        </p:tav>
                                      </p:tavLst>
                                    </p:anim>
                                  </p:childTnLst>
                                </p:cTn>
                              </p:par>
                              <p:par>
                                <p:cTn id="39" presetID="53" presetClass="entr" presetSubtype="528" fill="hold" grpId="0" nodeType="withEffect">
                                  <p:stCondLst>
                                    <p:cond delay="250"/>
                                  </p:stCondLst>
                                  <p:childTnLst>
                                    <p:set>
                                      <p:cBhvr>
                                        <p:cTn id="40" dur="1" fill="hold">
                                          <p:stCondLst>
                                            <p:cond delay="0"/>
                                          </p:stCondLst>
                                        </p:cTn>
                                        <p:tgtEl>
                                          <p:spTgt spid="4"/>
                                        </p:tgtEl>
                                        <p:attrNameLst>
                                          <p:attrName>style.visibility</p:attrName>
                                        </p:attrNameLst>
                                      </p:cBhvr>
                                      <p:to>
                                        <p:strVal val="visible"/>
                                      </p:to>
                                    </p:set>
                                    <p:anim calcmode="lin" valueType="num">
                                      <p:cBhvr>
                                        <p:cTn id="41" dur="500" fill="hold"/>
                                        <p:tgtEl>
                                          <p:spTgt spid="4"/>
                                        </p:tgtEl>
                                        <p:attrNameLst>
                                          <p:attrName>ppt_w</p:attrName>
                                        </p:attrNameLst>
                                      </p:cBhvr>
                                      <p:tavLst>
                                        <p:tav tm="0">
                                          <p:val>
                                            <p:fltVal val="0"/>
                                          </p:val>
                                        </p:tav>
                                        <p:tav tm="100000">
                                          <p:val>
                                            <p:strVal val="#ppt_w"/>
                                          </p:val>
                                        </p:tav>
                                      </p:tavLst>
                                    </p:anim>
                                    <p:anim calcmode="lin" valueType="num">
                                      <p:cBhvr>
                                        <p:cTn id="42" dur="500" fill="hold"/>
                                        <p:tgtEl>
                                          <p:spTgt spid="4"/>
                                        </p:tgtEl>
                                        <p:attrNameLst>
                                          <p:attrName>ppt_h</p:attrName>
                                        </p:attrNameLst>
                                      </p:cBhvr>
                                      <p:tavLst>
                                        <p:tav tm="0">
                                          <p:val>
                                            <p:fltVal val="0"/>
                                          </p:val>
                                        </p:tav>
                                        <p:tav tm="100000">
                                          <p:val>
                                            <p:strVal val="#ppt_h"/>
                                          </p:val>
                                        </p:tav>
                                      </p:tavLst>
                                    </p:anim>
                                    <p:animEffect transition="in" filter="fade">
                                      <p:cBhvr>
                                        <p:cTn id="43" dur="500"/>
                                        <p:tgtEl>
                                          <p:spTgt spid="4"/>
                                        </p:tgtEl>
                                      </p:cBhvr>
                                    </p:animEffect>
                                    <p:anim calcmode="lin" valueType="num">
                                      <p:cBhvr>
                                        <p:cTn id="44" dur="500" fill="hold"/>
                                        <p:tgtEl>
                                          <p:spTgt spid="4"/>
                                        </p:tgtEl>
                                        <p:attrNameLst>
                                          <p:attrName>ppt_x</p:attrName>
                                        </p:attrNameLst>
                                      </p:cBhvr>
                                      <p:tavLst>
                                        <p:tav tm="0">
                                          <p:val>
                                            <p:fltVal val="0.5"/>
                                          </p:val>
                                        </p:tav>
                                        <p:tav tm="100000">
                                          <p:val>
                                            <p:strVal val="#ppt_x"/>
                                          </p:val>
                                        </p:tav>
                                      </p:tavLst>
                                    </p:anim>
                                    <p:anim calcmode="lin" valueType="num">
                                      <p:cBhvr>
                                        <p:cTn id="45" dur="500" fill="hold"/>
                                        <p:tgtEl>
                                          <p:spTgt spid="4"/>
                                        </p:tgtEl>
                                        <p:attrNameLst>
                                          <p:attrName>ppt_y</p:attrName>
                                        </p:attrNameLst>
                                      </p:cBhvr>
                                      <p:tavLst>
                                        <p:tav tm="0">
                                          <p:val>
                                            <p:fltVal val="0.5"/>
                                          </p:val>
                                        </p:tav>
                                        <p:tav tm="100000">
                                          <p:val>
                                            <p:strVal val="#ppt_y"/>
                                          </p:val>
                                        </p:tav>
                                      </p:tavLst>
                                    </p:anim>
                                  </p:childTnLst>
                                </p:cTn>
                              </p:par>
                            </p:childTnLst>
                          </p:cTn>
                        </p:par>
                        <p:par>
                          <p:cTn id="46" fill="hold">
                            <p:stCondLst>
                              <p:cond delay="1000"/>
                            </p:stCondLst>
                            <p:childTnLst>
                              <p:par>
                                <p:cTn id="47" presetID="10"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500"/>
                                        <p:tgtEl>
                                          <p:spTgt spid="15"/>
                                        </p:tgtEl>
                                      </p:cBhvr>
                                    </p:animEffect>
                                  </p:childTnLst>
                                </p:cTn>
                              </p:par>
                              <p:par>
                                <p:cTn id="50" presetID="10" presetClass="entr" presetSubtype="0" fill="hold" grpId="0" nodeType="withEffect">
                                  <p:stCondLst>
                                    <p:cond delay="20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500"/>
                                        <p:tgtEl>
                                          <p:spTgt spid="18"/>
                                        </p:tgtEl>
                                      </p:cBhvr>
                                    </p:animEffect>
                                  </p:childTnLst>
                                </p:cTn>
                              </p:par>
                              <p:par>
                                <p:cTn id="53" presetID="10" presetClass="entr" presetSubtype="0" fill="hold" grpId="0" nodeType="withEffect">
                                  <p:stCondLst>
                                    <p:cond delay="40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500"/>
                                        <p:tgtEl>
                                          <p:spTgt spid="21"/>
                                        </p:tgtEl>
                                      </p:cBhvr>
                                    </p:animEffect>
                                  </p:childTnLst>
                                </p:cTn>
                              </p:par>
                              <p:par>
                                <p:cTn id="56" presetID="10" presetClass="entr" presetSubtype="0" fill="hold" grpId="0" nodeType="withEffect">
                                  <p:stCondLst>
                                    <p:cond delay="600"/>
                                  </p:stCondLst>
                                  <p:childTnLst>
                                    <p:set>
                                      <p:cBhvr>
                                        <p:cTn id="57" dur="1" fill="hold">
                                          <p:stCondLst>
                                            <p:cond delay="0"/>
                                          </p:stCondLst>
                                        </p:cTn>
                                        <p:tgtEl>
                                          <p:spTgt spid="24"/>
                                        </p:tgtEl>
                                        <p:attrNameLst>
                                          <p:attrName>style.visibility</p:attrName>
                                        </p:attrNameLst>
                                      </p:cBhvr>
                                      <p:to>
                                        <p:strVal val="visible"/>
                                      </p:to>
                                    </p:set>
                                    <p:animEffect transition="in" filter="fade">
                                      <p:cBhvr>
                                        <p:cTn id="58" dur="500"/>
                                        <p:tgtEl>
                                          <p:spTgt spid="24"/>
                                        </p:tgtEl>
                                      </p:cBhvr>
                                    </p:animEffect>
                                  </p:childTnLst>
                                </p:cTn>
                              </p:par>
                              <p:par>
                                <p:cTn id="59" presetID="10" presetClass="entr" presetSubtype="0" fill="hold" grpId="0" nodeType="withEffect">
                                  <p:stCondLst>
                                    <p:cond delay="80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500"/>
                                        <p:tgtEl>
                                          <p:spTgt spid="27"/>
                                        </p:tgtEl>
                                      </p:cBhvr>
                                    </p:animEffect>
                                  </p:childTnLst>
                                </p:cTn>
                              </p:par>
                              <p:par>
                                <p:cTn id="62" presetID="10" presetClass="entr" presetSubtype="0" fill="hold" grpId="0" nodeType="withEffect">
                                  <p:stCondLst>
                                    <p:cond delay="1000"/>
                                  </p:stCondLst>
                                  <p:childTnLst>
                                    <p:set>
                                      <p:cBhvr>
                                        <p:cTn id="63" dur="1" fill="hold">
                                          <p:stCondLst>
                                            <p:cond delay="0"/>
                                          </p:stCondLst>
                                        </p:cTn>
                                        <p:tgtEl>
                                          <p:spTgt spid="30"/>
                                        </p:tgtEl>
                                        <p:attrNameLst>
                                          <p:attrName>style.visibility</p:attrName>
                                        </p:attrNameLst>
                                      </p:cBhvr>
                                      <p:to>
                                        <p:strVal val="visible"/>
                                      </p:to>
                                    </p:set>
                                    <p:animEffect transition="in" filter="fade">
                                      <p:cBhvr>
                                        <p:cTn id="64" dur="500"/>
                                        <p:tgtEl>
                                          <p:spTgt spid="30"/>
                                        </p:tgtEl>
                                      </p:cBhvr>
                                    </p:animEffect>
                                  </p:childTnLst>
                                </p:cTn>
                              </p:par>
                            </p:childTnLst>
                          </p:cTn>
                        </p:par>
                        <p:par>
                          <p:cTn id="65" fill="hold">
                            <p:stCondLst>
                              <p:cond delay="1500"/>
                            </p:stCondLst>
                            <p:childTnLst>
                              <p:par>
                                <p:cTn id="66" presetID="22" presetClass="entr" presetSubtype="8" fill="hold"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par>
                                <p:cTn id="69" presetID="22" presetClass="entr" presetSubtype="8" fill="hold" nodeType="withEffect">
                                  <p:stCondLst>
                                    <p:cond delay="200"/>
                                  </p:stCondLst>
                                  <p:childTnLst>
                                    <p:set>
                                      <p:cBhvr>
                                        <p:cTn id="70" dur="1" fill="hold">
                                          <p:stCondLst>
                                            <p:cond delay="0"/>
                                          </p:stCondLst>
                                        </p:cTn>
                                        <p:tgtEl>
                                          <p:spTgt spid="19"/>
                                        </p:tgtEl>
                                        <p:attrNameLst>
                                          <p:attrName>style.visibility</p:attrName>
                                        </p:attrNameLst>
                                      </p:cBhvr>
                                      <p:to>
                                        <p:strVal val="visible"/>
                                      </p:to>
                                    </p:set>
                                    <p:animEffect transition="in" filter="wipe(left)">
                                      <p:cBhvr>
                                        <p:cTn id="71" dur="500"/>
                                        <p:tgtEl>
                                          <p:spTgt spid="19"/>
                                        </p:tgtEl>
                                      </p:cBhvr>
                                    </p:animEffect>
                                  </p:childTnLst>
                                </p:cTn>
                              </p:par>
                              <p:par>
                                <p:cTn id="72" presetID="22" presetClass="entr" presetSubtype="8" fill="hold" nodeType="withEffect">
                                  <p:stCondLst>
                                    <p:cond delay="400"/>
                                  </p:stCondLst>
                                  <p:childTnLst>
                                    <p:set>
                                      <p:cBhvr>
                                        <p:cTn id="73" dur="1" fill="hold">
                                          <p:stCondLst>
                                            <p:cond delay="0"/>
                                          </p:stCondLst>
                                        </p:cTn>
                                        <p:tgtEl>
                                          <p:spTgt spid="22"/>
                                        </p:tgtEl>
                                        <p:attrNameLst>
                                          <p:attrName>style.visibility</p:attrName>
                                        </p:attrNameLst>
                                      </p:cBhvr>
                                      <p:to>
                                        <p:strVal val="visible"/>
                                      </p:to>
                                    </p:set>
                                    <p:animEffect transition="in" filter="wipe(left)">
                                      <p:cBhvr>
                                        <p:cTn id="74" dur="500"/>
                                        <p:tgtEl>
                                          <p:spTgt spid="22"/>
                                        </p:tgtEl>
                                      </p:cBhvr>
                                    </p:animEffect>
                                  </p:childTnLst>
                                </p:cTn>
                              </p:par>
                              <p:par>
                                <p:cTn id="75" presetID="22" presetClass="entr" presetSubtype="8" fill="hold" nodeType="withEffect">
                                  <p:stCondLst>
                                    <p:cond delay="600"/>
                                  </p:stCondLst>
                                  <p:childTnLst>
                                    <p:set>
                                      <p:cBhvr>
                                        <p:cTn id="76" dur="1" fill="hold">
                                          <p:stCondLst>
                                            <p:cond delay="0"/>
                                          </p:stCondLst>
                                        </p:cTn>
                                        <p:tgtEl>
                                          <p:spTgt spid="25"/>
                                        </p:tgtEl>
                                        <p:attrNameLst>
                                          <p:attrName>style.visibility</p:attrName>
                                        </p:attrNameLst>
                                      </p:cBhvr>
                                      <p:to>
                                        <p:strVal val="visible"/>
                                      </p:to>
                                    </p:set>
                                    <p:animEffect transition="in" filter="wipe(left)">
                                      <p:cBhvr>
                                        <p:cTn id="77" dur="500"/>
                                        <p:tgtEl>
                                          <p:spTgt spid="25"/>
                                        </p:tgtEl>
                                      </p:cBhvr>
                                    </p:animEffect>
                                  </p:childTnLst>
                                </p:cTn>
                              </p:par>
                              <p:par>
                                <p:cTn id="78" presetID="22" presetClass="entr" presetSubtype="8" fill="hold" nodeType="withEffect">
                                  <p:stCondLst>
                                    <p:cond delay="800"/>
                                  </p:stCondLst>
                                  <p:childTnLst>
                                    <p:set>
                                      <p:cBhvr>
                                        <p:cTn id="79" dur="1" fill="hold">
                                          <p:stCondLst>
                                            <p:cond delay="0"/>
                                          </p:stCondLst>
                                        </p:cTn>
                                        <p:tgtEl>
                                          <p:spTgt spid="28"/>
                                        </p:tgtEl>
                                        <p:attrNameLst>
                                          <p:attrName>style.visibility</p:attrName>
                                        </p:attrNameLst>
                                      </p:cBhvr>
                                      <p:to>
                                        <p:strVal val="visible"/>
                                      </p:to>
                                    </p:set>
                                    <p:animEffect transition="in" filter="wipe(left)">
                                      <p:cBhvr>
                                        <p:cTn id="80" dur="500"/>
                                        <p:tgtEl>
                                          <p:spTgt spid="28"/>
                                        </p:tgtEl>
                                      </p:cBhvr>
                                    </p:animEffect>
                                  </p:childTnLst>
                                </p:cTn>
                              </p:par>
                              <p:par>
                                <p:cTn id="81" presetID="22" presetClass="entr" presetSubtype="8" fill="hold" nodeType="withEffect">
                                  <p:stCondLst>
                                    <p:cond delay="1000"/>
                                  </p:stCondLst>
                                  <p:childTnLst>
                                    <p:set>
                                      <p:cBhvr>
                                        <p:cTn id="82" dur="1" fill="hold">
                                          <p:stCondLst>
                                            <p:cond delay="0"/>
                                          </p:stCondLst>
                                        </p:cTn>
                                        <p:tgtEl>
                                          <p:spTgt spid="31"/>
                                        </p:tgtEl>
                                        <p:attrNameLst>
                                          <p:attrName>style.visibility</p:attrName>
                                        </p:attrNameLst>
                                      </p:cBhvr>
                                      <p:to>
                                        <p:strVal val="visible"/>
                                      </p:to>
                                    </p:set>
                                    <p:animEffect transition="in" filter="wipe(left)">
                                      <p:cBhvr>
                                        <p:cTn id="83" dur="500"/>
                                        <p:tgtEl>
                                          <p:spTgt spid="31"/>
                                        </p:tgtEl>
                                      </p:cBhvr>
                                    </p:animEffect>
                                  </p:childTnLst>
                                </p:cTn>
                              </p:par>
                            </p:childTnLst>
                          </p:cTn>
                        </p:par>
                        <p:par>
                          <p:cTn id="84" fill="hold">
                            <p:stCondLst>
                              <p:cond delay="2000"/>
                            </p:stCondLst>
                            <p:childTnLst>
                              <p:par>
                                <p:cTn id="85" presetID="22" presetClass="entr" presetSubtype="8"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left)">
                                      <p:cBhvr>
                                        <p:cTn id="87" dur="500"/>
                                        <p:tgtEl>
                                          <p:spTgt spid="14"/>
                                        </p:tgtEl>
                                      </p:cBhvr>
                                    </p:animEffect>
                                  </p:childTnLst>
                                </p:cTn>
                              </p:par>
                              <p:par>
                                <p:cTn id="88" presetID="22" presetClass="entr" presetSubtype="8" fill="hold" grpId="0" nodeType="withEffect">
                                  <p:stCondLst>
                                    <p:cond delay="200"/>
                                  </p:stCondLst>
                                  <p:childTnLst>
                                    <p:set>
                                      <p:cBhvr>
                                        <p:cTn id="89" dur="1" fill="hold">
                                          <p:stCondLst>
                                            <p:cond delay="0"/>
                                          </p:stCondLst>
                                        </p:cTn>
                                        <p:tgtEl>
                                          <p:spTgt spid="17"/>
                                        </p:tgtEl>
                                        <p:attrNameLst>
                                          <p:attrName>style.visibility</p:attrName>
                                        </p:attrNameLst>
                                      </p:cBhvr>
                                      <p:to>
                                        <p:strVal val="visible"/>
                                      </p:to>
                                    </p:set>
                                    <p:animEffect transition="in" filter="wipe(left)">
                                      <p:cBhvr>
                                        <p:cTn id="90" dur="500"/>
                                        <p:tgtEl>
                                          <p:spTgt spid="17"/>
                                        </p:tgtEl>
                                      </p:cBhvr>
                                    </p:animEffect>
                                  </p:childTnLst>
                                </p:cTn>
                              </p:par>
                              <p:par>
                                <p:cTn id="91" presetID="22" presetClass="entr" presetSubtype="8" fill="hold" grpId="0" nodeType="withEffect">
                                  <p:stCondLst>
                                    <p:cond delay="40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par>
                                <p:cTn id="94" presetID="22" presetClass="entr" presetSubtype="8" fill="hold" grpId="0" nodeType="withEffect">
                                  <p:stCondLst>
                                    <p:cond delay="600"/>
                                  </p:stCondLst>
                                  <p:childTnLst>
                                    <p:set>
                                      <p:cBhvr>
                                        <p:cTn id="95" dur="1" fill="hold">
                                          <p:stCondLst>
                                            <p:cond delay="0"/>
                                          </p:stCondLst>
                                        </p:cTn>
                                        <p:tgtEl>
                                          <p:spTgt spid="23"/>
                                        </p:tgtEl>
                                        <p:attrNameLst>
                                          <p:attrName>style.visibility</p:attrName>
                                        </p:attrNameLst>
                                      </p:cBhvr>
                                      <p:to>
                                        <p:strVal val="visible"/>
                                      </p:to>
                                    </p:set>
                                    <p:animEffect transition="in" filter="wipe(left)">
                                      <p:cBhvr>
                                        <p:cTn id="96" dur="500"/>
                                        <p:tgtEl>
                                          <p:spTgt spid="23"/>
                                        </p:tgtEl>
                                      </p:cBhvr>
                                    </p:animEffect>
                                  </p:childTnLst>
                                </p:cTn>
                              </p:par>
                              <p:par>
                                <p:cTn id="97" presetID="22" presetClass="entr" presetSubtype="8" fill="hold" grpId="0" nodeType="withEffect">
                                  <p:stCondLst>
                                    <p:cond delay="80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par>
                                <p:cTn id="100" presetID="22" presetClass="entr" presetSubtype="8" fill="hold" grpId="0" nodeType="withEffect">
                                  <p:stCondLst>
                                    <p:cond delay="100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500"/>
                                        <p:tgtEl>
                                          <p:spTgt spid="29"/>
                                        </p:tgtEl>
                                      </p:cBhvr>
                                    </p:animEffect>
                                  </p:childTnLst>
                                </p:cTn>
                              </p:par>
                            </p:childTnLst>
                          </p:cTn>
                        </p:par>
                        <p:par>
                          <p:cTn id="103" fill="hold">
                            <p:stCondLst>
                              <p:cond delay="2500"/>
                            </p:stCondLst>
                            <p:childTnLst>
                              <p:par>
                                <p:cTn id="104" presetID="10" presetClass="entr" presetSubtype="0" fill="hold" grpId="0" nodeType="afterEffect">
                                  <p:stCondLst>
                                    <p:cond delay="0"/>
                                  </p:stCondLst>
                                  <p:childTnLst>
                                    <p:set>
                                      <p:cBhvr>
                                        <p:cTn id="105" dur="1" fill="hold">
                                          <p:stCondLst>
                                            <p:cond delay="0"/>
                                          </p:stCondLst>
                                        </p:cTn>
                                        <p:tgtEl>
                                          <p:spTgt spid="38"/>
                                        </p:tgtEl>
                                        <p:attrNameLst>
                                          <p:attrName>style.visibility</p:attrName>
                                        </p:attrNameLst>
                                      </p:cBhvr>
                                      <p:to>
                                        <p:strVal val="visible"/>
                                      </p:to>
                                    </p:set>
                                    <p:animEffect transition="in" filter="fade">
                                      <p:cBhvr>
                                        <p:cTn id="106"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14" grpId="0"/>
      <p:bldP spid="15" grpId="0" animBg="1"/>
      <p:bldP spid="17" grpId="0"/>
      <p:bldP spid="18" grpId="0" animBg="1"/>
      <p:bldP spid="20" grpId="0"/>
      <p:bldP spid="21" grpId="0" animBg="1"/>
      <p:bldP spid="23" grpId="0"/>
      <p:bldP spid="24" grpId="0" animBg="1"/>
      <p:bldP spid="26" grpId="0"/>
      <p:bldP spid="27" grpId="0" animBg="1"/>
      <p:bldP spid="29" grpId="0"/>
      <p:bldP spid="30" grpId="0" animBg="1"/>
      <p:bldP spid="33" grpId="0" animBg="1"/>
      <p:bldP spid="34" grpId="0"/>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3" name="直接连接符 82"/>
          <p:cNvCxnSpPr>
            <a:stCxn id="50" idx="1"/>
          </p:cNvCxnSpPr>
          <p:nvPr/>
        </p:nvCxnSpPr>
        <p:spPr>
          <a:xfrm>
            <a:off x="4425309" y="2892444"/>
            <a:ext cx="1267883" cy="18037"/>
          </a:xfrm>
          <a:prstGeom prst="line">
            <a:avLst/>
          </a:prstGeom>
          <a:ln w="6350">
            <a:solidFill>
              <a:schemeClr val="tx1"/>
            </a:solidFill>
            <a:prstDash val="dash"/>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48" name="组合 47"/>
          <p:cNvGrpSpPr/>
          <p:nvPr/>
        </p:nvGrpSpPr>
        <p:grpSpPr>
          <a:xfrm>
            <a:off x="4377716" y="2630834"/>
            <a:ext cx="544383" cy="551838"/>
            <a:chOff x="2683251" y="1962867"/>
            <a:chExt cx="1301106" cy="1318926"/>
          </a:xfrm>
          <a:effectLst>
            <a:outerShdw blurRad="254000" dist="254000" dir="8100000" algn="tr" rotWithShape="0">
              <a:prstClr val="black">
                <a:alpha val="50000"/>
              </a:prstClr>
            </a:outerShdw>
          </a:effectLst>
        </p:grpSpPr>
        <p:sp>
          <p:nvSpPr>
            <p:cNvPr id="49" name="椭圆 48"/>
            <p:cNvSpPr/>
            <p:nvPr/>
          </p:nvSpPr>
          <p:spPr>
            <a:xfrm>
              <a:off x="2683251" y="1980687"/>
              <a:ext cx="1301106" cy="1301106"/>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TextBox 49"/>
            <p:cNvSpPr txBox="1"/>
            <p:nvPr/>
          </p:nvSpPr>
          <p:spPr>
            <a:xfrm>
              <a:off x="2797001" y="1962867"/>
              <a:ext cx="1108001" cy="1250527"/>
            </a:xfrm>
            <a:prstGeom prst="rect">
              <a:avLst/>
            </a:prstGeom>
            <a:noFill/>
          </p:spPr>
          <p:txBody>
            <a:bodyPr wrap="none" rtlCol="0">
              <a:spAutoFit/>
            </a:bodyPr>
            <a:lstStyle/>
            <a:p>
              <a:r>
                <a:rPr lang="en-US" altLang="zh-CN" sz="2800" dirty="0">
                  <a:solidFill>
                    <a:schemeClr val="bg1"/>
                  </a:solidFill>
                  <a:latin typeface="Watford DB" pitchFamily="2" charset="0"/>
                  <a:ea typeface="造字工房劲黑（非商用）常规体" pitchFamily="50" charset="-122"/>
                </a:rPr>
                <a:t>3</a:t>
              </a:r>
              <a:endParaRPr lang="zh-CN" altLang="en-US" sz="3600" dirty="0">
                <a:solidFill>
                  <a:schemeClr val="bg1"/>
                </a:solidFill>
                <a:latin typeface="Watford DB" pitchFamily="2" charset="0"/>
                <a:ea typeface="造字工房劲黑（非商用）常规体" pitchFamily="50" charset="-122"/>
              </a:endParaRPr>
            </a:p>
          </p:txBody>
        </p:sp>
      </p:grpSp>
      <p:grpSp>
        <p:nvGrpSpPr>
          <p:cNvPr id="51" name="组合 50"/>
          <p:cNvGrpSpPr/>
          <p:nvPr/>
        </p:nvGrpSpPr>
        <p:grpSpPr>
          <a:xfrm>
            <a:off x="4248889" y="1808951"/>
            <a:ext cx="544383" cy="544383"/>
            <a:chOff x="2683251" y="1980687"/>
            <a:chExt cx="1301106" cy="1301106"/>
          </a:xfrm>
          <a:effectLst>
            <a:outerShdw blurRad="254000" dist="254000" dir="8100000" algn="tr" rotWithShape="0">
              <a:prstClr val="black">
                <a:alpha val="50000"/>
              </a:prstClr>
            </a:outerShdw>
          </a:effectLst>
        </p:grpSpPr>
        <p:sp>
          <p:nvSpPr>
            <p:cNvPr id="52" name="椭圆 51"/>
            <p:cNvSpPr/>
            <p:nvPr/>
          </p:nvSpPr>
          <p:spPr>
            <a:xfrm>
              <a:off x="2683251" y="1980687"/>
              <a:ext cx="1301106" cy="1301106"/>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TextBox 52"/>
            <p:cNvSpPr txBox="1"/>
            <p:nvPr/>
          </p:nvSpPr>
          <p:spPr>
            <a:xfrm>
              <a:off x="2800935" y="1980687"/>
              <a:ext cx="1108003" cy="1250525"/>
            </a:xfrm>
            <a:prstGeom prst="rect">
              <a:avLst/>
            </a:prstGeom>
            <a:noFill/>
          </p:spPr>
          <p:txBody>
            <a:bodyPr wrap="none" rtlCol="0">
              <a:spAutoFit/>
            </a:bodyPr>
            <a:lstStyle/>
            <a:p>
              <a:r>
                <a:rPr lang="en-US" altLang="zh-CN" sz="2800" dirty="0">
                  <a:solidFill>
                    <a:schemeClr val="bg1"/>
                  </a:solidFill>
                  <a:latin typeface="Watford DB" pitchFamily="2" charset="0"/>
                  <a:ea typeface="造字工房劲黑（非商用）常规体" pitchFamily="50" charset="-122"/>
                </a:rPr>
                <a:t>2</a:t>
              </a:r>
              <a:endParaRPr lang="zh-CN" altLang="en-US" sz="2800" dirty="0">
                <a:solidFill>
                  <a:schemeClr val="bg1"/>
                </a:solidFill>
                <a:latin typeface="Watford DB" pitchFamily="2" charset="0"/>
                <a:ea typeface="造字工房劲黑（非商用）常规体" pitchFamily="50" charset="-122"/>
              </a:endParaRPr>
            </a:p>
          </p:txBody>
        </p:sp>
      </p:grpSp>
      <p:grpSp>
        <p:nvGrpSpPr>
          <p:cNvPr id="54" name="组合 53"/>
          <p:cNvGrpSpPr/>
          <p:nvPr/>
        </p:nvGrpSpPr>
        <p:grpSpPr>
          <a:xfrm>
            <a:off x="3692089" y="1070434"/>
            <a:ext cx="544383" cy="544383"/>
            <a:chOff x="2683251" y="1980687"/>
            <a:chExt cx="1301106" cy="1301106"/>
          </a:xfrm>
          <a:effectLst>
            <a:outerShdw blurRad="254000" dist="254000" dir="8100000" algn="tr" rotWithShape="0">
              <a:prstClr val="black">
                <a:alpha val="50000"/>
              </a:prstClr>
            </a:outerShdw>
          </a:effectLst>
        </p:grpSpPr>
        <p:sp>
          <p:nvSpPr>
            <p:cNvPr id="55" name="椭圆 54"/>
            <p:cNvSpPr/>
            <p:nvPr/>
          </p:nvSpPr>
          <p:spPr>
            <a:xfrm>
              <a:off x="2683251" y="1980687"/>
              <a:ext cx="1301106" cy="1301106"/>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TextBox 55"/>
            <p:cNvSpPr txBox="1"/>
            <p:nvPr/>
          </p:nvSpPr>
          <p:spPr>
            <a:xfrm>
              <a:off x="2832415" y="1997052"/>
              <a:ext cx="1108003" cy="1250525"/>
            </a:xfrm>
            <a:prstGeom prst="rect">
              <a:avLst/>
            </a:prstGeom>
            <a:noFill/>
            <a:ln>
              <a:noFill/>
            </a:ln>
          </p:spPr>
          <p:txBody>
            <a:bodyPr wrap="none" rtlCol="0">
              <a:spAutoFit/>
            </a:bodyPr>
            <a:lstStyle/>
            <a:p>
              <a:r>
                <a:rPr lang="en-US" altLang="zh-CN" sz="2800" dirty="0">
                  <a:solidFill>
                    <a:schemeClr val="bg1"/>
                  </a:solidFill>
                  <a:latin typeface="Watford DB" pitchFamily="2" charset="0"/>
                  <a:ea typeface="造字工房劲黑（非商用）常规体" pitchFamily="50" charset="-122"/>
                </a:rPr>
                <a:t>1</a:t>
              </a:r>
              <a:endParaRPr lang="zh-CN" altLang="en-US" sz="2800" dirty="0">
                <a:solidFill>
                  <a:schemeClr val="bg1"/>
                </a:solidFill>
                <a:latin typeface="Watford DB" pitchFamily="2" charset="0"/>
                <a:ea typeface="造字工房劲黑（非商用）常规体" pitchFamily="50" charset="-122"/>
              </a:endParaRPr>
            </a:p>
          </p:txBody>
        </p:sp>
      </p:grpSp>
      <p:grpSp>
        <p:nvGrpSpPr>
          <p:cNvPr id="59" name="组合 58"/>
          <p:cNvGrpSpPr/>
          <p:nvPr/>
        </p:nvGrpSpPr>
        <p:grpSpPr>
          <a:xfrm>
            <a:off x="4202627" y="3454374"/>
            <a:ext cx="544383" cy="544383"/>
            <a:chOff x="2683251" y="1980687"/>
            <a:chExt cx="1301106" cy="1301106"/>
          </a:xfrm>
          <a:effectLst>
            <a:outerShdw blurRad="254000" dist="254000" dir="8100000" algn="tr" rotWithShape="0">
              <a:prstClr val="black">
                <a:alpha val="50000"/>
              </a:prstClr>
            </a:outerShdw>
          </a:effectLst>
        </p:grpSpPr>
        <p:sp>
          <p:nvSpPr>
            <p:cNvPr id="60" name="椭圆 59"/>
            <p:cNvSpPr/>
            <p:nvPr/>
          </p:nvSpPr>
          <p:spPr>
            <a:xfrm>
              <a:off x="2683251" y="1980687"/>
              <a:ext cx="1301106" cy="1301106"/>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TextBox 60"/>
            <p:cNvSpPr txBox="1"/>
            <p:nvPr/>
          </p:nvSpPr>
          <p:spPr>
            <a:xfrm>
              <a:off x="2771707" y="1997052"/>
              <a:ext cx="1108004" cy="1250525"/>
            </a:xfrm>
            <a:prstGeom prst="rect">
              <a:avLst/>
            </a:prstGeom>
            <a:noFill/>
            <a:ln>
              <a:noFill/>
            </a:ln>
          </p:spPr>
          <p:txBody>
            <a:bodyPr wrap="none" rtlCol="0">
              <a:spAutoFit/>
            </a:bodyPr>
            <a:lstStyle/>
            <a:p>
              <a:r>
                <a:rPr lang="en-US" altLang="zh-CN" sz="2800" dirty="0">
                  <a:solidFill>
                    <a:schemeClr val="bg1"/>
                  </a:solidFill>
                  <a:latin typeface="Watford DB" pitchFamily="2" charset="0"/>
                  <a:ea typeface="造字工房劲黑（非商用）常规体" pitchFamily="50" charset="-122"/>
                </a:rPr>
                <a:t>4</a:t>
              </a:r>
              <a:endParaRPr lang="zh-CN" altLang="en-US" sz="2800" dirty="0">
                <a:solidFill>
                  <a:schemeClr val="bg1"/>
                </a:solidFill>
                <a:latin typeface="Watford DB" pitchFamily="2" charset="0"/>
                <a:ea typeface="造字工房劲黑（非商用）常规体" pitchFamily="50" charset="-122"/>
              </a:endParaRPr>
            </a:p>
          </p:txBody>
        </p:sp>
      </p:grpSp>
      <p:grpSp>
        <p:nvGrpSpPr>
          <p:cNvPr id="39" name="组合 38"/>
          <p:cNvGrpSpPr/>
          <p:nvPr/>
        </p:nvGrpSpPr>
        <p:grpSpPr>
          <a:xfrm>
            <a:off x="3578705" y="4183809"/>
            <a:ext cx="553373" cy="584775"/>
            <a:chOff x="2683251" y="1905990"/>
            <a:chExt cx="1322595" cy="1397645"/>
          </a:xfrm>
          <a:effectLst>
            <a:outerShdw blurRad="254000" dist="254000" dir="8100000" algn="tr" rotWithShape="0">
              <a:prstClr val="black">
                <a:alpha val="50000"/>
              </a:prstClr>
            </a:outerShdw>
          </a:effectLst>
        </p:grpSpPr>
        <p:sp>
          <p:nvSpPr>
            <p:cNvPr id="40" name="椭圆 39"/>
            <p:cNvSpPr/>
            <p:nvPr/>
          </p:nvSpPr>
          <p:spPr>
            <a:xfrm>
              <a:off x="2683251" y="1980687"/>
              <a:ext cx="1301106" cy="1301106"/>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TextBox 40"/>
            <p:cNvSpPr txBox="1"/>
            <p:nvPr/>
          </p:nvSpPr>
          <p:spPr>
            <a:xfrm>
              <a:off x="2802061" y="1905990"/>
              <a:ext cx="1203785" cy="1397645"/>
            </a:xfrm>
            <a:prstGeom prst="rect">
              <a:avLst/>
            </a:prstGeom>
            <a:noFill/>
            <a:ln>
              <a:noFill/>
            </a:ln>
          </p:spPr>
          <p:txBody>
            <a:bodyPr wrap="none" rtlCol="0">
              <a:spAutoFit/>
            </a:bodyPr>
            <a:lstStyle/>
            <a:p>
              <a:r>
                <a:rPr lang="en-US" altLang="zh-CN" sz="3200" dirty="0">
                  <a:solidFill>
                    <a:schemeClr val="bg1"/>
                  </a:solidFill>
                  <a:latin typeface="Watford DB" pitchFamily="2" charset="0"/>
                  <a:ea typeface="造字工房劲黑（非商用）常规体" pitchFamily="50" charset="-122"/>
                </a:rPr>
                <a:t>5</a:t>
              </a:r>
              <a:endParaRPr lang="zh-CN" altLang="en-US" sz="3200" dirty="0">
                <a:solidFill>
                  <a:schemeClr val="bg1"/>
                </a:solidFill>
                <a:latin typeface="Watford DB" pitchFamily="2" charset="0"/>
                <a:ea typeface="造字工房劲黑（非商用）常规体" pitchFamily="50" charset="-122"/>
              </a:endParaRPr>
            </a:p>
          </p:txBody>
        </p:sp>
      </p:grpSp>
      <p:grpSp>
        <p:nvGrpSpPr>
          <p:cNvPr id="47" name="组合 46"/>
          <p:cNvGrpSpPr/>
          <p:nvPr/>
        </p:nvGrpSpPr>
        <p:grpSpPr>
          <a:xfrm>
            <a:off x="1069081" y="1763750"/>
            <a:ext cx="2386369" cy="2386369"/>
            <a:chOff x="1278794" y="3334906"/>
            <a:chExt cx="914014" cy="914014"/>
          </a:xfrm>
        </p:grpSpPr>
        <p:grpSp>
          <p:nvGrpSpPr>
            <p:cNvPr id="58" name="组合 57"/>
            <p:cNvGrpSpPr/>
            <p:nvPr/>
          </p:nvGrpSpPr>
          <p:grpSpPr>
            <a:xfrm>
              <a:off x="1278794" y="3334906"/>
              <a:ext cx="914014" cy="914014"/>
              <a:chOff x="304800" y="673100"/>
              <a:chExt cx="4000500" cy="4000500"/>
            </a:xfrm>
            <a:effectLst>
              <a:outerShdw blurRad="444500" dist="254000" dir="8100000" algn="tr" rotWithShape="0">
                <a:prstClr val="black">
                  <a:alpha val="50000"/>
                </a:prstClr>
              </a:outerShdw>
            </a:effectLst>
          </p:grpSpPr>
          <p:sp>
            <p:nvSpPr>
              <p:cNvPr id="63" name="同心圆 6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4" name="椭圆 63"/>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2" name="TextBox 61"/>
            <p:cNvSpPr txBox="1"/>
            <p:nvPr/>
          </p:nvSpPr>
          <p:spPr>
            <a:xfrm>
              <a:off x="1443719" y="3591858"/>
              <a:ext cx="59026" cy="127845"/>
            </a:xfrm>
            <a:prstGeom prst="rect">
              <a:avLst/>
            </a:prstGeom>
            <a:noFill/>
          </p:spPr>
          <p:txBody>
            <a:bodyPr wrap="none" rtlCol="0">
              <a:spAutoFit/>
            </a:bodyPr>
            <a:lstStyle/>
            <a:p>
              <a:endParaRPr lang="zh-CN" altLang="en-US" sz="2000" dirty="0">
                <a:latin typeface="Watford DB" pitchFamily="2" charset="0"/>
                <a:ea typeface="造字工房劲黑（非商用）常规体" pitchFamily="50" charset="-122"/>
              </a:endParaRPr>
            </a:p>
          </p:txBody>
        </p:sp>
      </p:grpSp>
      <p:cxnSp>
        <p:nvCxnSpPr>
          <p:cNvPr id="7" name="直接连接符 6"/>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3" name="椭圆 102"/>
          <p:cNvSpPr/>
          <p:nvPr/>
        </p:nvSpPr>
        <p:spPr>
          <a:xfrm>
            <a:off x="646880" y="242192"/>
            <a:ext cx="274777" cy="27477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TextBox 93"/>
          <p:cNvSpPr txBox="1"/>
          <p:nvPr/>
        </p:nvSpPr>
        <p:spPr>
          <a:xfrm>
            <a:off x="908957" y="206330"/>
            <a:ext cx="1069524" cy="400110"/>
          </a:xfrm>
          <a:prstGeom prst="rect">
            <a:avLst/>
          </a:prstGeom>
          <a:noFill/>
        </p:spPr>
        <p:txBody>
          <a:bodyPr wrap="none" rtlCol="0">
            <a:spAutoFit/>
          </a:bodyPr>
          <a:lstStyle/>
          <a:p>
            <a:r>
              <a:rPr lang="zh-CN" altLang="en-US" sz="2000" spc="300" dirty="0">
                <a:latin typeface="方正兰亭细黑_GBK" panose="02000000000000000000" pitchFamily="2" charset="-122"/>
                <a:ea typeface="方正兰亭细黑_GBK" panose="02000000000000000000" pitchFamily="2" charset="-122"/>
              </a:rPr>
              <a:t>主目录</a:t>
            </a:r>
          </a:p>
        </p:txBody>
      </p:sp>
      <p:cxnSp>
        <p:nvCxnSpPr>
          <p:cNvPr id="14" name="直接连接符 13"/>
          <p:cNvCxnSpPr/>
          <p:nvPr/>
        </p:nvCxnSpPr>
        <p:spPr>
          <a:xfrm>
            <a:off x="2026111" y="288299"/>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10609990" y="6382589"/>
            <a:ext cx="877163" cy="369332"/>
          </a:xfrm>
          <a:prstGeom prst="rect">
            <a:avLst/>
          </a:prstGeom>
          <a:noFill/>
        </p:spPr>
        <p:txBody>
          <a:bodyPr wrap="none" rtlCol="0">
            <a:spAutoFit/>
          </a:bodyPr>
          <a:lstStyle/>
          <a:p>
            <a:r>
              <a:rPr lang="zh-CN" altLang="en-US" dirty="0"/>
              <a:t>延时符</a:t>
            </a:r>
          </a:p>
        </p:txBody>
      </p:sp>
      <p:sp>
        <p:nvSpPr>
          <p:cNvPr id="57" name="TextBox 56"/>
          <p:cNvSpPr txBox="1"/>
          <p:nvPr/>
        </p:nvSpPr>
        <p:spPr>
          <a:xfrm>
            <a:off x="1438964" y="2531535"/>
            <a:ext cx="1646605" cy="923330"/>
          </a:xfrm>
          <a:prstGeom prst="rect">
            <a:avLst/>
          </a:prstGeom>
          <a:noFill/>
        </p:spPr>
        <p:txBody>
          <a:bodyPr wrap="none" rtlCol="0">
            <a:spAutoFit/>
          </a:bodyPr>
          <a:lstStyle/>
          <a:p>
            <a:r>
              <a:rPr lang="zh-CN" altLang="en-US" sz="5400" spc="300" dirty="0">
                <a:solidFill>
                  <a:srgbClr val="C00000"/>
                </a:solidFill>
                <a:latin typeface="方正兰亭细黑_GBK" panose="02000000000000000000" pitchFamily="2" charset="-122"/>
                <a:ea typeface="方正兰亭细黑_GBK" panose="02000000000000000000" pitchFamily="2" charset="-122"/>
              </a:rPr>
              <a:t>目录</a:t>
            </a:r>
            <a:endParaRPr lang="zh-CN" altLang="en-US" sz="3200" spc="300" dirty="0">
              <a:solidFill>
                <a:srgbClr val="C00000"/>
              </a:solidFill>
              <a:latin typeface="方正兰亭细黑_GBK" panose="02000000000000000000" pitchFamily="2" charset="-122"/>
              <a:ea typeface="方正兰亭细黑_GBK" panose="02000000000000000000" pitchFamily="2" charset="-122"/>
            </a:endParaRPr>
          </a:p>
        </p:txBody>
      </p:sp>
      <p:grpSp>
        <p:nvGrpSpPr>
          <p:cNvPr id="65" name="组合 64"/>
          <p:cNvGrpSpPr/>
          <p:nvPr/>
        </p:nvGrpSpPr>
        <p:grpSpPr>
          <a:xfrm>
            <a:off x="5886818" y="1013639"/>
            <a:ext cx="1736662" cy="494697"/>
            <a:chOff x="3436641" y="3783692"/>
            <a:chExt cx="2315549" cy="659596"/>
          </a:xfrm>
        </p:grpSpPr>
        <p:sp>
          <p:nvSpPr>
            <p:cNvPr id="66" name="文本框 128"/>
            <p:cNvSpPr txBox="1"/>
            <p:nvPr/>
          </p:nvSpPr>
          <p:spPr>
            <a:xfrm>
              <a:off x="3436641" y="3783692"/>
              <a:ext cx="1725052" cy="492443"/>
            </a:xfrm>
            <a:prstGeom prst="rect">
              <a:avLst/>
            </a:prstGeom>
            <a:noFill/>
          </p:spPr>
          <p:txBody>
            <a:bodyPr wrap="square" rtlCol="0">
              <a:spAutoFit/>
            </a:bodyPr>
            <a:lstStyle/>
            <a:p>
              <a:r>
                <a:rPr lang="zh-CN" altLang="en-US" dirty="0">
                  <a:solidFill>
                    <a:srgbClr val="C00000"/>
                  </a:solidFill>
                  <a:latin typeface="方正韵动中黑简体" panose="02000000000000000000" pitchFamily="2" charset="-122"/>
                  <a:ea typeface="方正韵动中黑简体" panose="02000000000000000000" pitchFamily="2" charset="-122"/>
                </a:rPr>
                <a:t>我们是谁？</a:t>
              </a:r>
            </a:p>
          </p:txBody>
        </p:sp>
        <p:sp>
          <p:nvSpPr>
            <p:cNvPr id="67" name="文本框 129"/>
            <p:cNvSpPr txBox="1"/>
            <p:nvPr/>
          </p:nvSpPr>
          <p:spPr>
            <a:xfrm>
              <a:off x="3457192" y="4135512"/>
              <a:ext cx="2294998" cy="307776"/>
            </a:xfrm>
            <a:prstGeom prst="rect">
              <a:avLst/>
            </a:prstGeom>
            <a:noFill/>
          </p:spPr>
          <p:txBody>
            <a:bodyPr wrap="square" rtlCol="0">
              <a:spAutoFit/>
            </a:bodyPr>
            <a:lstStyle/>
            <a:p>
              <a:pPr algn="just"/>
              <a:r>
                <a:rPr lang="zh-CN" altLang="en-US" sz="900" dirty="0">
                  <a:solidFill>
                    <a:prstClr val="black">
                      <a:lumMod val="50000"/>
                      <a:lumOff val="50000"/>
                    </a:prstClr>
                  </a:solidFill>
                  <a:latin typeface="微软雅黑" panose="020B0503020204020204" pitchFamily="34" charset="-122"/>
                  <a:ea typeface="微软雅黑" panose="020B0503020204020204" pitchFamily="34" charset="-122"/>
                </a:rPr>
                <a:t>  公司与团队介绍</a:t>
              </a:r>
            </a:p>
          </p:txBody>
        </p:sp>
      </p:grpSp>
      <p:grpSp>
        <p:nvGrpSpPr>
          <p:cNvPr id="68" name="组合 67"/>
          <p:cNvGrpSpPr/>
          <p:nvPr/>
        </p:nvGrpSpPr>
        <p:grpSpPr>
          <a:xfrm>
            <a:off x="5861077" y="1732345"/>
            <a:ext cx="1725772" cy="522617"/>
            <a:chOff x="3451161" y="3865165"/>
            <a:chExt cx="2301029" cy="696823"/>
          </a:xfrm>
        </p:grpSpPr>
        <p:sp>
          <p:nvSpPr>
            <p:cNvPr id="69" name="文本框 131"/>
            <p:cNvSpPr txBox="1"/>
            <p:nvPr/>
          </p:nvSpPr>
          <p:spPr>
            <a:xfrm>
              <a:off x="3451161" y="3865165"/>
              <a:ext cx="2127416" cy="451405"/>
            </a:xfrm>
            <a:prstGeom prst="rect">
              <a:avLst/>
            </a:prstGeom>
            <a:noFill/>
          </p:spPr>
          <p:txBody>
            <a:bodyPr wrap="square" rtlCol="0">
              <a:spAutoFit/>
            </a:bodyPr>
            <a:lstStyle/>
            <a:p>
              <a:r>
                <a:rPr lang="zh-CN" altLang="en-US" sz="1600" dirty="0">
                  <a:solidFill>
                    <a:srgbClr val="C00000"/>
                  </a:solidFill>
                  <a:latin typeface="方正韵动中黑简体" panose="02000000000000000000" pitchFamily="2" charset="-122"/>
                  <a:ea typeface="方正韵动中黑简体" panose="02000000000000000000" pitchFamily="2" charset="-122"/>
                </a:rPr>
                <a:t>我们要做什么？</a:t>
              </a:r>
            </a:p>
          </p:txBody>
        </p:sp>
        <p:sp>
          <p:nvSpPr>
            <p:cNvPr id="70" name="文本框 132"/>
            <p:cNvSpPr txBox="1"/>
            <p:nvPr/>
          </p:nvSpPr>
          <p:spPr>
            <a:xfrm>
              <a:off x="3457192" y="4069545"/>
              <a:ext cx="2294998" cy="492443"/>
            </a:xfrm>
            <a:prstGeom prst="rect">
              <a:avLst/>
            </a:prstGeom>
            <a:noFill/>
          </p:spPr>
          <p:txBody>
            <a:bodyPr wrap="square" rtlCol="0">
              <a:spAutoFit/>
            </a:bodyPr>
            <a:lstStyle/>
            <a:p>
              <a:pPr algn="just"/>
              <a:r>
                <a:rPr lang="zh-CN" altLang="en-US" sz="900" dirty="0">
                  <a:solidFill>
                    <a:prstClr val="black">
                      <a:lumMod val="50000"/>
                      <a:lumOff val="50000"/>
                    </a:prstClr>
                  </a:solidFill>
                  <a:latin typeface="微软雅黑" panose="020B0503020204020204" pitchFamily="34" charset="-122"/>
                  <a:ea typeface="微软雅黑" panose="020B0503020204020204" pitchFamily="34" charset="-122"/>
                </a:rPr>
                <a:t>    </a:t>
              </a:r>
              <a:endParaRPr lang="en-US" altLang="zh-CN" sz="900" dirty="0">
                <a:solidFill>
                  <a:prstClr val="black">
                    <a:lumMod val="50000"/>
                    <a:lumOff val="50000"/>
                  </a:prstClr>
                </a:solidFill>
                <a:latin typeface="微软雅黑" panose="020B0503020204020204" pitchFamily="34" charset="-122"/>
                <a:ea typeface="微软雅黑" panose="020B0503020204020204" pitchFamily="34" charset="-122"/>
              </a:endParaRPr>
            </a:p>
            <a:p>
              <a:pPr algn="just"/>
              <a:r>
                <a:rPr lang="en-US" altLang="zh-CN" sz="900" dirty="0">
                  <a:solidFill>
                    <a:prstClr val="black">
                      <a:lumMod val="50000"/>
                      <a:lumOff val="50000"/>
                    </a:prstClr>
                  </a:solidFill>
                  <a:latin typeface="微软雅黑" panose="020B0503020204020204" pitchFamily="34" charset="-122"/>
                  <a:ea typeface="微软雅黑" panose="020B0503020204020204" pitchFamily="34" charset="-122"/>
                </a:rPr>
                <a:t>         </a:t>
              </a:r>
              <a:r>
                <a:rPr lang="zh-CN" altLang="en-US" sz="900" dirty="0">
                  <a:solidFill>
                    <a:prstClr val="black">
                      <a:lumMod val="50000"/>
                      <a:lumOff val="50000"/>
                    </a:prstClr>
                  </a:solidFill>
                  <a:latin typeface="微软雅黑" panose="020B0503020204020204" pitchFamily="34" charset="-122"/>
                  <a:ea typeface="微软雅黑" panose="020B0503020204020204" pitchFamily="34" charset="-122"/>
                </a:rPr>
                <a:t>项目介绍</a:t>
              </a:r>
            </a:p>
          </p:txBody>
        </p:sp>
      </p:grpSp>
      <p:grpSp>
        <p:nvGrpSpPr>
          <p:cNvPr id="71" name="组合 70"/>
          <p:cNvGrpSpPr/>
          <p:nvPr/>
        </p:nvGrpSpPr>
        <p:grpSpPr>
          <a:xfrm>
            <a:off x="5873576" y="2650587"/>
            <a:ext cx="1948659" cy="574424"/>
            <a:chOff x="3451161" y="3865165"/>
            <a:chExt cx="2598211" cy="765900"/>
          </a:xfrm>
        </p:grpSpPr>
        <p:sp>
          <p:nvSpPr>
            <p:cNvPr id="72" name="文本框 134"/>
            <p:cNvSpPr txBox="1"/>
            <p:nvPr/>
          </p:nvSpPr>
          <p:spPr>
            <a:xfrm>
              <a:off x="3451161" y="3865165"/>
              <a:ext cx="1725052" cy="451405"/>
            </a:xfrm>
            <a:prstGeom prst="rect">
              <a:avLst/>
            </a:prstGeom>
            <a:noFill/>
          </p:spPr>
          <p:txBody>
            <a:bodyPr wrap="square" rtlCol="0">
              <a:spAutoFit/>
            </a:bodyPr>
            <a:lstStyle/>
            <a:p>
              <a:r>
                <a:rPr lang="zh-CN" altLang="en-US" sz="1600" dirty="0">
                  <a:solidFill>
                    <a:srgbClr val="C00000"/>
                  </a:solidFill>
                  <a:latin typeface="方正韵动中黑简体" panose="02000000000000000000" pitchFamily="2" charset="-122"/>
                  <a:ea typeface="方正韵动中黑简体" panose="02000000000000000000" pitchFamily="2" charset="-122"/>
                </a:rPr>
                <a:t>我们怎么做</a:t>
              </a:r>
            </a:p>
          </p:txBody>
        </p:sp>
        <p:sp>
          <p:nvSpPr>
            <p:cNvPr id="73" name="文本框 135"/>
            <p:cNvSpPr txBox="1"/>
            <p:nvPr/>
          </p:nvSpPr>
          <p:spPr>
            <a:xfrm>
              <a:off x="3754374" y="4282251"/>
              <a:ext cx="2294998" cy="348814"/>
            </a:xfrm>
            <a:prstGeom prst="rect">
              <a:avLst/>
            </a:prstGeom>
            <a:noFill/>
          </p:spPr>
          <p:txBody>
            <a:bodyPr wrap="square" rtlCol="0">
              <a:spAutoFit/>
            </a:bodyPr>
            <a:lstStyle/>
            <a:p>
              <a:pPr algn="just"/>
              <a:r>
                <a:rPr lang="zh-CN" altLang="en-US" sz="1100" dirty="0">
                  <a:solidFill>
                    <a:prstClr val="black">
                      <a:lumMod val="50000"/>
                      <a:lumOff val="50000"/>
                    </a:prstClr>
                  </a:solidFill>
                  <a:latin typeface="微软雅黑" panose="020B0503020204020204" pitchFamily="34" charset="-122"/>
                  <a:ea typeface="微软雅黑" panose="020B0503020204020204" pitchFamily="34" charset="-122"/>
                </a:rPr>
                <a:t>运营方法</a:t>
              </a:r>
            </a:p>
          </p:txBody>
        </p:sp>
      </p:grpSp>
      <p:grpSp>
        <p:nvGrpSpPr>
          <p:cNvPr id="74" name="组合 73"/>
          <p:cNvGrpSpPr/>
          <p:nvPr/>
        </p:nvGrpSpPr>
        <p:grpSpPr>
          <a:xfrm>
            <a:off x="5958453" y="3554382"/>
            <a:ext cx="1726549" cy="532030"/>
            <a:chOff x="3451161" y="3865165"/>
            <a:chExt cx="2302065" cy="709374"/>
          </a:xfrm>
        </p:grpSpPr>
        <p:sp>
          <p:nvSpPr>
            <p:cNvPr id="75" name="文本框 137"/>
            <p:cNvSpPr txBox="1"/>
            <p:nvPr/>
          </p:nvSpPr>
          <p:spPr>
            <a:xfrm>
              <a:off x="3451161" y="3865165"/>
              <a:ext cx="1725052" cy="451405"/>
            </a:xfrm>
            <a:prstGeom prst="rect">
              <a:avLst/>
            </a:prstGeom>
            <a:noFill/>
          </p:spPr>
          <p:txBody>
            <a:bodyPr wrap="square" rtlCol="0">
              <a:spAutoFit/>
            </a:bodyPr>
            <a:lstStyle/>
            <a:p>
              <a:r>
                <a:rPr lang="zh-CN" altLang="en-US" sz="1600" dirty="0">
                  <a:solidFill>
                    <a:srgbClr val="C00000"/>
                  </a:solidFill>
                  <a:latin typeface="方正大黑简体" panose="03000509000000000000" pitchFamily="2" charset="-122"/>
                  <a:ea typeface="方正大黑简体" panose="03000509000000000000" pitchFamily="2" charset="-122"/>
                </a:rPr>
                <a:t>发展计划</a:t>
              </a:r>
            </a:p>
          </p:txBody>
        </p:sp>
        <p:sp>
          <p:nvSpPr>
            <p:cNvPr id="76" name="文本框 138"/>
            <p:cNvSpPr txBox="1"/>
            <p:nvPr/>
          </p:nvSpPr>
          <p:spPr>
            <a:xfrm>
              <a:off x="3458228" y="4266763"/>
              <a:ext cx="2294998" cy="307776"/>
            </a:xfrm>
            <a:prstGeom prst="rect">
              <a:avLst/>
            </a:prstGeom>
            <a:noFill/>
          </p:spPr>
          <p:txBody>
            <a:bodyPr wrap="square" rtlCol="0">
              <a:spAutoFit/>
            </a:bodyPr>
            <a:lstStyle/>
            <a:p>
              <a:pPr algn="just"/>
              <a:r>
                <a:rPr lang="zh-CN" altLang="en-US" sz="900" dirty="0">
                  <a:solidFill>
                    <a:prstClr val="black">
                      <a:lumMod val="50000"/>
                      <a:lumOff val="50000"/>
                    </a:prstClr>
                  </a:solidFill>
                  <a:latin typeface="微软雅黑" panose="020B0503020204020204" pitchFamily="34" charset="-122"/>
                  <a:ea typeface="微软雅黑" panose="020B0503020204020204" pitchFamily="34" charset="-122"/>
                </a:rPr>
                <a:t>发展的战略目标</a:t>
              </a:r>
            </a:p>
          </p:txBody>
        </p:sp>
      </p:grpSp>
      <p:grpSp>
        <p:nvGrpSpPr>
          <p:cNvPr id="77" name="组合 76"/>
          <p:cNvGrpSpPr/>
          <p:nvPr/>
        </p:nvGrpSpPr>
        <p:grpSpPr>
          <a:xfrm>
            <a:off x="5925029" y="4333860"/>
            <a:ext cx="1759973" cy="509464"/>
            <a:chOff x="3451161" y="3865165"/>
            <a:chExt cx="2346630" cy="679285"/>
          </a:xfrm>
        </p:grpSpPr>
        <p:sp>
          <p:nvSpPr>
            <p:cNvPr id="78" name="文本框 140"/>
            <p:cNvSpPr txBox="1"/>
            <p:nvPr/>
          </p:nvSpPr>
          <p:spPr>
            <a:xfrm>
              <a:off x="3451161" y="3865165"/>
              <a:ext cx="1725052" cy="451405"/>
            </a:xfrm>
            <a:prstGeom prst="rect">
              <a:avLst/>
            </a:prstGeom>
            <a:noFill/>
          </p:spPr>
          <p:txBody>
            <a:bodyPr wrap="square" rtlCol="0">
              <a:spAutoFit/>
            </a:bodyPr>
            <a:lstStyle/>
            <a:p>
              <a:r>
                <a:rPr lang="zh-CN" altLang="en-US" sz="1600" dirty="0">
                  <a:solidFill>
                    <a:srgbClr val="C00000"/>
                  </a:solidFill>
                  <a:latin typeface="方正韵动中黑简体" panose="02000000000000000000" pitchFamily="2" charset="-122"/>
                  <a:ea typeface="方正韵动中黑简体" panose="02000000000000000000" pitchFamily="2" charset="-122"/>
                </a:rPr>
                <a:t>财务与融资</a:t>
              </a:r>
            </a:p>
          </p:txBody>
        </p:sp>
        <p:sp>
          <p:nvSpPr>
            <p:cNvPr id="79" name="文本框 141"/>
            <p:cNvSpPr txBox="1"/>
            <p:nvPr/>
          </p:nvSpPr>
          <p:spPr>
            <a:xfrm>
              <a:off x="3502793" y="4236674"/>
              <a:ext cx="2294998" cy="307776"/>
            </a:xfrm>
            <a:prstGeom prst="rect">
              <a:avLst/>
            </a:prstGeom>
            <a:noFill/>
          </p:spPr>
          <p:txBody>
            <a:bodyPr wrap="square" rtlCol="0">
              <a:spAutoFit/>
            </a:bodyPr>
            <a:lstStyle/>
            <a:p>
              <a:pPr algn="just"/>
              <a:r>
                <a:rPr lang="zh-CN" altLang="en-US" sz="900" dirty="0">
                  <a:solidFill>
                    <a:prstClr val="black">
                      <a:lumMod val="50000"/>
                      <a:lumOff val="50000"/>
                    </a:prstClr>
                  </a:solidFill>
                  <a:latin typeface="微软雅黑" panose="020B0503020204020204" pitchFamily="34" charset="-122"/>
                  <a:ea typeface="微软雅黑" panose="020B0503020204020204" pitchFamily="34" charset="-122"/>
                </a:rPr>
                <a:t>融资与资本运作</a:t>
              </a:r>
            </a:p>
          </p:txBody>
        </p:sp>
      </p:grpSp>
      <p:cxnSp>
        <p:nvCxnSpPr>
          <p:cNvPr id="80" name="直接连接符 79"/>
          <p:cNvCxnSpPr>
            <a:stCxn id="56" idx="3"/>
          </p:cNvCxnSpPr>
          <p:nvPr/>
        </p:nvCxnSpPr>
        <p:spPr>
          <a:xfrm flipV="1">
            <a:off x="4218088" y="1317381"/>
            <a:ext cx="1458048" cy="21510"/>
          </a:xfrm>
          <a:prstGeom prst="line">
            <a:avLst/>
          </a:prstGeom>
          <a:ln w="6350">
            <a:solidFill>
              <a:schemeClr val="tx1"/>
            </a:solidFill>
            <a:prstDash val="dash"/>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1" name="直接连接符 80"/>
          <p:cNvCxnSpPr/>
          <p:nvPr/>
        </p:nvCxnSpPr>
        <p:spPr>
          <a:xfrm>
            <a:off x="4281072" y="2063121"/>
            <a:ext cx="1395064" cy="0"/>
          </a:xfrm>
          <a:prstGeom prst="line">
            <a:avLst/>
          </a:prstGeom>
          <a:ln w="6350">
            <a:solidFill>
              <a:schemeClr val="tx1"/>
            </a:solidFill>
            <a:prstDash val="dash"/>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4" name="直接连接符 83"/>
          <p:cNvCxnSpPr/>
          <p:nvPr/>
        </p:nvCxnSpPr>
        <p:spPr>
          <a:xfrm>
            <a:off x="4298128" y="3722831"/>
            <a:ext cx="1395064" cy="0"/>
          </a:xfrm>
          <a:prstGeom prst="line">
            <a:avLst/>
          </a:prstGeom>
          <a:ln w="6350">
            <a:solidFill>
              <a:schemeClr val="tx1"/>
            </a:solidFill>
            <a:prstDash val="dash"/>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5" name="直接连接符 84"/>
          <p:cNvCxnSpPr/>
          <p:nvPr/>
        </p:nvCxnSpPr>
        <p:spPr>
          <a:xfrm>
            <a:off x="3964280" y="4539343"/>
            <a:ext cx="1728912" cy="0"/>
          </a:xfrm>
          <a:prstGeom prst="line">
            <a:avLst/>
          </a:prstGeom>
          <a:ln w="6350">
            <a:solidFill>
              <a:schemeClr val="tx1"/>
            </a:solidFill>
            <a:prstDash val="dash"/>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ransition spd="slow" advClick="0" advTm="0">
    <p:cover/>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300"/>
                                            <p:tgtEl>
                                              <p:spTgt spid="7"/>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03"/>
                                            </p:tgtEl>
                                            <p:attrNameLst>
                                              <p:attrName>style.visibility</p:attrName>
                                            </p:attrNameLst>
                                          </p:cBhvr>
                                          <p:to>
                                            <p:strVal val="visible"/>
                                          </p:to>
                                        </p:set>
                                        <p:animEffect transition="in" filter="wipe(down)">
                                          <p:cBhvr>
                                            <p:cTn id="11" dur="300"/>
                                            <p:tgtEl>
                                              <p:spTgt spid="103"/>
                                            </p:tgtEl>
                                          </p:cBhvr>
                                        </p:animEffect>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p:tgtEl>
                                              <p:spTgt spid="94"/>
                                            </p:tgtEl>
                                            <p:attrNameLst>
                                              <p:attrName>ppt_x</p:attrName>
                                            </p:attrNameLst>
                                          </p:cBhvr>
                                          <p:tavLst>
                                            <p:tav tm="0">
                                              <p:val>
                                                <p:strVal val="#ppt_x-#ppt_w*1.125000"/>
                                              </p:val>
                                            </p:tav>
                                            <p:tav tm="100000">
                                              <p:val>
                                                <p:strVal val="#ppt_x"/>
                                              </p:val>
                                            </p:tav>
                                          </p:tavLst>
                                        </p:anim>
                                        <p:animEffect transition="in" filter="wipe(right)">
                                          <p:cBhvr>
                                            <p:cTn id="16" dur="500"/>
                                            <p:tgtEl>
                                              <p:spTgt spid="94"/>
                                            </p:tgtEl>
                                          </p:cBhvr>
                                        </p:animEffect>
                                      </p:childTnLst>
                                    </p:cTn>
                                  </p:par>
                                  <p:par>
                                    <p:cTn id="17" presetID="12" presetClass="entr" presetSubtype="8"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p:tgtEl>
                                              <p:spTgt spid="14"/>
                                            </p:tgtEl>
                                            <p:attrNameLst>
                                              <p:attrName>ppt_x</p:attrName>
                                            </p:attrNameLst>
                                          </p:cBhvr>
                                          <p:tavLst>
                                            <p:tav tm="0">
                                              <p:val>
                                                <p:strVal val="#ppt_x-#ppt_w*1.125000"/>
                                              </p:val>
                                            </p:tav>
                                            <p:tav tm="100000">
                                              <p:val>
                                                <p:strVal val="#ppt_x"/>
                                              </p:val>
                                            </p:tav>
                                          </p:tavLst>
                                        </p:anim>
                                        <p:animEffect transition="in" filter="wipe(right)">
                                          <p:cBhvr>
                                            <p:cTn id="20" dur="500"/>
                                            <p:tgtEl>
                                              <p:spTgt spid="14"/>
                                            </p:tgtEl>
                                          </p:cBhvr>
                                        </p:animEffect>
                                      </p:childTnLst>
                                    </p:cTn>
                                  </p:par>
                                </p:childTnLst>
                              </p:cTn>
                            </p:par>
                            <p:par>
                              <p:cTn id="21" fill="hold">
                                <p:stCondLst>
                                  <p:cond delay="1500"/>
                                </p:stCondLst>
                                <p:childTnLst>
                                  <p:par>
                                    <p:cTn id="22" presetID="2" presetClass="entr" presetSubtype="4" fill="hold" nodeType="afterEffect" p14:presetBounceEnd="44000">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14:bounceEnd="44000">
                                          <p:cBhvr additive="base">
                                            <p:cTn id="24" dur="500" fill="hold"/>
                                            <p:tgtEl>
                                              <p:spTgt spid="47"/>
                                            </p:tgtEl>
                                            <p:attrNameLst>
                                              <p:attrName>ppt_x</p:attrName>
                                            </p:attrNameLst>
                                          </p:cBhvr>
                                          <p:tavLst>
                                            <p:tav tm="0">
                                              <p:val>
                                                <p:strVal val="#ppt_x"/>
                                              </p:val>
                                            </p:tav>
                                            <p:tav tm="100000">
                                              <p:val>
                                                <p:strVal val="#ppt_x"/>
                                              </p:val>
                                            </p:tav>
                                          </p:tavLst>
                                        </p:anim>
                                        <p:anim calcmode="lin" valueType="num" p14:bounceEnd="44000">
                                          <p:cBhvr additive="base">
                                            <p:cTn id="25" dur="500" fill="hold"/>
                                            <p:tgtEl>
                                              <p:spTgt spid="47"/>
                                            </p:tgtEl>
                                            <p:attrNameLst>
                                              <p:attrName>ppt_y</p:attrName>
                                            </p:attrNameLst>
                                          </p:cBhvr>
                                          <p:tavLst>
                                            <p:tav tm="0">
                                              <p:val>
                                                <p:strVal val="1+#ppt_h/2"/>
                                              </p:val>
                                            </p:tav>
                                            <p:tav tm="100000">
                                              <p:val>
                                                <p:strVal val="#ppt_y"/>
                                              </p:val>
                                            </p:tav>
                                          </p:tavLst>
                                        </p:anim>
                                      </p:childTnLst>
                                    </p:cTn>
                                  </p:par>
                                </p:childTnLst>
                              </p:cTn>
                            </p:par>
                            <p:par>
                              <p:cTn id="26" fill="hold">
                                <p:stCondLst>
                                  <p:cond delay="2000"/>
                                </p:stCondLst>
                                <p:childTnLst>
                                  <p:par>
                                    <p:cTn id="27" presetID="12" presetClass="entr" presetSubtype="8" fill="hold" grpId="0" nodeType="afterEffect">
                                      <p:stCondLst>
                                        <p:cond delay="0"/>
                                      </p:stCondLst>
                                      <p:iterate type="lt">
                                        <p:tmPct val="10000"/>
                                      </p:iterate>
                                      <p:childTnLst>
                                        <p:set>
                                          <p:cBhvr>
                                            <p:cTn id="28" dur="1" fill="hold">
                                              <p:stCondLst>
                                                <p:cond delay="0"/>
                                              </p:stCondLst>
                                            </p:cTn>
                                            <p:tgtEl>
                                              <p:spTgt spid="57"/>
                                            </p:tgtEl>
                                            <p:attrNameLst>
                                              <p:attrName>style.visibility</p:attrName>
                                            </p:attrNameLst>
                                          </p:cBhvr>
                                          <p:to>
                                            <p:strVal val="visible"/>
                                          </p:to>
                                        </p:set>
                                        <p:anim calcmode="lin" valueType="num">
                                          <p:cBhvr additive="base">
                                            <p:cTn id="29" dur="500"/>
                                            <p:tgtEl>
                                              <p:spTgt spid="57"/>
                                            </p:tgtEl>
                                            <p:attrNameLst>
                                              <p:attrName>ppt_x</p:attrName>
                                            </p:attrNameLst>
                                          </p:cBhvr>
                                          <p:tavLst>
                                            <p:tav tm="0">
                                              <p:val>
                                                <p:strVal val="#ppt_x-#ppt_w*1.125000"/>
                                              </p:val>
                                            </p:tav>
                                            <p:tav tm="100000">
                                              <p:val>
                                                <p:strVal val="#ppt_x"/>
                                              </p:val>
                                            </p:tav>
                                          </p:tavLst>
                                        </p:anim>
                                        <p:animEffect transition="in" filter="wipe(right)">
                                          <p:cBhvr>
                                            <p:cTn id="30" dur="500"/>
                                            <p:tgtEl>
                                              <p:spTgt spid="57"/>
                                            </p:tgtEl>
                                          </p:cBhvr>
                                        </p:animEffect>
                                      </p:childTnLst>
                                    </p:cTn>
                                  </p:par>
                                  <p:par>
                                    <p:cTn id="31" presetID="1" presetClass="entr" presetSubtype="0" fill="hold" nodeType="withEffect">
                                      <p:stCondLst>
                                        <p:cond delay="0"/>
                                      </p:stCondLst>
                                      <p:childTnLst>
                                        <p:set>
                                          <p:cBhvr>
                                            <p:cTn id="32" dur="1" fill="hold">
                                              <p:stCondLst>
                                                <p:cond delay="0"/>
                                              </p:stCondLst>
                                            </p:cTn>
                                            <p:tgtEl>
                                              <p:spTgt spid="4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9"/>
                                            </p:tgtEl>
                                            <p:attrNameLst>
                                              <p:attrName>style.visibility</p:attrName>
                                            </p:attrNameLst>
                                          </p:cBhvr>
                                          <p:to>
                                            <p:strVal val="visible"/>
                                          </p:to>
                                        </p:set>
                                      </p:childTnLst>
                                    </p:cTn>
                                  </p:par>
                                  <p:par>
                                    <p:cTn id="41" presetID="42" presetClass="path" presetSubtype="0" accel="50000" decel="50000" fill="hold" nodeType="withEffect">
                                      <p:stCondLst>
                                        <p:cond delay="0"/>
                                      </p:stCondLst>
                                      <p:childTnLst>
                                        <p:animMotion origin="layout" path="M -0.25729 -0.00555 L -1.94444E-6 -3.45679E-6 " pathEditMode="relative" rAng="0" ptsTypes="AA">
                                          <p:cBhvr>
                                            <p:cTn id="42" dur="2000" fill="hold"/>
                                            <p:tgtEl>
                                              <p:spTgt spid="48"/>
                                            </p:tgtEl>
                                            <p:attrNameLst>
                                              <p:attrName>ppt_x</p:attrName>
                                              <p:attrName>ppt_y</p:attrName>
                                            </p:attrNameLst>
                                          </p:cBhvr>
                                          <p:rCtr x="12865" y="278"/>
                                        </p:animMotion>
                                      </p:childTnLst>
                                    </p:cTn>
                                  </p:par>
                                  <p:par>
                                    <p:cTn id="43" presetID="42" presetClass="path" presetSubtype="0" accel="50000" decel="50000" fill="hold" nodeType="withEffect">
                                      <p:stCondLst>
                                        <p:cond delay="0"/>
                                      </p:stCondLst>
                                      <p:childTnLst>
                                        <p:animMotion origin="layout" path="M -0.25104 0.15926 L 2.5E-6 3.45679E-6 " pathEditMode="relative" rAng="0" ptsTypes="AA">
                                          <p:cBhvr>
                                            <p:cTn id="44" dur="2000" fill="hold"/>
                                            <p:tgtEl>
                                              <p:spTgt spid="51"/>
                                            </p:tgtEl>
                                            <p:attrNameLst>
                                              <p:attrName>ppt_x</p:attrName>
                                              <p:attrName>ppt_y</p:attrName>
                                            </p:attrNameLst>
                                          </p:cBhvr>
                                          <p:rCtr x="12552" y="-7963"/>
                                        </p:animMotion>
                                      </p:childTnLst>
                                    </p:cTn>
                                  </p:par>
                                  <p:par>
                                    <p:cTn id="45" presetID="42" presetClass="path" presetSubtype="0" accel="50000" decel="50000" fill="hold" nodeType="withEffect">
                                      <p:stCondLst>
                                        <p:cond delay="0"/>
                                      </p:stCondLst>
                                      <p:childTnLst>
                                        <p:animMotion origin="layout" path="M -0.19271 0.30926 L -2.77778E-7 -4.32099E-6 " pathEditMode="relative" rAng="0" ptsTypes="AA">
                                          <p:cBhvr>
                                            <p:cTn id="46" dur="2000" fill="hold"/>
                                            <p:tgtEl>
                                              <p:spTgt spid="54"/>
                                            </p:tgtEl>
                                            <p:attrNameLst>
                                              <p:attrName>ppt_x</p:attrName>
                                              <p:attrName>ppt_y</p:attrName>
                                            </p:attrNameLst>
                                          </p:cBhvr>
                                          <p:rCtr x="9635" y="-15463"/>
                                        </p:animMotion>
                                      </p:childTnLst>
                                    </p:cTn>
                                  </p:par>
                                  <p:par>
                                    <p:cTn id="47" presetID="42" presetClass="path" presetSubtype="0" accel="50000" decel="50000" fill="hold" nodeType="withEffect">
                                      <p:stCondLst>
                                        <p:cond delay="0"/>
                                      </p:stCondLst>
                                      <p:childTnLst>
                                        <p:animMotion origin="layout" path="M -0.23438 -0.15555 L 2.22222E-6 -4.5679E-6 " pathEditMode="relative" rAng="0" ptsTypes="AA">
                                          <p:cBhvr>
                                            <p:cTn id="48" dur="2000" fill="hold"/>
                                            <p:tgtEl>
                                              <p:spTgt spid="59"/>
                                            </p:tgtEl>
                                            <p:attrNameLst>
                                              <p:attrName>ppt_x</p:attrName>
                                              <p:attrName>ppt_y</p:attrName>
                                            </p:attrNameLst>
                                          </p:cBhvr>
                                          <p:rCtr x="11719" y="7778"/>
                                        </p:animMotion>
                                      </p:childTnLst>
                                    </p:cTn>
                                  </p:par>
                                  <p:par>
                                    <p:cTn id="49" presetID="42" presetClass="path" presetSubtype="0" accel="50000" decel="50000" fill="hold" nodeType="withEffect">
                                      <p:stCondLst>
                                        <p:cond delay="0"/>
                                      </p:stCondLst>
                                      <p:childTnLst>
                                        <p:animMotion origin="layout" path="M -0.16042 -0.30926 L 2.22222E-6 1.97531E-6 " pathEditMode="relative" rAng="0" ptsTypes="AA">
                                          <p:cBhvr>
                                            <p:cTn id="50" dur="2000" fill="hold"/>
                                            <p:tgtEl>
                                              <p:spTgt spid="39"/>
                                            </p:tgtEl>
                                            <p:attrNameLst>
                                              <p:attrName>ppt_x</p:attrName>
                                              <p:attrName>ppt_y</p:attrName>
                                            </p:attrNameLst>
                                          </p:cBhvr>
                                          <p:rCtr x="8021" y="15463"/>
                                        </p:animMotion>
                                      </p:childTnLst>
                                    </p:cTn>
                                  </p:par>
                                </p:childTnLst>
                              </p:cTn>
                            </p:par>
                            <p:par>
                              <p:cTn id="51" fill="hold">
                                <p:stCondLst>
                                  <p:cond delay="3299"/>
                                </p:stCondLst>
                                <p:childTnLst>
                                  <p:par>
                                    <p:cTn id="52" presetID="22" presetClass="entr" presetSubtype="8" fill="hold" nodeType="afterEffect">
                                      <p:stCondLst>
                                        <p:cond delay="0"/>
                                      </p:stCondLst>
                                      <p:childTnLst>
                                        <p:set>
                                          <p:cBhvr>
                                            <p:cTn id="53" dur="1" fill="hold">
                                              <p:stCondLst>
                                                <p:cond delay="0"/>
                                              </p:stCondLst>
                                            </p:cTn>
                                            <p:tgtEl>
                                              <p:spTgt spid="80"/>
                                            </p:tgtEl>
                                            <p:attrNameLst>
                                              <p:attrName>style.visibility</p:attrName>
                                            </p:attrNameLst>
                                          </p:cBhvr>
                                          <p:to>
                                            <p:strVal val="visible"/>
                                          </p:to>
                                        </p:set>
                                        <p:animEffect transition="in" filter="wipe(left)">
                                          <p:cBhvr>
                                            <p:cTn id="54" dur="500"/>
                                            <p:tgtEl>
                                              <p:spTgt spid="80"/>
                                            </p:tgtEl>
                                          </p:cBhvr>
                                        </p:animEffect>
                                      </p:childTnLst>
                                    </p:cTn>
                                  </p:par>
                                  <p:par>
                                    <p:cTn id="55" presetID="22" presetClass="entr" presetSubtype="8" fill="hold" nodeType="with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wipe(left)">
                                          <p:cBhvr>
                                            <p:cTn id="57" dur="500"/>
                                            <p:tgtEl>
                                              <p:spTgt spid="81"/>
                                            </p:tgtEl>
                                          </p:cBhvr>
                                        </p:animEffect>
                                      </p:childTnLst>
                                    </p:cTn>
                                  </p:par>
                                  <p:par>
                                    <p:cTn id="58" presetID="22" presetClass="entr" presetSubtype="8" fill="hold" nodeType="with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wipe(left)">
                                          <p:cBhvr>
                                            <p:cTn id="60" dur="500"/>
                                            <p:tgtEl>
                                              <p:spTgt spid="83"/>
                                            </p:tgtEl>
                                          </p:cBhvr>
                                        </p:animEffect>
                                      </p:childTnLst>
                                    </p:cTn>
                                  </p:par>
                                  <p:par>
                                    <p:cTn id="61" presetID="22" presetClass="entr" presetSubtype="8" fill="hold" nodeType="with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500"/>
                                            <p:tgtEl>
                                              <p:spTgt spid="84"/>
                                            </p:tgtEl>
                                          </p:cBhvr>
                                        </p:animEffect>
                                      </p:childTnLst>
                                    </p:cTn>
                                  </p:par>
                                  <p:par>
                                    <p:cTn id="64" presetID="22" presetClass="entr" presetSubtype="8" fill="hold" nodeType="withEffect">
                                      <p:stCondLst>
                                        <p:cond delay="0"/>
                                      </p:stCondLst>
                                      <p:childTnLst>
                                        <p:set>
                                          <p:cBhvr>
                                            <p:cTn id="65" dur="1" fill="hold">
                                              <p:stCondLst>
                                                <p:cond delay="0"/>
                                              </p:stCondLst>
                                            </p:cTn>
                                            <p:tgtEl>
                                              <p:spTgt spid="85"/>
                                            </p:tgtEl>
                                            <p:attrNameLst>
                                              <p:attrName>style.visibility</p:attrName>
                                            </p:attrNameLst>
                                          </p:cBhvr>
                                          <p:to>
                                            <p:strVal val="visible"/>
                                          </p:to>
                                        </p:set>
                                        <p:animEffect transition="in" filter="wipe(left)">
                                          <p:cBhvr>
                                            <p:cTn id="66" dur="500"/>
                                            <p:tgtEl>
                                              <p:spTgt spid="85"/>
                                            </p:tgtEl>
                                          </p:cBhvr>
                                        </p:animEffect>
                                      </p:childTnLst>
                                    </p:cTn>
                                  </p:par>
                                </p:childTnLst>
                              </p:cTn>
                            </p:par>
                            <p:par>
                              <p:cTn id="67" fill="hold">
                                <p:stCondLst>
                                  <p:cond delay="3799"/>
                                </p:stCondLst>
                                <p:childTnLst>
                                  <p:par>
                                    <p:cTn id="68" presetID="16" presetClass="entr" presetSubtype="21" fill="hold" nodeType="afterEffect">
                                      <p:stCondLst>
                                        <p:cond delay="0"/>
                                      </p:stCondLst>
                                      <p:childTnLst>
                                        <p:set>
                                          <p:cBhvr>
                                            <p:cTn id="69" dur="1" fill="hold">
                                              <p:stCondLst>
                                                <p:cond delay="0"/>
                                              </p:stCondLst>
                                            </p:cTn>
                                            <p:tgtEl>
                                              <p:spTgt spid="65"/>
                                            </p:tgtEl>
                                            <p:attrNameLst>
                                              <p:attrName>style.visibility</p:attrName>
                                            </p:attrNameLst>
                                          </p:cBhvr>
                                          <p:to>
                                            <p:strVal val="visible"/>
                                          </p:to>
                                        </p:set>
                                        <p:animEffect transition="in" filter="barn(inVertical)">
                                          <p:cBhvr>
                                            <p:cTn id="70" dur="500"/>
                                            <p:tgtEl>
                                              <p:spTgt spid="65"/>
                                            </p:tgtEl>
                                          </p:cBhvr>
                                        </p:animEffect>
                                      </p:childTnLst>
                                    </p:cTn>
                                  </p:par>
                                </p:childTnLst>
                              </p:cTn>
                            </p:par>
                            <p:par>
                              <p:cTn id="71" fill="hold">
                                <p:stCondLst>
                                  <p:cond delay="4299"/>
                                </p:stCondLst>
                                <p:childTnLst>
                                  <p:par>
                                    <p:cTn id="72" presetID="16" presetClass="entr" presetSubtype="21"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barn(inVertical)">
                                          <p:cBhvr>
                                            <p:cTn id="74" dur="500"/>
                                            <p:tgtEl>
                                              <p:spTgt spid="68"/>
                                            </p:tgtEl>
                                          </p:cBhvr>
                                        </p:animEffect>
                                      </p:childTnLst>
                                    </p:cTn>
                                  </p:par>
                                </p:childTnLst>
                              </p:cTn>
                            </p:par>
                            <p:par>
                              <p:cTn id="75" fill="hold">
                                <p:stCondLst>
                                  <p:cond delay="4799"/>
                                </p:stCondLst>
                                <p:childTnLst>
                                  <p:par>
                                    <p:cTn id="76" presetID="16" presetClass="entr" presetSubtype="21"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barn(inVertical)">
                                          <p:cBhvr>
                                            <p:cTn id="78" dur="500"/>
                                            <p:tgtEl>
                                              <p:spTgt spid="71"/>
                                            </p:tgtEl>
                                          </p:cBhvr>
                                        </p:animEffect>
                                      </p:childTnLst>
                                    </p:cTn>
                                  </p:par>
                                </p:childTnLst>
                              </p:cTn>
                            </p:par>
                            <p:par>
                              <p:cTn id="79" fill="hold">
                                <p:stCondLst>
                                  <p:cond delay="5299"/>
                                </p:stCondLst>
                                <p:childTnLst>
                                  <p:par>
                                    <p:cTn id="80" presetID="16" presetClass="entr" presetSubtype="21" fill="hold" nodeType="after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barn(inVertical)">
                                          <p:cBhvr>
                                            <p:cTn id="82" dur="500"/>
                                            <p:tgtEl>
                                              <p:spTgt spid="74"/>
                                            </p:tgtEl>
                                          </p:cBhvr>
                                        </p:animEffect>
                                      </p:childTnLst>
                                    </p:cTn>
                                  </p:par>
                                </p:childTnLst>
                              </p:cTn>
                            </p:par>
                            <p:par>
                              <p:cTn id="83" fill="hold">
                                <p:stCondLst>
                                  <p:cond delay="5799"/>
                                </p:stCondLst>
                                <p:childTnLst>
                                  <p:par>
                                    <p:cTn id="84" presetID="16" presetClass="entr" presetSubtype="21" fill="hold" nodeType="afterEffect">
                                      <p:stCondLst>
                                        <p:cond delay="0"/>
                                      </p:stCondLst>
                                      <p:childTnLst>
                                        <p:set>
                                          <p:cBhvr>
                                            <p:cTn id="85" dur="1" fill="hold">
                                              <p:stCondLst>
                                                <p:cond delay="0"/>
                                              </p:stCondLst>
                                            </p:cTn>
                                            <p:tgtEl>
                                              <p:spTgt spid="77"/>
                                            </p:tgtEl>
                                            <p:attrNameLst>
                                              <p:attrName>style.visibility</p:attrName>
                                            </p:attrNameLst>
                                          </p:cBhvr>
                                          <p:to>
                                            <p:strVal val="visible"/>
                                          </p:to>
                                        </p:set>
                                        <p:animEffect transition="in" filter="barn(inVertical)">
                                          <p:cBhvr>
                                            <p:cTn id="86" dur="500"/>
                                            <p:tgtEl>
                                              <p:spTgt spid="77"/>
                                            </p:tgtEl>
                                          </p:cBhvr>
                                        </p:animEffect>
                                      </p:childTnLst>
                                    </p:cTn>
                                  </p:par>
                                </p:childTnLst>
                              </p:cTn>
                            </p:par>
                            <p:par>
                              <p:cTn id="87" fill="hold">
                                <p:stCondLst>
                                  <p:cond delay="6299"/>
                                </p:stCondLst>
                                <p:childTnLst>
                                  <p:par>
                                    <p:cTn id="88" presetID="10" presetClass="entr" presetSubtype="0" fill="hold" grpId="0" nodeType="after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fade">
                                          <p:cBhvr>
                                            <p:cTn id="90"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94" grpId="0"/>
          <p:bldP spid="38" grpId="0"/>
          <p:bldP spid="5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300"/>
                                            <p:tgtEl>
                                              <p:spTgt spid="7"/>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03"/>
                                            </p:tgtEl>
                                            <p:attrNameLst>
                                              <p:attrName>style.visibility</p:attrName>
                                            </p:attrNameLst>
                                          </p:cBhvr>
                                          <p:to>
                                            <p:strVal val="visible"/>
                                          </p:to>
                                        </p:set>
                                        <p:animEffect transition="in" filter="wipe(down)">
                                          <p:cBhvr>
                                            <p:cTn id="11" dur="300"/>
                                            <p:tgtEl>
                                              <p:spTgt spid="103"/>
                                            </p:tgtEl>
                                          </p:cBhvr>
                                        </p:animEffect>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p:tgtEl>
                                              <p:spTgt spid="94"/>
                                            </p:tgtEl>
                                            <p:attrNameLst>
                                              <p:attrName>ppt_x</p:attrName>
                                            </p:attrNameLst>
                                          </p:cBhvr>
                                          <p:tavLst>
                                            <p:tav tm="0">
                                              <p:val>
                                                <p:strVal val="#ppt_x-#ppt_w*1.125000"/>
                                              </p:val>
                                            </p:tav>
                                            <p:tav tm="100000">
                                              <p:val>
                                                <p:strVal val="#ppt_x"/>
                                              </p:val>
                                            </p:tav>
                                          </p:tavLst>
                                        </p:anim>
                                        <p:animEffect transition="in" filter="wipe(right)">
                                          <p:cBhvr>
                                            <p:cTn id="16" dur="500"/>
                                            <p:tgtEl>
                                              <p:spTgt spid="94"/>
                                            </p:tgtEl>
                                          </p:cBhvr>
                                        </p:animEffect>
                                      </p:childTnLst>
                                    </p:cTn>
                                  </p:par>
                                  <p:par>
                                    <p:cTn id="17" presetID="12" presetClass="entr" presetSubtype="8"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p:tgtEl>
                                              <p:spTgt spid="14"/>
                                            </p:tgtEl>
                                            <p:attrNameLst>
                                              <p:attrName>ppt_x</p:attrName>
                                            </p:attrNameLst>
                                          </p:cBhvr>
                                          <p:tavLst>
                                            <p:tav tm="0">
                                              <p:val>
                                                <p:strVal val="#ppt_x-#ppt_w*1.125000"/>
                                              </p:val>
                                            </p:tav>
                                            <p:tav tm="100000">
                                              <p:val>
                                                <p:strVal val="#ppt_x"/>
                                              </p:val>
                                            </p:tav>
                                          </p:tavLst>
                                        </p:anim>
                                        <p:animEffect transition="in" filter="wipe(right)">
                                          <p:cBhvr>
                                            <p:cTn id="20" dur="500"/>
                                            <p:tgtEl>
                                              <p:spTgt spid="14"/>
                                            </p:tgtEl>
                                          </p:cBhvr>
                                        </p:animEffect>
                                      </p:childTnLst>
                                    </p:cTn>
                                  </p:par>
                                </p:childTnLst>
                              </p:cTn>
                            </p:par>
                            <p:par>
                              <p:cTn id="21" fill="hold">
                                <p:stCondLst>
                                  <p:cond delay="1500"/>
                                </p:stCondLst>
                                <p:childTnLst>
                                  <p:par>
                                    <p:cTn id="22" presetID="2" presetClass="entr" presetSubtype="4" fill="hold" nodeType="after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additive="base">
                                            <p:cTn id="24" dur="500" fill="hold"/>
                                            <p:tgtEl>
                                              <p:spTgt spid="47"/>
                                            </p:tgtEl>
                                            <p:attrNameLst>
                                              <p:attrName>ppt_x</p:attrName>
                                            </p:attrNameLst>
                                          </p:cBhvr>
                                          <p:tavLst>
                                            <p:tav tm="0">
                                              <p:val>
                                                <p:strVal val="#ppt_x"/>
                                              </p:val>
                                            </p:tav>
                                            <p:tav tm="100000">
                                              <p:val>
                                                <p:strVal val="#ppt_x"/>
                                              </p:val>
                                            </p:tav>
                                          </p:tavLst>
                                        </p:anim>
                                        <p:anim calcmode="lin" valueType="num">
                                          <p:cBhvr additive="base">
                                            <p:cTn id="25" dur="500" fill="hold"/>
                                            <p:tgtEl>
                                              <p:spTgt spid="47"/>
                                            </p:tgtEl>
                                            <p:attrNameLst>
                                              <p:attrName>ppt_y</p:attrName>
                                            </p:attrNameLst>
                                          </p:cBhvr>
                                          <p:tavLst>
                                            <p:tav tm="0">
                                              <p:val>
                                                <p:strVal val="1+#ppt_h/2"/>
                                              </p:val>
                                            </p:tav>
                                            <p:tav tm="100000">
                                              <p:val>
                                                <p:strVal val="#ppt_y"/>
                                              </p:val>
                                            </p:tav>
                                          </p:tavLst>
                                        </p:anim>
                                      </p:childTnLst>
                                    </p:cTn>
                                  </p:par>
                                </p:childTnLst>
                              </p:cTn>
                            </p:par>
                            <p:par>
                              <p:cTn id="26" fill="hold">
                                <p:stCondLst>
                                  <p:cond delay="2000"/>
                                </p:stCondLst>
                                <p:childTnLst>
                                  <p:par>
                                    <p:cTn id="27" presetID="12" presetClass="entr" presetSubtype="8" fill="hold" grpId="0" nodeType="afterEffect">
                                      <p:stCondLst>
                                        <p:cond delay="0"/>
                                      </p:stCondLst>
                                      <p:iterate type="lt">
                                        <p:tmPct val="10000"/>
                                      </p:iterate>
                                      <p:childTnLst>
                                        <p:set>
                                          <p:cBhvr>
                                            <p:cTn id="28" dur="1" fill="hold">
                                              <p:stCondLst>
                                                <p:cond delay="0"/>
                                              </p:stCondLst>
                                            </p:cTn>
                                            <p:tgtEl>
                                              <p:spTgt spid="57"/>
                                            </p:tgtEl>
                                            <p:attrNameLst>
                                              <p:attrName>style.visibility</p:attrName>
                                            </p:attrNameLst>
                                          </p:cBhvr>
                                          <p:to>
                                            <p:strVal val="visible"/>
                                          </p:to>
                                        </p:set>
                                        <p:anim calcmode="lin" valueType="num">
                                          <p:cBhvr additive="base">
                                            <p:cTn id="29" dur="500"/>
                                            <p:tgtEl>
                                              <p:spTgt spid="57"/>
                                            </p:tgtEl>
                                            <p:attrNameLst>
                                              <p:attrName>ppt_x</p:attrName>
                                            </p:attrNameLst>
                                          </p:cBhvr>
                                          <p:tavLst>
                                            <p:tav tm="0">
                                              <p:val>
                                                <p:strVal val="#ppt_x-#ppt_w*1.125000"/>
                                              </p:val>
                                            </p:tav>
                                            <p:tav tm="100000">
                                              <p:val>
                                                <p:strVal val="#ppt_x"/>
                                              </p:val>
                                            </p:tav>
                                          </p:tavLst>
                                        </p:anim>
                                        <p:animEffect transition="in" filter="wipe(right)">
                                          <p:cBhvr>
                                            <p:cTn id="30" dur="500"/>
                                            <p:tgtEl>
                                              <p:spTgt spid="57"/>
                                            </p:tgtEl>
                                          </p:cBhvr>
                                        </p:animEffect>
                                      </p:childTnLst>
                                    </p:cTn>
                                  </p:par>
                                  <p:par>
                                    <p:cTn id="31" presetID="1" presetClass="entr" presetSubtype="0" fill="hold" nodeType="withEffect">
                                      <p:stCondLst>
                                        <p:cond delay="0"/>
                                      </p:stCondLst>
                                      <p:childTnLst>
                                        <p:set>
                                          <p:cBhvr>
                                            <p:cTn id="32" dur="1" fill="hold">
                                              <p:stCondLst>
                                                <p:cond delay="0"/>
                                              </p:stCondLst>
                                            </p:cTn>
                                            <p:tgtEl>
                                              <p:spTgt spid="4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9"/>
                                            </p:tgtEl>
                                            <p:attrNameLst>
                                              <p:attrName>style.visibility</p:attrName>
                                            </p:attrNameLst>
                                          </p:cBhvr>
                                          <p:to>
                                            <p:strVal val="visible"/>
                                          </p:to>
                                        </p:set>
                                      </p:childTnLst>
                                    </p:cTn>
                                  </p:par>
                                  <p:par>
                                    <p:cTn id="41" presetID="42" presetClass="path" presetSubtype="0" accel="50000" decel="50000" fill="hold" nodeType="withEffect">
                                      <p:stCondLst>
                                        <p:cond delay="0"/>
                                      </p:stCondLst>
                                      <p:childTnLst>
                                        <p:animMotion origin="layout" path="M -0.25729 -0.00555 L -1.94444E-6 -3.45679E-6 " pathEditMode="relative" rAng="0" ptsTypes="AA">
                                          <p:cBhvr>
                                            <p:cTn id="42" dur="2000" fill="hold"/>
                                            <p:tgtEl>
                                              <p:spTgt spid="48"/>
                                            </p:tgtEl>
                                            <p:attrNameLst>
                                              <p:attrName>ppt_x</p:attrName>
                                              <p:attrName>ppt_y</p:attrName>
                                            </p:attrNameLst>
                                          </p:cBhvr>
                                          <p:rCtr x="12865" y="278"/>
                                        </p:animMotion>
                                      </p:childTnLst>
                                    </p:cTn>
                                  </p:par>
                                  <p:par>
                                    <p:cTn id="43" presetID="42" presetClass="path" presetSubtype="0" accel="50000" decel="50000" fill="hold" nodeType="withEffect">
                                      <p:stCondLst>
                                        <p:cond delay="0"/>
                                      </p:stCondLst>
                                      <p:childTnLst>
                                        <p:animMotion origin="layout" path="M -0.25104 0.15926 L 2.5E-6 3.45679E-6 " pathEditMode="relative" rAng="0" ptsTypes="AA">
                                          <p:cBhvr>
                                            <p:cTn id="44" dur="2000" fill="hold"/>
                                            <p:tgtEl>
                                              <p:spTgt spid="51"/>
                                            </p:tgtEl>
                                            <p:attrNameLst>
                                              <p:attrName>ppt_x</p:attrName>
                                              <p:attrName>ppt_y</p:attrName>
                                            </p:attrNameLst>
                                          </p:cBhvr>
                                          <p:rCtr x="12552" y="-7963"/>
                                        </p:animMotion>
                                      </p:childTnLst>
                                    </p:cTn>
                                  </p:par>
                                  <p:par>
                                    <p:cTn id="45" presetID="42" presetClass="path" presetSubtype="0" accel="50000" decel="50000" fill="hold" nodeType="withEffect">
                                      <p:stCondLst>
                                        <p:cond delay="0"/>
                                      </p:stCondLst>
                                      <p:childTnLst>
                                        <p:animMotion origin="layout" path="M -0.19271 0.30926 L -2.77778E-7 -4.32099E-6 " pathEditMode="relative" rAng="0" ptsTypes="AA">
                                          <p:cBhvr>
                                            <p:cTn id="46" dur="2000" fill="hold"/>
                                            <p:tgtEl>
                                              <p:spTgt spid="54"/>
                                            </p:tgtEl>
                                            <p:attrNameLst>
                                              <p:attrName>ppt_x</p:attrName>
                                              <p:attrName>ppt_y</p:attrName>
                                            </p:attrNameLst>
                                          </p:cBhvr>
                                          <p:rCtr x="9635" y="-15463"/>
                                        </p:animMotion>
                                      </p:childTnLst>
                                    </p:cTn>
                                  </p:par>
                                  <p:par>
                                    <p:cTn id="47" presetID="42" presetClass="path" presetSubtype="0" accel="50000" decel="50000" fill="hold" nodeType="withEffect">
                                      <p:stCondLst>
                                        <p:cond delay="0"/>
                                      </p:stCondLst>
                                      <p:childTnLst>
                                        <p:animMotion origin="layout" path="M -0.23438 -0.15555 L 2.22222E-6 -4.5679E-6 " pathEditMode="relative" rAng="0" ptsTypes="AA">
                                          <p:cBhvr>
                                            <p:cTn id="48" dur="2000" fill="hold"/>
                                            <p:tgtEl>
                                              <p:spTgt spid="59"/>
                                            </p:tgtEl>
                                            <p:attrNameLst>
                                              <p:attrName>ppt_x</p:attrName>
                                              <p:attrName>ppt_y</p:attrName>
                                            </p:attrNameLst>
                                          </p:cBhvr>
                                          <p:rCtr x="11719" y="7778"/>
                                        </p:animMotion>
                                      </p:childTnLst>
                                    </p:cTn>
                                  </p:par>
                                  <p:par>
                                    <p:cTn id="49" presetID="42" presetClass="path" presetSubtype="0" accel="50000" decel="50000" fill="hold" nodeType="withEffect">
                                      <p:stCondLst>
                                        <p:cond delay="0"/>
                                      </p:stCondLst>
                                      <p:childTnLst>
                                        <p:animMotion origin="layout" path="M -0.16042 -0.30926 L 2.22222E-6 1.97531E-6 " pathEditMode="relative" rAng="0" ptsTypes="AA">
                                          <p:cBhvr>
                                            <p:cTn id="50" dur="2000" fill="hold"/>
                                            <p:tgtEl>
                                              <p:spTgt spid="39"/>
                                            </p:tgtEl>
                                            <p:attrNameLst>
                                              <p:attrName>ppt_x</p:attrName>
                                              <p:attrName>ppt_y</p:attrName>
                                            </p:attrNameLst>
                                          </p:cBhvr>
                                          <p:rCtr x="8021" y="15463"/>
                                        </p:animMotion>
                                      </p:childTnLst>
                                    </p:cTn>
                                  </p:par>
                                </p:childTnLst>
                              </p:cTn>
                            </p:par>
                            <p:par>
                              <p:cTn id="51" fill="hold">
                                <p:stCondLst>
                                  <p:cond delay="3299"/>
                                </p:stCondLst>
                                <p:childTnLst>
                                  <p:par>
                                    <p:cTn id="52" presetID="22" presetClass="entr" presetSubtype="8" fill="hold" nodeType="afterEffect">
                                      <p:stCondLst>
                                        <p:cond delay="0"/>
                                      </p:stCondLst>
                                      <p:childTnLst>
                                        <p:set>
                                          <p:cBhvr>
                                            <p:cTn id="53" dur="1" fill="hold">
                                              <p:stCondLst>
                                                <p:cond delay="0"/>
                                              </p:stCondLst>
                                            </p:cTn>
                                            <p:tgtEl>
                                              <p:spTgt spid="80"/>
                                            </p:tgtEl>
                                            <p:attrNameLst>
                                              <p:attrName>style.visibility</p:attrName>
                                            </p:attrNameLst>
                                          </p:cBhvr>
                                          <p:to>
                                            <p:strVal val="visible"/>
                                          </p:to>
                                        </p:set>
                                        <p:animEffect transition="in" filter="wipe(left)">
                                          <p:cBhvr>
                                            <p:cTn id="54" dur="500"/>
                                            <p:tgtEl>
                                              <p:spTgt spid="80"/>
                                            </p:tgtEl>
                                          </p:cBhvr>
                                        </p:animEffect>
                                      </p:childTnLst>
                                    </p:cTn>
                                  </p:par>
                                  <p:par>
                                    <p:cTn id="55" presetID="22" presetClass="entr" presetSubtype="8" fill="hold" nodeType="with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wipe(left)">
                                          <p:cBhvr>
                                            <p:cTn id="57" dur="500"/>
                                            <p:tgtEl>
                                              <p:spTgt spid="81"/>
                                            </p:tgtEl>
                                          </p:cBhvr>
                                        </p:animEffect>
                                      </p:childTnLst>
                                    </p:cTn>
                                  </p:par>
                                  <p:par>
                                    <p:cTn id="58" presetID="22" presetClass="entr" presetSubtype="8" fill="hold" nodeType="with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wipe(left)">
                                          <p:cBhvr>
                                            <p:cTn id="60" dur="500"/>
                                            <p:tgtEl>
                                              <p:spTgt spid="83"/>
                                            </p:tgtEl>
                                          </p:cBhvr>
                                        </p:animEffect>
                                      </p:childTnLst>
                                    </p:cTn>
                                  </p:par>
                                  <p:par>
                                    <p:cTn id="61" presetID="22" presetClass="entr" presetSubtype="8" fill="hold" nodeType="with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500"/>
                                            <p:tgtEl>
                                              <p:spTgt spid="84"/>
                                            </p:tgtEl>
                                          </p:cBhvr>
                                        </p:animEffect>
                                      </p:childTnLst>
                                    </p:cTn>
                                  </p:par>
                                  <p:par>
                                    <p:cTn id="64" presetID="22" presetClass="entr" presetSubtype="8" fill="hold" nodeType="withEffect">
                                      <p:stCondLst>
                                        <p:cond delay="0"/>
                                      </p:stCondLst>
                                      <p:childTnLst>
                                        <p:set>
                                          <p:cBhvr>
                                            <p:cTn id="65" dur="1" fill="hold">
                                              <p:stCondLst>
                                                <p:cond delay="0"/>
                                              </p:stCondLst>
                                            </p:cTn>
                                            <p:tgtEl>
                                              <p:spTgt spid="85"/>
                                            </p:tgtEl>
                                            <p:attrNameLst>
                                              <p:attrName>style.visibility</p:attrName>
                                            </p:attrNameLst>
                                          </p:cBhvr>
                                          <p:to>
                                            <p:strVal val="visible"/>
                                          </p:to>
                                        </p:set>
                                        <p:animEffect transition="in" filter="wipe(left)">
                                          <p:cBhvr>
                                            <p:cTn id="66" dur="500"/>
                                            <p:tgtEl>
                                              <p:spTgt spid="85"/>
                                            </p:tgtEl>
                                          </p:cBhvr>
                                        </p:animEffect>
                                      </p:childTnLst>
                                    </p:cTn>
                                  </p:par>
                                </p:childTnLst>
                              </p:cTn>
                            </p:par>
                            <p:par>
                              <p:cTn id="67" fill="hold">
                                <p:stCondLst>
                                  <p:cond delay="3799"/>
                                </p:stCondLst>
                                <p:childTnLst>
                                  <p:par>
                                    <p:cTn id="68" presetID="16" presetClass="entr" presetSubtype="21" fill="hold" nodeType="afterEffect">
                                      <p:stCondLst>
                                        <p:cond delay="0"/>
                                      </p:stCondLst>
                                      <p:childTnLst>
                                        <p:set>
                                          <p:cBhvr>
                                            <p:cTn id="69" dur="1" fill="hold">
                                              <p:stCondLst>
                                                <p:cond delay="0"/>
                                              </p:stCondLst>
                                            </p:cTn>
                                            <p:tgtEl>
                                              <p:spTgt spid="65"/>
                                            </p:tgtEl>
                                            <p:attrNameLst>
                                              <p:attrName>style.visibility</p:attrName>
                                            </p:attrNameLst>
                                          </p:cBhvr>
                                          <p:to>
                                            <p:strVal val="visible"/>
                                          </p:to>
                                        </p:set>
                                        <p:animEffect transition="in" filter="barn(inVertical)">
                                          <p:cBhvr>
                                            <p:cTn id="70" dur="500"/>
                                            <p:tgtEl>
                                              <p:spTgt spid="65"/>
                                            </p:tgtEl>
                                          </p:cBhvr>
                                        </p:animEffect>
                                      </p:childTnLst>
                                    </p:cTn>
                                  </p:par>
                                </p:childTnLst>
                              </p:cTn>
                            </p:par>
                            <p:par>
                              <p:cTn id="71" fill="hold">
                                <p:stCondLst>
                                  <p:cond delay="4299"/>
                                </p:stCondLst>
                                <p:childTnLst>
                                  <p:par>
                                    <p:cTn id="72" presetID="16" presetClass="entr" presetSubtype="21"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barn(inVertical)">
                                          <p:cBhvr>
                                            <p:cTn id="74" dur="500"/>
                                            <p:tgtEl>
                                              <p:spTgt spid="68"/>
                                            </p:tgtEl>
                                          </p:cBhvr>
                                        </p:animEffect>
                                      </p:childTnLst>
                                    </p:cTn>
                                  </p:par>
                                </p:childTnLst>
                              </p:cTn>
                            </p:par>
                            <p:par>
                              <p:cTn id="75" fill="hold">
                                <p:stCondLst>
                                  <p:cond delay="4799"/>
                                </p:stCondLst>
                                <p:childTnLst>
                                  <p:par>
                                    <p:cTn id="76" presetID="16" presetClass="entr" presetSubtype="21"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barn(inVertical)">
                                          <p:cBhvr>
                                            <p:cTn id="78" dur="500"/>
                                            <p:tgtEl>
                                              <p:spTgt spid="71"/>
                                            </p:tgtEl>
                                          </p:cBhvr>
                                        </p:animEffect>
                                      </p:childTnLst>
                                    </p:cTn>
                                  </p:par>
                                </p:childTnLst>
                              </p:cTn>
                            </p:par>
                            <p:par>
                              <p:cTn id="79" fill="hold">
                                <p:stCondLst>
                                  <p:cond delay="5299"/>
                                </p:stCondLst>
                                <p:childTnLst>
                                  <p:par>
                                    <p:cTn id="80" presetID="16" presetClass="entr" presetSubtype="21" fill="hold" nodeType="after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barn(inVertical)">
                                          <p:cBhvr>
                                            <p:cTn id="82" dur="500"/>
                                            <p:tgtEl>
                                              <p:spTgt spid="74"/>
                                            </p:tgtEl>
                                          </p:cBhvr>
                                        </p:animEffect>
                                      </p:childTnLst>
                                    </p:cTn>
                                  </p:par>
                                </p:childTnLst>
                              </p:cTn>
                            </p:par>
                            <p:par>
                              <p:cTn id="83" fill="hold">
                                <p:stCondLst>
                                  <p:cond delay="5799"/>
                                </p:stCondLst>
                                <p:childTnLst>
                                  <p:par>
                                    <p:cTn id="84" presetID="16" presetClass="entr" presetSubtype="21" fill="hold" nodeType="afterEffect">
                                      <p:stCondLst>
                                        <p:cond delay="0"/>
                                      </p:stCondLst>
                                      <p:childTnLst>
                                        <p:set>
                                          <p:cBhvr>
                                            <p:cTn id="85" dur="1" fill="hold">
                                              <p:stCondLst>
                                                <p:cond delay="0"/>
                                              </p:stCondLst>
                                            </p:cTn>
                                            <p:tgtEl>
                                              <p:spTgt spid="77"/>
                                            </p:tgtEl>
                                            <p:attrNameLst>
                                              <p:attrName>style.visibility</p:attrName>
                                            </p:attrNameLst>
                                          </p:cBhvr>
                                          <p:to>
                                            <p:strVal val="visible"/>
                                          </p:to>
                                        </p:set>
                                        <p:animEffect transition="in" filter="barn(inVertical)">
                                          <p:cBhvr>
                                            <p:cTn id="86" dur="500"/>
                                            <p:tgtEl>
                                              <p:spTgt spid="77"/>
                                            </p:tgtEl>
                                          </p:cBhvr>
                                        </p:animEffect>
                                      </p:childTnLst>
                                    </p:cTn>
                                  </p:par>
                                </p:childTnLst>
                              </p:cTn>
                            </p:par>
                            <p:par>
                              <p:cTn id="87" fill="hold">
                                <p:stCondLst>
                                  <p:cond delay="6299"/>
                                </p:stCondLst>
                                <p:childTnLst>
                                  <p:par>
                                    <p:cTn id="88" presetID="10" presetClass="entr" presetSubtype="0" fill="hold" grpId="0" nodeType="after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fade">
                                          <p:cBhvr>
                                            <p:cTn id="90"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94" grpId="0"/>
          <p:bldP spid="38" grpId="0"/>
          <p:bldP spid="57" grpId="0"/>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868995" y="4048200"/>
            <a:ext cx="174832" cy="174832"/>
          </a:xfrm>
          <a:prstGeom prst="ellipse">
            <a:avLst/>
          </a:prstGeom>
          <a:solidFill>
            <a:schemeClr val="tx1">
              <a:lumMod val="95000"/>
              <a:lumOff val="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endParaRPr>
          </a:p>
        </p:txBody>
      </p:sp>
      <p:sp>
        <p:nvSpPr>
          <p:cNvPr id="5" name="椭圆 4"/>
          <p:cNvSpPr/>
          <p:nvPr/>
        </p:nvSpPr>
        <p:spPr>
          <a:xfrm>
            <a:off x="-98675" y="2890629"/>
            <a:ext cx="9279862" cy="5473722"/>
          </a:xfrm>
          <a:prstGeom prst="ellipse">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p:nvGrpSpPr>
        <p:grpSpPr>
          <a:xfrm>
            <a:off x="2439141" y="2785976"/>
            <a:ext cx="654898" cy="654898"/>
            <a:chOff x="304800" y="673100"/>
            <a:chExt cx="4000500" cy="4000500"/>
          </a:xfrm>
          <a:effectLst>
            <a:outerShdw blurRad="444500" dist="254000" dir="8100000" algn="tr" rotWithShape="0">
              <a:prstClr val="black">
                <a:alpha val="50000"/>
              </a:prstClr>
            </a:outerShdw>
          </a:effectLst>
        </p:grpSpPr>
        <p:sp>
          <p:nvSpPr>
            <p:cNvPr id="7" name="同心圆 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endParaRPr>
            </a:p>
          </p:txBody>
        </p:sp>
        <p:sp>
          <p:nvSpPr>
            <p:cNvPr id="8" name="椭圆 7"/>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endParaRPr>
            </a:p>
          </p:txBody>
        </p:sp>
      </p:grpSp>
      <p:grpSp>
        <p:nvGrpSpPr>
          <p:cNvPr id="9" name="组合 8"/>
          <p:cNvGrpSpPr/>
          <p:nvPr/>
        </p:nvGrpSpPr>
        <p:grpSpPr>
          <a:xfrm>
            <a:off x="3971611" y="2615231"/>
            <a:ext cx="654898" cy="654898"/>
            <a:chOff x="304800" y="673100"/>
            <a:chExt cx="4000500" cy="4000500"/>
          </a:xfrm>
          <a:effectLst>
            <a:outerShdw blurRad="444500" dist="254000" dir="8100000" algn="tr" rotWithShape="0">
              <a:prstClr val="black">
                <a:alpha val="50000"/>
              </a:prstClr>
            </a:outerShdw>
          </a:effectLst>
        </p:grpSpPr>
        <p:sp>
          <p:nvSpPr>
            <p:cNvPr id="10" name="同心圆 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endParaRPr>
            </a:p>
          </p:txBody>
        </p:sp>
        <p:sp>
          <p:nvSpPr>
            <p:cNvPr id="11" name="椭圆 10"/>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endParaRPr>
            </a:p>
          </p:txBody>
        </p:sp>
      </p:grpSp>
      <p:grpSp>
        <p:nvGrpSpPr>
          <p:cNvPr id="12" name="组合 11"/>
          <p:cNvGrpSpPr/>
          <p:nvPr/>
        </p:nvGrpSpPr>
        <p:grpSpPr>
          <a:xfrm>
            <a:off x="5696065" y="2693643"/>
            <a:ext cx="654898" cy="654898"/>
            <a:chOff x="304800" y="673100"/>
            <a:chExt cx="4000500" cy="4000500"/>
          </a:xfrm>
          <a:effectLst>
            <a:outerShdw blurRad="444500" dist="254000" dir="8100000" algn="tr" rotWithShape="0">
              <a:prstClr val="black">
                <a:alpha val="50000"/>
              </a:prstClr>
            </a:outerShdw>
          </a:effectLst>
        </p:grpSpPr>
        <p:sp>
          <p:nvSpPr>
            <p:cNvPr id="13" name="同心圆 1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endParaRPr>
            </a:p>
          </p:txBody>
        </p:sp>
        <p:sp>
          <p:nvSpPr>
            <p:cNvPr id="14" name="椭圆 13"/>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endParaRPr>
            </a:p>
          </p:txBody>
        </p:sp>
      </p:grpSp>
      <p:grpSp>
        <p:nvGrpSpPr>
          <p:cNvPr id="15" name="组合 14"/>
          <p:cNvGrpSpPr/>
          <p:nvPr/>
        </p:nvGrpSpPr>
        <p:grpSpPr>
          <a:xfrm>
            <a:off x="7110976" y="3126554"/>
            <a:ext cx="654898" cy="654898"/>
            <a:chOff x="304800" y="673100"/>
            <a:chExt cx="4000500" cy="4000500"/>
          </a:xfrm>
          <a:effectLst>
            <a:outerShdw blurRad="444500" dist="254000" dir="8100000" algn="tr" rotWithShape="0">
              <a:prstClr val="black">
                <a:alpha val="50000"/>
              </a:prstClr>
            </a:outerShdw>
          </a:effectLst>
        </p:grpSpPr>
        <p:sp>
          <p:nvSpPr>
            <p:cNvPr id="16" name="同心圆 1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endParaRPr>
            </a:p>
          </p:txBody>
        </p:sp>
        <p:sp>
          <p:nvSpPr>
            <p:cNvPr id="17" name="椭圆 1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endParaRPr>
            </a:p>
          </p:txBody>
        </p:sp>
      </p:grpSp>
      <p:sp>
        <p:nvSpPr>
          <p:cNvPr id="18" name="椭圆 17"/>
          <p:cNvSpPr/>
          <p:nvPr/>
        </p:nvSpPr>
        <p:spPr>
          <a:xfrm>
            <a:off x="938219" y="4259705"/>
            <a:ext cx="87416" cy="87416"/>
          </a:xfrm>
          <a:prstGeom prst="ellipse">
            <a:avLst/>
          </a:prstGeom>
          <a:solidFill>
            <a:schemeClr val="tx1">
              <a:lumMod val="95000"/>
              <a:lumOff val="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endParaRPr>
          </a:p>
        </p:txBody>
      </p:sp>
      <p:sp>
        <p:nvSpPr>
          <p:cNvPr id="19" name="椭圆 18"/>
          <p:cNvSpPr/>
          <p:nvPr/>
        </p:nvSpPr>
        <p:spPr>
          <a:xfrm>
            <a:off x="1024300" y="4135616"/>
            <a:ext cx="174832" cy="174832"/>
          </a:xfrm>
          <a:prstGeom prst="ellipse">
            <a:avLst/>
          </a:prstGeom>
          <a:solidFill>
            <a:schemeClr val="tx1">
              <a:lumMod val="95000"/>
              <a:lumOff val="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endParaRPr>
          </a:p>
        </p:txBody>
      </p:sp>
      <p:sp>
        <p:nvSpPr>
          <p:cNvPr id="20" name="椭圆 19"/>
          <p:cNvSpPr/>
          <p:nvPr/>
        </p:nvSpPr>
        <p:spPr>
          <a:xfrm>
            <a:off x="1143991" y="4050725"/>
            <a:ext cx="142004" cy="142004"/>
          </a:xfrm>
          <a:prstGeom prst="ellipse">
            <a:avLst/>
          </a:prstGeom>
          <a:solidFill>
            <a:schemeClr val="tx1">
              <a:lumMod val="95000"/>
              <a:lumOff val="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endParaRPr>
          </a:p>
        </p:txBody>
      </p:sp>
      <p:sp>
        <p:nvSpPr>
          <p:cNvPr id="21" name="椭圆 20"/>
          <p:cNvSpPr/>
          <p:nvPr/>
        </p:nvSpPr>
        <p:spPr>
          <a:xfrm>
            <a:off x="1285995" y="3996785"/>
            <a:ext cx="87416" cy="87416"/>
          </a:xfrm>
          <a:prstGeom prst="ellipse">
            <a:avLst/>
          </a:prstGeom>
          <a:solidFill>
            <a:schemeClr val="tx1">
              <a:lumMod val="95000"/>
              <a:lumOff val="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endParaRPr>
          </a:p>
        </p:txBody>
      </p:sp>
      <p:grpSp>
        <p:nvGrpSpPr>
          <p:cNvPr id="22" name="组合 21"/>
          <p:cNvGrpSpPr/>
          <p:nvPr/>
        </p:nvGrpSpPr>
        <p:grpSpPr>
          <a:xfrm>
            <a:off x="784268" y="3407596"/>
            <a:ext cx="654898" cy="654898"/>
            <a:chOff x="304800" y="673100"/>
            <a:chExt cx="4000500" cy="4000500"/>
          </a:xfrm>
          <a:effectLst>
            <a:outerShdw blurRad="444500" dist="254000" dir="8100000" algn="tr" rotWithShape="0">
              <a:prstClr val="black">
                <a:alpha val="50000"/>
              </a:prstClr>
            </a:outerShdw>
          </a:effectLst>
        </p:grpSpPr>
        <p:sp>
          <p:nvSpPr>
            <p:cNvPr id="23" name="同心圆 2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endParaRPr>
            </a:p>
          </p:txBody>
        </p:sp>
        <p:sp>
          <p:nvSpPr>
            <p:cNvPr id="24" name="椭圆 23"/>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endParaRPr>
            </a:p>
          </p:txBody>
        </p:sp>
      </p:grpSp>
      <p:sp>
        <p:nvSpPr>
          <p:cNvPr id="25" name="椭圆 24"/>
          <p:cNvSpPr/>
          <p:nvPr/>
        </p:nvSpPr>
        <p:spPr>
          <a:xfrm>
            <a:off x="2465444" y="3413382"/>
            <a:ext cx="174832" cy="174832"/>
          </a:xfrm>
          <a:prstGeom prst="ellipse">
            <a:avLst/>
          </a:prstGeom>
          <a:solidFill>
            <a:schemeClr val="tx1">
              <a:lumMod val="95000"/>
              <a:lumOff val="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endParaRPr>
          </a:p>
        </p:txBody>
      </p:sp>
      <p:sp>
        <p:nvSpPr>
          <p:cNvPr id="26" name="椭圆 25"/>
          <p:cNvSpPr/>
          <p:nvPr/>
        </p:nvSpPr>
        <p:spPr>
          <a:xfrm>
            <a:off x="2534668" y="3624887"/>
            <a:ext cx="87416" cy="87416"/>
          </a:xfrm>
          <a:prstGeom prst="ellipse">
            <a:avLst/>
          </a:prstGeom>
          <a:solidFill>
            <a:schemeClr val="tx1">
              <a:lumMod val="95000"/>
              <a:lumOff val="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endParaRPr>
          </a:p>
        </p:txBody>
      </p:sp>
      <p:sp>
        <p:nvSpPr>
          <p:cNvPr id="27" name="椭圆 26"/>
          <p:cNvSpPr/>
          <p:nvPr/>
        </p:nvSpPr>
        <p:spPr>
          <a:xfrm>
            <a:off x="2816443" y="3426580"/>
            <a:ext cx="174832" cy="174832"/>
          </a:xfrm>
          <a:prstGeom prst="ellipse">
            <a:avLst/>
          </a:prstGeom>
          <a:solidFill>
            <a:schemeClr val="tx1">
              <a:lumMod val="95000"/>
              <a:lumOff val="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endParaRPr>
          </a:p>
        </p:txBody>
      </p:sp>
      <p:sp>
        <p:nvSpPr>
          <p:cNvPr id="28" name="椭圆 27"/>
          <p:cNvSpPr/>
          <p:nvPr/>
        </p:nvSpPr>
        <p:spPr>
          <a:xfrm>
            <a:off x="2623811" y="3557911"/>
            <a:ext cx="142004" cy="142004"/>
          </a:xfrm>
          <a:prstGeom prst="ellipse">
            <a:avLst/>
          </a:prstGeom>
          <a:solidFill>
            <a:schemeClr val="tx1">
              <a:lumMod val="95000"/>
              <a:lumOff val="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endParaRPr>
          </a:p>
        </p:txBody>
      </p:sp>
      <p:sp>
        <p:nvSpPr>
          <p:cNvPr id="29" name="椭圆 28"/>
          <p:cNvSpPr/>
          <p:nvPr/>
        </p:nvSpPr>
        <p:spPr>
          <a:xfrm>
            <a:off x="2660630" y="3470288"/>
            <a:ext cx="87416" cy="87416"/>
          </a:xfrm>
          <a:prstGeom prst="ellipse">
            <a:avLst/>
          </a:prstGeom>
          <a:solidFill>
            <a:schemeClr val="tx1">
              <a:lumMod val="95000"/>
              <a:lumOff val="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endParaRPr>
          </a:p>
        </p:txBody>
      </p:sp>
      <p:sp>
        <p:nvSpPr>
          <p:cNvPr id="30" name="椭圆 29"/>
          <p:cNvSpPr/>
          <p:nvPr/>
        </p:nvSpPr>
        <p:spPr>
          <a:xfrm>
            <a:off x="4015425" y="3208691"/>
            <a:ext cx="174832" cy="174832"/>
          </a:xfrm>
          <a:prstGeom prst="ellipse">
            <a:avLst/>
          </a:prstGeom>
          <a:solidFill>
            <a:schemeClr val="tx1">
              <a:lumMod val="95000"/>
              <a:lumOff val="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endParaRPr>
          </a:p>
        </p:txBody>
      </p:sp>
      <p:sp>
        <p:nvSpPr>
          <p:cNvPr id="31" name="椭圆 30"/>
          <p:cNvSpPr/>
          <p:nvPr/>
        </p:nvSpPr>
        <p:spPr>
          <a:xfrm>
            <a:off x="4084649" y="3420196"/>
            <a:ext cx="87416" cy="87416"/>
          </a:xfrm>
          <a:prstGeom prst="ellipse">
            <a:avLst/>
          </a:prstGeom>
          <a:solidFill>
            <a:schemeClr val="tx1">
              <a:lumMod val="95000"/>
              <a:lumOff val="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endParaRPr>
          </a:p>
        </p:txBody>
      </p:sp>
      <p:sp>
        <p:nvSpPr>
          <p:cNvPr id="32" name="椭圆 31"/>
          <p:cNvSpPr/>
          <p:nvPr/>
        </p:nvSpPr>
        <p:spPr>
          <a:xfrm>
            <a:off x="4366424" y="3221889"/>
            <a:ext cx="174832" cy="174832"/>
          </a:xfrm>
          <a:prstGeom prst="ellipse">
            <a:avLst/>
          </a:prstGeom>
          <a:solidFill>
            <a:schemeClr val="tx1">
              <a:lumMod val="95000"/>
              <a:lumOff val="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endParaRPr>
          </a:p>
        </p:txBody>
      </p:sp>
      <p:sp>
        <p:nvSpPr>
          <p:cNvPr id="33" name="椭圆 32"/>
          <p:cNvSpPr/>
          <p:nvPr/>
        </p:nvSpPr>
        <p:spPr>
          <a:xfrm>
            <a:off x="4173792" y="3353220"/>
            <a:ext cx="142004" cy="142004"/>
          </a:xfrm>
          <a:prstGeom prst="ellipse">
            <a:avLst/>
          </a:prstGeom>
          <a:solidFill>
            <a:schemeClr val="tx1">
              <a:lumMod val="95000"/>
              <a:lumOff val="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endParaRPr>
          </a:p>
        </p:txBody>
      </p:sp>
      <p:sp>
        <p:nvSpPr>
          <p:cNvPr id="34" name="椭圆 33"/>
          <p:cNvSpPr/>
          <p:nvPr/>
        </p:nvSpPr>
        <p:spPr>
          <a:xfrm>
            <a:off x="4210611" y="3265597"/>
            <a:ext cx="87416" cy="87416"/>
          </a:xfrm>
          <a:prstGeom prst="ellipse">
            <a:avLst/>
          </a:prstGeom>
          <a:solidFill>
            <a:schemeClr val="tx1">
              <a:lumMod val="95000"/>
              <a:lumOff val="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endParaRPr>
          </a:p>
        </p:txBody>
      </p:sp>
      <p:sp>
        <p:nvSpPr>
          <p:cNvPr id="35" name="椭圆 34"/>
          <p:cNvSpPr/>
          <p:nvPr/>
        </p:nvSpPr>
        <p:spPr>
          <a:xfrm>
            <a:off x="5731898" y="3323048"/>
            <a:ext cx="174832" cy="174832"/>
          </a:xfrm>
          <a:prstGeom prst="ellipse">
            <a:avLst/>
          </a:prstGeom>
          <a:solidFill>
            <a:schemeClr val="tx1">
              <a:lumMod val="95000"/>
              <a:lumOff val="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endParaRPr>
          </a:p>
        </p:txBody>
      </p:sp>
      <p:sp>
        <p:nvSpPr>
          <p:cNvPr id="36" name="椭圆 35"/>
          <p:cNvSpPr/>
          <p:nvPr/>
        </p:nvSpPr>
        <p:spPr>
          <a:xfrm>
            <a:off x="5801122" y="3534553"/>
            <a:ext cx="87416" cy="87416"/>
          </a:xfrm>
          <a:prstGeom prst="ellipse">
            <a:avLst/>
          </a:prstGeom>
          <a:solidFill>
            <a:schemeClr val="tx1">
              <a:lumMod val="95000"/>
              <a:lumOff val="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endParaRPr>
          </a:p>
        </p:txBody>
      </p:sp>
      <p:sp>
        <p:nvSpPr>
          <p:cNvPr id="37" name="椭圆 36"/>
          <p:cNvSpPr/>
          <p:nvPr/>
        </p:nvSpPr>
        <p:spPr>
          <a:xfrm>
            <a:off x="6082897" y="3336246"/>
            <a:ext cx="174832" cy="174832"/>
          </a:xfrm>
          <a:prstGeom prst="ellipse">
            <a:avLst/>
          </a:prstGeom>
          <a:solidFill>
            <a:schemeClr val="tx1">
              <a:lumMod val="95000"/>
              <a:lumOff val="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endParaRPr>
          </a:p>
        </p:txBody>
      </p:sp>
      <p:sp>
        <p:nvSpPr>
          <p:cNvPr id="38" name="椭圆 37"/>
          <p:cNvSpPr/>
          <p:nvPr/>
        </p:nvSpPr>
        <p:spPr>
          <a:xfrm>
            <a:off x="5890265" y="3467577"/>
            <a:ext cx="142004" cy="142004"/>
          </a:xfrm>
          <a:prstGeom prst="ellipse">
            <a:avLst/>
          </a:prstGeom>
          <a:solidFill>
            <a:schemeClr val="tx1">
              <a:lumMod val="95000"/>
              <a:lumOff val="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endParaRPr>
          </a:p>
        </p:txBody>
      </p:sp>
      <p:sp>
        <p:nvSpPr>
          <p:cNvPr id="39" name="椭圆 38"/>
          <p:cNvSpPr/>
          <p:nvPr/>
        </p:nvSpPr>
        <p:spPr>
          <a:xfrm>
            <a:off x="5927084" y="3379954"/>
            <a:ext cx="87416" cy="87416"/>
          </a:xfrm>
          <a:prstGeom prst="ellipse">
            <a:avLst/>
          </a:prstGeom>
          <a:solidFill>
            <a:schemeClr val="tx1">
              <a:lumMod val="95000"/>
              <a:lumOff val="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endParaRPr>
          </a:p>
        </p:txBody>
      </p:sp>
      <p:sp>
        <p:nvSpPr>
          <p:cNvPr id="40" name="椭圆 39"/>
          <p:cNvSpPr/>
          <p:nvPr/>
        </p:nvSpPr>
        <p:spPr>
          <a:xfrm>
            <a:off x="7186882" y="3753960"/>
            <a:ext cx="174832" cy="174832"/>
          </a:xfrm>
          <a:prstGeom prst="ellipse">
            <a:avLst/>
          </a:prstGeom>
          <a:solidFill>
            <a:schemeClr val="tx1">
              <a:lumMod val="95000"/>
              <a:lumOff val="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endParaRPr>
          </a:p>
        </p:txBody>
      </p:sp>
      <p:sp>
        <p:nvSpPr>
          <p:cNvPr id="41" name="椭圆 40"/>
          <p:cNvSpPr/>
          <p:nvPr/>
        </p:nvSpPr>
        <p:spPr>
          <a:xfrm>
            <a:off x="7256106" y="3965465"/>
            <a:ext cx="87416" cy="87416"/>
          </a:xfrm>
          <a:prstGeom prst="ellipse">
            <a:avLst/>
          </a:prstGeom>
          <a:solidFill>
            <a:schemeClr val="tx1">
              <a:lumMod val="95000"/>
              <a:lumOff val="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endParaRPr>
          </a:p>
        </p:txBody>
      </p:sp>
      <p:sp>
        <p:nvSpPr>
          <p:cNvPr id="42" name="椭圆 41"/>
          <p:cNvSpPr/>
          <p:nvPr/>
        </p:nvSpPr>
        <p:spPr>
          <a:xfrm>
            <a:off x="7537881" y="3767158"/>
            <a:ext cx="174832" cy="174832"/>
          </a:xfrm>
          <a:prstGeom prst="ellipse">
            <a:avLst/>
          </a:prstGeom>
          <a:solidFill>
            <a:schemeClr val="tx1">
              <a:lumMod val="95000"/>
              <a:lumOff val="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endParaRPr>
          </a:p>
        </p:txBody>
      </p:sp>
      <p:sp>
        <p:nvSpPr>
          <p:cNvPr id="43" name="椭圆 42"/>
          <p:cNvSpPr/>
          <p:nvPr/>
        </p:nvSpPr>
        <p:spPr>
          <a:xfrm>
            <a:off x="7345249" y="3898489"/>
            <a:ext cx="142004" cy="142004"/>
          </a:xfrm>
          <a:prstGeom prst="ellipse">
            <a:avLst/>
          </a:prstGeom>
          <a:solidFill>
            <a:schemeClr val="tx1">
              <a:lumMod val="95000"/>
              <a:lumOff val="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endParaRPr>
          </a:p>
        </p:txBody>
      </p:sp>
      <p:sp>
        <p:nvSpPr>
          <p:cNvPr id="44" name="椭圆 43"/>
          <p:cNvSpPr/>
          <p:nvPr/>
        </p:nvSpPr>
        <p:spPr>
          <a:xfrm>
            <a:off x="7382068" y="3810866"/>
            <a:ext cx="87416" cy="87416"/>
          </a:xfrm>
          <a:prstGeom prst="ellipse">
            <a:avLst/>
          </a:prstGeom>
          <a:solidFill>
            <a:schemeClr val="tx1">
              <a:lumMod val="95000"/>
              <a:lumOff val="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endParaRPr>
          </a:p>
        </p:txBody>
      </p:sp>
      <p:cxnSp>
        <p:nvCxnSpPr>
          <p:cNvPr id="45" name="直接连接符 44"/>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7" name="椭圆 46"/>
          <p:cNvSpPr/>
          <p:nvPr/>
        </p:nvSpPr>
        <p:spPr>
          <a:xfrm>
            <a:off x="646880" y="242192"/>
            <a:ext cx="274777" cy="27477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TextBox 47"/>
          <p:cNvSpPr txBox="1"/>
          <p:nvPr/>
        </p:nvSpPr>
        <p:spPr>
          <a:xfrm>
            <a:off x="908957" y="206330"/>
            <a:ext cx="1954381" cy="400110"/>
          </a:xfrm>
          <a:prstGeom prst="rect">
            <a:avLst/>
          </a:prstGeom>
          <a:noFill/>
        </p:spPr>
        <p:txBody>
          <a:bodyPr wrap="none" rtlCol="0">
            <a:spAutoFit/>
          </a:bodyPr>
          <a:lstStyle/>
          <a:p>
            <a:r>
              <a:rPr lang="zh-CN" altLang="en-US" sz="2000" spc="300" dirty="0">
                <a:latin typeface="方正兰亭细黑_GBK" panose="02000000000000000000" pitchFamily="2" charset="-122"/>
                <a:ea typeface="方正兰亭细黑_GBK" panose="02000000000000000000" pitchFamily="2" charset="-122"/>
              </a:rPr>
              <a:t>网络营销方案</a:t>
            </a:r>
          </a:p>
        </p:txBody>
      </p:sp>
      <p:sp>
        <p:nvSpPr>
          <p:cNvPr id="49" name="TextBox 48"/>
          <p:cNvSpPr txBox="1"/>
          <p:nvPr/>
        </p:nvSpPr>
        <p:spPr>
          <a:xfrm>
            <a:off x="3065630" y="277221"/>
            <a:ext cx="2125454" cy="338554"/>
          </a:xfrm>
          <a:prstGeom prst="rect">
            <a:avLst/>
          </a:prstGeom>
          <a:noFill/>
        </p:spPr>
        <p:txBody>
          <a:bodyPr wrap="none" rtlCol="0">
            <a:spAutoFit/>
          </a:bodyPr>
          <a:lstStyle/>
          <a:p>
            <a:r>
              <a:rPr lang="en-US" altLang="zh-CN" sz="1600" dirty="0">
                <a:solidFill>
                  <a:srgbClr val="C00000"/>
                </a:solidFill>
                <a:latin typeface="Kozuka Gothic Pro R" pitchFamily="34" charset="-128"/>
                <a:ea typeface="Kozuka Gothic Pro R" pitchFamily="34" charset="-128"/>
              </a:rPr>
              <a:t>SOLVE THE PROBLEM</a:t>
            </a:r>
            <a:endParaRPr lang="zh-CN" altLang="en-US" sz="1600" dirty="0">
              <a:solidFill>
                <a:srgbClr val="C00000"/>
              </a:solidFill>
              <a:latin typeface="Kozuka Gothic Pro R" pitchFamily="34" charset="-128"/>
              <a:ea typeface="Kozuka Gothic Pro R" pitchFamily="34" charset="-128"/>
            </a:endParaRPr>
          </a:p>
        </p:txBody>
      </p:sp>
      <p:cxnSp>
        <p:nvCxnSpPr>
          <p:cNvPr id="50" name="直接连接符 49"/>
          <p:cNvCxnSpPr/>
          <p:nvPr/>
        </p:nvCxnSpPr>
        <p:spPr>
          <a:xfrm>
            <a:off x="2959743" y="342202"/>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矩形 50"/>
          <p:cNvSpPr/>
          <p:nvPr/>
        </p:nvSpPr>
        <p:spPr>
          <a:xfrm>
            <a:off x="0" y="4940300"/>
            <a:ext cx="9144000" cy="2159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Freeform 7"/>
          <p:cNvSpPr>
            <a:spLocks noEditPoints="1"/>
          </p:cNvSpPr>
          <p:nvPr/>
        </p:nvSpPr>
        <p:spPr bwMode="auto">
          <a:xfrm>
            <a:off x="5819314" y="2885234"/>
            <a:ext cx="364338" cy="288742"/>
          </a:xfrm>
          <a:custGeom>
            <a:avLst/>
            <a:gdLst>
              <a:gd name="T0" fmla="*/ 1544 w 3234"/>
              <a:gd name="T1" fmla="*/ 1510 h 2566"/>
              <a:gd name="T2" fmla="*/ 1705 w 3234"/>
              <a:gd name="T3" fmla="*/ 1803 h 2566"/>
              <a:gd name="T4" fmla="*/ 1577 w 3234"/>
              <a:gd name="T5" fmla="*/ 2111 h 2566"/>
              <a:gd name="T6" fmla="*/ 1236 w 3234"/>
              <a:gd name="T7" fmla="*/ 2250 h 2566"/>
              <a:gd name="T8" fmla="*/ 878 w 3234"/>
              <a:gd name="T9" fmla="*/ 2140 h 2566"/>
              <a:gd name="T10" fmla="*/ 716 w 3234"/>
              <a:gd name="T11" fmla="*/ 1847 h 2566"/>
              <a:gd name="T12" fmla="*/ 845 w 3234"/>
              <a:gd name="T13" fmla="*/ 1539 h 2566"/>
              <a:gd name="T14" fmla="*/ 1186 w 3234"/>
              <a:gd name="T15" fmla="*/ 1400 h 2566"/>
              <a:gd name="T16" fmla="*/ 1970 w 3234"/>
              <a:gd name="T17" fmla="*/ 743 h 2566"/>
              <a:gd name="T18" fmla="*/ 2318 w 3234"/>
              <a:gd name="T19" fmla="*/ 824 h 2566"/>
              <a:gd name="T20" fmla="*/ 2351 w 3234"/>
              <a:gd name="T21" fmla="*/ 1079 h 2566"/>
              <a:gd name="T22" fmla="*/ 2310 w 3234"/>
              <a:gd name="T23" fmla="*/ 1229 h 2566"/>
              <a:gd name="T24" fmla="*/ 2669 w 3234"/>
              <a:gd name="T25" fmla="*/ 1458 h 2566"/>
              <a:gd name="T26" fmla="*/ 2697 w 3234"/>
              <a:gd name="T27" fmla="*/ 1893 h 2566"/>
              <a:gd name="T28" fmla="*/ 2009 w 3234"/>
              <a:gd name="T29" fmla="*/ 2454 h 2566"/>
              <a:gd name="T30" fmla="*/ 749 w 3234"/>
              <a:gd name="T31" fmla="*/ 2480 h 2566"/>
              <a:gd name="T32" fmla="*/ 70 w 3234"/>
              <a:gd name="T33" fmla="*/ 1960 h 2566"/>
              <a:gd name="T34" fmla="*/ 104 w 3234"/>
              <a:gd name="T35" fmla="*/ 1357 h 2566"/>
              <a:gd name="T36" fmla="*/ 619 w 3234"/>
              <a:gd name="T37" fmla="*/ 701 h 2566"/>
              <a:gd name="T38" fmla="*/ 1122 w 3234"/>
              <a:gd name="T39" fmla="*/ 398 h 2566"/>
              <a:gd name="T40" fmla="*/ 1472 w 3234"/>
              <a:gd name="T41" fmla="*/ 425 h 2566"/>
              <a:gd name="T42" fmla="*/ 1588 w 3234"/>
              <a:gd name="T43" fmla="*/ 601 h 2566"/>
              <a:gd name="T44" fmla="*/ 2277 w 3234"/>
              <a:gd name="T45" fmla="*/ 678 h 2566"/>
              <a:gd name="T46" fmla="*/ 2208 w 3234"/>
              <a:gd name="T47" fmla="*/ 565 h 2566"/>
              <a:gd name="T48" fmla="*/ 2300 w 3234"/>
              <a:gd name="T49" fmla="*/ 492 h 2566"/>
              <a:gd name="T50" fmla="*/ 2505 w 3234"/>
              <a:gd name="T51" fmla="*/ 533 h 2566"/>
              <a:gd name="T52" fmla="*/ 2715 w 3234"/>
              <a:gd name="T53" fmla="*/ 764 h 2566"/>
              <a:gd name="T54" fmla="*/ 2739 w 3234"/>
              <a:gd name="T55" fmla="*/ 953 h 2566"/>
              <a:gd name="T56" fmla="*/ 2675 w 3234"/>
              <a:gd name="T57" fmla="*/ 1063 h 2566"/>
              <a:gd name="T58" fmla="*/ 2553 w 3234"/>
              <a:gd name="T59" fmla="*/ 1011 h 2566"/>
              <a:gd name="T60" fmla="*/ 2554 w 3234"/>
              <a:gd name="T61" fmla="*/ 907 h 2566"/>
              <a:gd name="T62" fmla="*/ 2486 w 3234"/>
              <a:gd name="T63" fmla="*/ 746 h 2566"/>
              <a:gd name="T64" fmla="*/ 2325 w 3234"/>
              <a:gd name="T65" fmla="*/ 679 h 2566"/>
              <a:gd name="T66" fmla="*/ 2102 w 3234"/>
              <a:gd name="T67" fmla="*/ 298 h 2566"/>
              <a:gd name="T68" fmla="*/ 2038 w 3234"/>
              <a:gd name="T69" fmla="*/ 95 h 2566"/>
              <a:gd name="T70" fmla="*/ 2227 w 3234"/>
              <a:gd name="T71" fmla="*/ 6 h 2566"/>
              <a:gd name="T72" fmla="*/ 2574 w 3234"/>
              <a:gd name="T73" fmla="*/ 35 h 2566"/>
              <a:gd name="T74" fmla="*/ 2886 w 3234"/>
              <a:gd name="T75" fmla="*/ 194 h 2566"/>
              <a:gd name="T76" fmla="*/ 3113 w 3234"/>
              <a:gd name="T77" fmla="*/ 456 h 2566"/>
              <a:gd name="T78" fmla="*/ 3226 w 3234"/>
              <a:gd name="T79" fmla="*/ 791 h 2566"/>
              <a:gd name="T80" fmla="*/ 3225 w 3234"/>
              <a:gd name="T81" fmla="*/ 1029 h 2566"/>
              <a:gd name="T82" fmla="*/ 3090 w 3234"/>
              <a:gd name="T83" fmla="*/ 1227 h 2566"/>
              <a:gd name="T84" fmla="*/ 2916 w 3234"/>
              <a:gd name="T85" fmla="*/ 1107 h 2566"/>
              <a:gd name="T86" fmla="*/ 2933 w 3234"/>
              <a:gd name="T87" fmla="*/ 908 h 2566"/>
              <a:gd name="T88" fmla="*/ 2813 w 3234"/>
              <a:gd name="T89" fmla="*/ 544 h 2566"/>
              <a:gd name="T90" fmla="*/ 2417 w 3234"/>
              <a:gd name="T91" fmla="*/ 306 h 2566"/>
              <a:gd name="T92" fmla="*/ 1278 w 3234"/>
              <a:gd name="T93" fmla="*/ 1152 h 2566"/>
              <a:gd name="T94" fmla="*/ 1943 w 3234"/>
              <a:gd name="T95" fmla="*/ 1302 h 2566"/>
              <a:gd name="T96" fmla="*/ 2218 w 3234"/>
              <a:gd name="T97" fmla="*/ 1719 h 2566"/>
              <a:gd name="T98" fmla="*/ 1937 w 3234"/>
              <a:gd name="T99" fmla="*/ 2152 h 2566"/>
              <a:gd name="T100" fmla="*/ 1263 w 3234"/>
              <a:gd name="T101" fmla="*/ 2353 h 2566"/>
              <a:gd name="T102" fmla="*/ 598 w 3234"/>
              <a:gd name="T103" fmla="*/ 2202 h 2566"/>
              <a:gd name="T104" fmla="*/ 324 w 3234"/>
              <a:gd name="T105" fmla="*/ 1786 h 2566"/>
              <a:gd name="T106" fmla="*/ 604 w 3234"/>
              <a:gd name="T107" fmla="*/ 1353 h 2566"/>
              <a:gd name="T108" fmla="*/ 1306 w 3234"/>
              <a:gd name="T109" fmla="*/ 1702 h 2566"/>
              <a:gd name="T110" fmla="*/ 1363 w 3234"/>
              <a:gd name="T111" fmla="*/ 1760 h 2566"/>
              <a:gd name="T112" fmla="*/ 1306 w 3234"/>
              <a:gd name="T113" fmla="*/ 1818 h 2566"/>
              <a:gd name="T114" fmla="*/ 1248 w 3234"/>
              <a:gd name="T115" fmla="*/ 1760 h 2566"/>
              <a:gd name="T116" fmla="*/ 1306 w 3234"/>
              <a:gd name="T117" fmla="*/ 1702 h 2566"/>
              <a:gd name="T118" fmla="*/ 1192 w 3234"/>
              <a:gd name="T119" fmla="*/ 1900 h 2566"/>
              <a:gd name="T120" fmla="*/ 1060 w 3234"/>
              <a:gd name="T121" fmla="*/ 2062 h 2566"/>
              <a:gd name="T122" fmla="*/ 897 w 3234"/>
              <a:gd name="T123" fmla="*/ 1930 h 2566"/>
              <a:gd name="T124" fmla="*/ 1029 w 3234"/>
              <a:gd name="T125" fmla="*/ 1768 h 2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34" h="2566">
                <a:moveTo>
                  <a:pt x="1211" y="1400"/>
                </a:moveTo>
                <a:lnTo>
                  <a:pt x="1236" y="1400"/>
                </a:lnTo>
                <a:lnTo>
                  <a:pt x="1261" y="1402"/>
                </a:lnTo>
                <a:lnTo>
                  <a:pt x="1287" y="1405"/>
                </a:lnTo>
                <a:lnTo>
                  <a:pt x="1311" y="1408"/>
                </a:lnTo>
                <a:lnTo>
                  <a:pt x="1334" y="1413"/>
                </a:lnTo>
                <a:lnTo>
                  <a:pt x="1358" y="1419"/>
                </a:lnTo>
                <a:lnTo>
                  <a:pt x="1380" y="1426"/>
                </a:lnTo>
                <a:lnTo>
                  <a:pt x="1404" y="1433"/>
                </a:lnTo>
                <a:lnTo>
                  <a:pt x="1425" y="1442"/>
                </a:lnTo>
                <a:lnTo>
                  <a:pt x="1447" y="1451"/>
                </a:lnTo>
                <a:lnTo>
                  <a:pt x="1467" y="1461"/>
                </a:lnTo>
                <a:lnTo>
                  <a:pt x="1487" y="1472"/>
                </a:lnTo>
                <a:lnTo>
                  <a:pt x="1507" y="1484"/>
                </a:lnTo>
                <a:lnTo>
                  <a:pt x="1526" y="1496"/>
                </a:lnTo>
                <a:lnTo>
                  <a:pt x="1544" y="1510"/>
                </a:lnTo>
                <a:lnTo>
                  <a:pt x="1561" y="1525"/>
                </a:lnTo>
                <a:lnTo>
                  <a:pt x="1577" y="1539"/>
                </a:lnTo>
                <a:lnTo>
                  <a:pt x="1592" y="1555"/>
                </a:lnTo>
                <a:lnTo>
                  <a:pt x="1607" y="1571"/>
                </a:lnTo>
                <a:lnTo>
                  <a:pt x="1621" y="1587"/>
                </a:lnTo>
                <a:lnTo>
                  <a:pt x="1634" y="1604"/>
                </a:lnTo>
                <a:lnTo>
                  <a:pt x="1646" y="1622"/>
                </a:lnTo>
                <a:lnTo>
                  <a:pt x="1657" y="1640"/>
                </a:lnTo>
                <a:lnTo>
                  <a:pt x="1667" y="1660"/>
                </a:lnTo>
                <a:lnTo>
                  <a:pt x="1675" y="1679"/>
                </a:lnTo>
                <a:lnTo>
                  <a:pt x="1683" y="1699"/>
                </a:lnTo>
                <a:lnTo>
                  <a:pt x="1690" y="1719"/>
                </a:lnTo>
                <a:lnTo>
                  <a:pt x="1695" y="1739"/>
                </a:lnTo>
                <a:lnTo>
                  <a:pt x="1700" y="1760"/>
                </a:lnTo>
                <a:lnTo>
                  <a:pt x="1703" y="1781"/>
                </a:lnTo>
                <a:lnTo>
                  <a:pt x="1705" y="1803"/>
                </a:lnTo>
                <a:lnTo>
                  <a:pt x="1705" y="1825"/>
                </a:lnTo>
                <a:lnTo>
                  <a:pt x="1705" y="1847"/>
                </a:lnTo>
                <a:lnTo>
                  <a:pt x="1703" y="1868"/>
                </a:lnTo>
                <a:lnTo>
                  <a:pt x="1700" y="1890"/>
                </a:lnTo>
                <a:lnTo>
                  <a:pt x="1695" y="1910"/>
                </a:lnTo>
                <a:lnTo>
                  <a:pt x="1690" y="1931"/>
                </a:lnTo>
                <a:lnTo>
                  <a:pt x="1683" y="1952"/>
                </a:lnTo>
                <a:lnTo>
                  <a:pt x="1675" y="1971"/>
                </a:lnTo>
                <a:lnTo>
                  <a:pt x="1667" y="1991"/>
                </a:lnTo>
                <a:lnTo>
                  <a:pt x="1657" y="2009"/>
                </a:lnTo>
                <a:lnTo>
                  <a:pt x="1646" y="2028"/>
                </a:lnTo>
                <a:lnTo>
                  <a:pt x="1634" y="2045"/>
                </a:lnTo>
                <a:lnTo>
                  <a:pt x="1621" y="2062"/>
                </a:lnTo>
                <a:lnTo>
                  <a:pt x="1607" y="2080"/>
                </a:lnTo>
                <a:lnTo>
                  <a:pt x="1592" y="2096"/>
                </a:lnTo>
                <a:lnTo>
                  <a:pt x="1577" y="2111"/>
                </a:lnTo>
                <a:lnTo>
                  <a:pt x="1561" y="2126"/>
                </a:lnTo>
                <a:lnTo>
                  <a:pt x="1544" y="2140"/>
                </a:lnTo>
                <a:lnTo>
                  <a:pt x="1526" y="2153"/>
                </a:lnTo>
                <a:lnTo>
                  <a:pt x="1507" y="2166"/>
                </a:lnTo>
                <a:lnTo>
                  <a:pt x="1487" y="2177"/>
                </a:lnTo>
                <a:lnTo>
                  <a:pt x="1467" y="2188"/>
                </a:lnTo>
                <a:lnTo>
                  <a:pt x="1447" y="2199"/>
                </a:lnTo>
                <a:lnTo>
                  <a:pt x="1425" y="2208"/>
                </a:lnTo>
                <a:lnTo>
                  <a:pt x="1404" y="2217"/>
                </a:lnTo>
                <a:lnTo>
                  <a:pt x="1380" y="2225"/>
                </a:lnTo>
                <a:lnTo>
                  <a:pt x="1358" y="2232"/>
                </a:lnTo>
                <a:lnTo>
                  <a:pt x="1334" y="2237"/>
                </a:lnTo>
                <a:lnTo>
                  <a:pt x="1311" y="2242"/>
                </a:lnTo>
                <a:lnTo>
                  <a:pt x="1287" y="2246"/>
                </a:lnTo>
                <a:lnTo>
                  <a:pt x="1261" y="2248"/>
                </a:lnTo>
                <a:lnTo>
                  <a:pt x="1236" y="2250"/>
                </a:lnTo>
                <a:lnTo>
                  <a:pt x="1211" y="2250"/>
                </a:lnTo>
                <a:lnTo>
                  <a:pt x="1186" y="2250"/>
                </a:lnTo>
                <a:lnTo>
                  <a:pt x="1160" y="2248"/>
                </a:lnTo>
                <a:lnTo>
                  <a:pt x="1135" y="2246"/>
                </a:lnTo>
                <a:lnTo>
                  <a:pt x="1111" y="2242"/>
                </a:lnTo>
                <a:lnTo>
                  <a:pt x="1087" y="2237"/>
                </a:lnTo>
                <a:lnTo>
                  <a:pt x="1064" y="2232"/>
                </a:lnTo>
                <a:lnTo>
                  <a:pt x="1040" y="2225"/>
                </a:lnTo>
                <a:lnTo>
                  <a:pt x="1018" y="2217"/>
                </a:lnTo>
                <a:lnTo>
                  <a:pt x="996" y="2208"/>
                </a:lnTo>
                <a:lnTo>
                  <a:pt x="975" y="2199"/>
                </a:lnTo>
                <a:lnTo>
                  <a:pt x="955" y="2188"/>
                </a:lnTo>
                <a:lnTo>
                  <a:pt x="934" y="2177"/>
                </a:lnTo>
                <a:lnTo>
                  <a:pt x="914" y="2166"/>
                </a:lnTo>
                <a:lnTo>
                  <a:pt x="896" y="2153"/>
                </a:lnTo>
                <a:lnTo>
                  <a:pt x="878" y="2140"/>
                </a:lnTo>
                <a:lnTo>
                  <a:pt x="861" y="2126"/>
                </a:lnTo>
                <a:lnTo>
                  <a:pt x="845" y="2111"/>
                </a:lnTo>
                <a:lnTo>
                  <a:pt x="828" y="2096"/>
                </a:lnTo>
                <a:lnTo>
                  <a:pt x="814" y="2080"/>
                </a:lnTo>
                <a:lnTo>
                  <a:pt x="800" y="2062"/>
                </a:lnTo>
                <a:lnTo>
                  <a:pt x="787" y="2045"/>
                </a:lnTo>
                <a:lnTo>
                  <a:pt x="776" y="2028"/>
                </a:lnTo>
                <a:lnTo>
                  <a:pt x="765" y="2009"/>
                </a:lnTo>
                <a:lnTo>
                  <a:pt x="755" y="1991"/>
                </a:lnTo>
                <a:lnTo>
                  <a:pt x="746" y="1971"/>
                </a:lnTo>
                <a:lnTo>
                  <a:pt x="739" y="1952"/>
                </a:lnTo>
                <a:lnTo>
                  <a:pt x="732" y="1931"/>
                </a:lnTo>
                <a:lnTo>
                  <a:pt x="726" y="1910"/>
                </a:lnTo>
                <a:lnTo>
                  <a:pt x="721" y="1890"/>
                </a:lnTo>
                <a:lnTo>
                  <a:pt x="718" y="1868"/>
                </a:lnTo>
                <a:lnTo>
                  <a:pt x="716" y="1847"/>
                </a:lnTo>
                <a:lnTo>
                  <a:pt x="716" y="1825"/>
                </a:lnTo>
                <a:lnTo>
                  <a:pt x="716" y="1803"/>
                </a:lnTo>
                <a:lnTo>
                  <a:pt x="718" y="1781"/>
                </a:lnTo>
                <a:lnTo>
                  <a:pt x="721" y="1760"/>
                </a:lnTo>
                <a:lnTo>
                  <a:pt x="726" y="1739"/>
                </a:lnTo>
                <a:lnTo>
                  <a:pt x="732" y="1719"/>
                </a:lnTo>
                <a:lnTo>
                  <a:pt x="739" y="1699"/>
                </a:lnTo>
                <a:lnTo>
                  <a:pt x="746" y="1679"/>
                </a:lnTo>
                <a:lnTo>
                  <a:pt x="755" y="1660"/>
                </a:lnTo>
                <a:lnTo>
                  <a:pt x="765" y="1640"/>
                </a:lnTo>
                <a:lnTo>
                  <a:pt x="776" y="1622"/>
                </a:lnTo>
                <a:lnTo>
                  <a:pt x="787" y="1604"/>
                </a:lnTo>
                <a:lnTo>
                  <a:pt x="800" y="1587"/>
                </a:lnTo>
                <a:lnTo>
                  <a:pt x="814" y="1571"/>
                </a:lnTo>
                <a:lnTo>
                  <a:pt x="828" y="1555"/>
                </a:lnTo>
                <a:lnTo>
                  <a:pt x="845" y="1539"/>
                </a:lnTo>
                <a:lnTo>
                  <a:pt x="861" y="1525"/>
                </a:lnTo>
                <a:lnTo>
                  <a:pt x="878" y="1510"/>
                </a:lnTo>
                <a:lnTo>
                  <a:pt x="896" y="1496"/>
                </a:lnTo>
                <a:lnTo>
                  <a:pt x="914" y="1484"/>
                </a:lnTo>
                <a:lnTo>
                  <a:pt x="934" y="1472"/>
                </a:lnTo>
                <a:lnTo>
                  <a:pt x="955" y="1461"/>
                </a:lnTo>
                <a:lnTo>
                  <a:pt x="975" y="1451"/>
                </a:lnTo>
                <a:lnTo>
                  <a:pt x="996" y="1442"/>
                </a:lnTo>
                <a:lnTo>
                  <a:pt x="1018" y="1433"/>
                </a:lnTo>
                <a:lnTo>
                  <a:pt x="1040" y="1426"/>
                </a:lnTo>
                <a:lnTo>
                  <a:pt x="1064" y="1419"/>
                </a:lnTo>
                <a:lnTo>
                  <a:pt x="1087" y="1413"/>
                </a:lnTo>
                <a:lnTo>
                  <a:pt x="1111" y="1408"/>
                </a:lnTo>
                <a:lnTo>
                  <a:pt x="1135" y="1405"/>
                </a:lnTo>
                <a:lnTo>
                  <a:pt x="1160" y="1402"/>
                </a:lnTo>
                <a:lnTo>
                  <a:pt x="1186" y="1400"/>
                </a:lnTo>
                <a:lnTo>
                  <a:pt x="1211" y="1400"/>
                </a:lnTo>
                <a:close/>
                <a:moveTo>
                  <a:pt x="1573" y="848"/>
                </a:moveTo>
                <a:lnTo>
                  <a:pt x="1575" y="850"/>
                </a:lnTo>
                <a:lnTo>
                  <a:pt x="1579" y="851"/>
                </a:lnTo>
                <a:lnTo>
                  <a:pt x="1585" y="851"/>
                </a:lnTo>
                <a:lnTo>
                  <a:pt x="1591" y="851"/>
                </a:lnTo>
                <a:lnTo>
                  <a:pt x="1608" y="847"/>
                </a:lnTo>
                <a:lnTo>
                  <a:pt x="1629" y="840"/>
                </a:lnTo>
                <a:lnTo>
                  <a:pt x="1682" y="821"/>
                </a:lnTo>
                <a:lnTo>
                  <a:pt x="1751" y="796"/>
                </a:lnTo>
                <a:lnTo>
                  <a:pt x="1789" y="783"/>
                </a:lnTo>
                <a:lnTo>
                  <a:pt x="1830" y="771"/>
                </a:lnTo>
                <a:lnTo>
                  <a:pt x="1875" y="760"/>
                </a:lnTo>
                <a:lnTo>
                  <a:pt x="1921" y="751"/>
                </a:lnTo>
                <a:lnTo>
                  <a:pt x="1945" y="747"/>
                </a:lnTo>
                <a:lnTo>
                  <a:pt x="1970" y="743"/>
                </a:lnTo>
                <a:lnTo>
                  <a:pt x="1995" y="741"/>
                </a:lnTo>
                <a:lnTo>
                  <a:pt x="2020" y="739"/>
                </a:lnTo>
                <a:lnTo>
                  <a:pt x="2045" y="737"/>
                </a:lnTo>
                <a:lnTo>
                  <a:pt x="2072" y="737"/>
                </a:lnTo>
                <a:lnTo>
                  <a:pt x="2098" y="738"/>
                </a:lnTo>
                <a:lnTo>
                  <a:pt x="2125" y="739"/>
                </a:lnTo>
                <a:lnTo>
                  <a:pt x="2152" y="742"/>
                </a:lnTo>
                <a:lnTo>
                  <a:pt x="2178" y="746"/>
                </a:lnTo>
                <a:lnTo>
                  <a:pt x="2202" y="752"/>
                </a:lnTo>
                <a:lnTo>
                  <a:pt x="2223" y="759"/>
                </a:lnTo>
                <a:lnTo>
                  <a:pt x="2243" y="767"/>
                </a:lnTo>
                <a:lnTo>
                  <a:pt x="2261" y="776"/>
                </a:lnTo>
                <a:lnTo>
                  <a:pt x="2277" y="787"/>
                </a:lnTo>
                <a:lnTo>
                  <a:pt x="2293" y="798"/>
                </a:lnTo>
                <a:lnTo>
                  <a:pt x="2306" y="810"/>
                </a:lnTo>
                <a:lnTo>
                  <a:pt x="2318" y="824"/>
                </a:lnTo>
                <a:lnTo>
                  <a:pt x="2328" y="837"/>
                </a:lnTo>
                <a:lnTo>
                  <a:pt x="2337" y="852"/>
                </a:lnTo>
                <a:lnTo>
                  <a:pt x="2345" y="866"/>
                </a:lnTo>
                <a:lnTo>
                  <a:pt x="2351" y="882"/>
                </a:lnTo>
                <a:lnTo>
                  <a:pt x="2356" y="898"/>
                </a:lnTo>
                <a:lnTo>
                  <a:pt x="2360" y="914"/>
                </a:lnTo>
                <a:lnTo>
                  <a:pt x="2363" y="930"/>
                </a:lnTo>
                <a:lnTo>
                  <a:pt x="2365" y="947"/>
                </a:lnTo>
                <a:lnTo>
                  <a:pt x="2366" y="965"/>
                </a:lnTo>
                <a:lnTo>
                  <a:pt x="2366" y="981"/>
                </a:lnTo>
                <a:lnTo>
                  <a:pt x="2365" y="998"/>
                </a:lnTo>
                <a:lnTo>
                  <a:pt x="2364" y="1015"/>
                </a:lnTo>
                <a:lnTo>
                  <a:pt x="2361" y="1031"/>
                </a:lnTo>
                <a:lnTo>
                  <a:pt x="2359" y="1048"/>
                </a:lnTo>
                <a:lnTo>
                  <a:pt x="2355" y="1064"/>
                </a:lnTo>
                <a:lnTo>
                  <a:pt x="2351" y="1079"/>
                </a:lnTo>
                <a:lnTo>
                  <a:pt x="2347" y="1094"/>
                </a:lnTo>
                <a:lnTo>
                  <a:pt x="2342" y="1110"/>
                </a:lnTo>
                <a:lnTo>
                  <a:pt x="2336" y="1124"/>
                </a:lnTo>
                <a:lnTo>
                  <a:pt x="2331" y="1137"/>
                </a:lnTo>
                <a:lnTo>
                  <a:pt x="2325" y="1149"/>
                </a:lnTo>
                <a:lnTo>
                  <a:pt x="2319" y="1161"/>
                </a:lnTo>
                <a:lnTo>
                  <a:pt x="2313" y="1172"/>
                </a:lnTo>
                <a:lnTo>
                  <a:pt x="2306" y="1182"/>
                </a:lnTo>
                <a:lnTo>
                  <a:pt x="2301" y="1192"/>
                </a:lnTo>
                <a:lnTo>
                  <a:pt x="2298" y="1201"/>
                </a:lnTo>
                <a:lnTo>
                  <a:pt x="2298" y="1206"/>
                </a:lnTo>
                <a:lnTo>
                  <a:pt x="2298" y="1211"/>
                </a:lnTo>
                <a:lnTo>
                  <a:pt x="2300" y="1215"/>
                </a:lnTo>
                <a:lnTo>
                  <a:pt x="2302" y="1220"/>
                </a:lnTo>
                <a:lnTo>
                  <a:pt x="2306" y="1224"/>
                </a:lnTo>
                <a:lnTo>
                  <a:pt x="2310" y="1229"/>
                </a:lnTo>
                <a:lnTo>
                  <a:pt x="2316" y="1234"/>
                </a:lnTo>
                <a:lnTo>
                  <a:pt x="2324" y="1240"/>
                </a:lnTo>
                <a:lnTo>
                  <a:pt x="2356" y="1255"/>
                </a:lnTo>
                <a:lnTo>
                  <a:pt x="2407" y="1277"/>
                </a:lnTo>
                <a:lnTo>
                  <a:pt x="2437" y="1290"/>
                </a:lnTo>
                <a:lnTo>
                  <a:pt x="2469" y="1306"/>
                </a:lnTo>
                <a:lnTo>
                  <a:pt x="2503" y="1324"/>
                </a:lnTo>
                <a:lnTo>
                  <a:pt x="2538" y="1344"/>
                </a:lnTo>
                <a:lnTo>
                  <a:pt x="2555" y="1356"/>
                </a:lnTo>
                <a:lnTo>
                  <a:pt x="2572" y="1368"/>
                </a:lnTo>
                <a:lnTo>
                  <a:pt x="2589" y="1382"/>
                </a:lnTo>
                <a:lnTo>
                  <a:pt x="2606" y="1395"/>
                </a:lnTo>
                <a:lnTo>
                  <a:pt x="2623" y="1410"/>
                </a:lnTo>
                <a:lnTo>
                  <a:pt x="2639" y="1425"/>
                </a:lnTo>
                <a:lnTo>
                  <a:pt x="2654" y="1441"/>
                </a:lnTo>
                <a:lnTo>
                  <a:pt x="2669" y="1458"/>
                </a:lnTo>
                <a:lnTo>
                  <a:pt x="2682" y="1476"/>
                </a:lnTo>
                <a:lnTo>
                  <a:pt x="2695" y="1495"/>
                </a:lnTo>
                <a:lnTo>
                  <a:pt x="2707" y="1516"/>
                </a:lnTo>
                <a:lnTo>
                  <a:pt x="2719" y="1537"/>
                </a:lnTo>
                <a:lnTo>
                  <a:pt x="2728" y="1559"/>
                </a:lnTo>
                <a:lnTo>
                  <a:pt x="2738" y="1582"/>
                </a:lnTo>
                <a:lnTo>
                  <a:pt x="2746" y="1606"/>
                </a:lnTo>
                <a:lnTo>
                  <a:pt x="2752" y="1631"/>
                </a:lnTo>
                <a:lnTo>
                  <a:pt x="2756" y="1659"/>
                </a:lnTo>
                <a:lnTo>
                  <a:pt x="2757" y="1688"/>
                </a:lnTo>
                <a:lnTo>
                  <a:pt x="2754" y="1719"/>
                </a:lnTo>
                <a:lnTo>
                  <a:pt x="2749" y="1751"/>
                </a:lnTo>
                <a:lnTo>
                  <a:pt x="2741" y="1784"/>
                </a:lnTo>
                <a:lnTo>
                  <a:pt x="2729" y="1820"/>
                </a:lnTo>
                <a:lnTo>
                  <a:pt x="2715" y="1856"/>
                </a:lnTo>
                <a:lnTo>
                  <a:pt x="2697" y="1893"/>
                </a:lnTo>
                <a:lnTo>
                  <a:pt x="2677" y="1930"/>
                </a:lnTo>
                <a:lnTo>
                  <a:pt x="2654" y="1969"/>
                </a:lnTo>
                <a:lnTo>
                  <a:pt x="2628" y="2007"/>
                </a:lnTo>
                <a:lnTo>
                  <a:pt x="2597" y="2046"/>
                </a:lnTo>
                <a:lnTo>
                  <a:pt x="2565" y="2085"/>
                </a:lnTo>
                <a:lnTo>
                  <a:pt x="2530" y="2123"/>
                </a:lnTo>
                <a:lnTo>
                  <a:pt x="2491" y="2161"/>
                </a:lnTo>
                <a:lnTo>
                  <a:pt x="2450" y="2198"/>
                </a:lnTo>
                <a:lnTo>
                  <a:pt x="2405" y="2235"/>
                </a:lnTo>
                <a:lnTo>
                  <a:pt x="2357" y="2271"/>
                </a:lnTo>
                <a:lnTo>
                  <a:pt x="2307" y="2305"/>
                </a:lnTo>
                <a:lnTo>
                  <a:pt x="2253" y="2338"/>
                </a:lnTo>
                <a:lnTo>
                  <a:pt x="2197" y="2370"/>
                </a:lnTo>
                <a:lnTo>
                  <a:pt x="2137" y="2400"/>
                </a:lnTo>
                <a:lnTo>
                  <a:pt x="2075" y="2428"/>
                </a:lnTo>
                <a:lnTo>
                  <a:pt x="2009" y="2454"/>
                </a:lnTo>
                <a:lnTo>
                  <a:pt x="1940" y="2478"/>
                </a:lnTo>
                <a:lnTo>
                  <a:pt x="1869" y="2500"/>
                </a:lnTo>
                <a:lnTo>
                  <a:pt x="1794" y="2518"/>
                </a:lnTo>
                <a:lnTo>
                  <a:pt x="1716" y="2534"/>
                </a:lnTo>
                <a:lnTo>
                  <a:pt x="1636" y="2547"/>
                </a:lnTo>
                <a:lnTo>
                  <a:pt x="1552" y="2557"/>
                </a:lnTo>
                <a:lnTo>
                  <a:pt x="1466" y="2563"/>
                </a:lnTo>
                <a:lnTo>
                  <a:pt x="1376" y="2566"/>
                </a:lnTo>
                <a:lnTo>
                  <a:pt x="1287" y="2565"/>
                </a:lnTo>
                <a:lnTo>
                  <a:pt x="1201" y="2562"/>
                </a:lnTo>
                <a:lnTo>
                  <a:pt x="1117" y="2555"/>
                </a:lnTo>
                <a:lnTo>
                  <a:pt x="1037" y="2545"/>
                </a:lnTo>
                <a:lnTo>
                  <a:pt x="961" y="2533"/>
                </a:lnTo>
                <a:lnTo>
                  <a:pt x="887" y="2518"/>
                </a:lnTo>
                <a:lnTo>
                  <a:pt x="816" y="2501"/>
                </a:lnTo>
                <a:lnTo>
                  <a:pt x="749" y="2480"/>
                </a:lnTo>
                <a:lnTo>
                  <a:pt x="684" y="2458"/>
                </a:lnTo>
                <a:lnTo>
                  <a:pt x="623" y="2434"/>
                </a:lnTo>
                <a:lnTo>
                  <a:pt x="564" y="2409"/>
                </a:lnTo>
                <a:lnTo>
                  <a:pt x="509" y="2381"/>
                </a:lnTo>
                <a:lnTo>
                  <a:pt x="456" y="2351"/>
                </a:lnTo>
                <a:lnTo>
                  <a:pt x="406" y="2320"/>
                </a:lnTo>
                <a:lnTo>
                  <a:pt x="359" y="2288"/>
                </a:lnTo>
                <a:lnTo>
                  <a:pt x="316" y="2255"/>
                </a:lnTo>
                <a:lnTo>
                  <a:pt x="274" y="2220"/>
                </a:lnTo>
                <a:lnTo>
                  <a:pt x="237" y="2184"/>
                </a:lnTo>
                <a:lnTo>
                  <a:pt x="202" y="2148"/>
                </a:lnTo>
                <a:lnTo>
                  <a:pt x="170" y="2111"/>
                </a:lnTo>
                <a:lnTo>
                  <a:pt x="140" y="2073"/>
                </a:lnTo>
                <a:lnTo>
                  <a:pt x="114" y="2036"/>
                </a:lnTo>
                <a:lnTo>
                  <a:pt x="91" y="1998"/>
                </a:lnTo>
                <a:lnTo>
                  <a:pt x="70" y="1960"/>
                </a:lnTo>
                <a:lnTo>
                  <a:pt x="51" y="1921"/>
                </a:lnTo>
                <a:lnTo>
                  <a:pt x="36" y="1883"/>
                </a:lnTo>
                <a:lnTo>
                  <a:pt x="23" y="1846"/>
                </a:lnTo>
                <a:lnTo>
                  <a:pt x="13" y="1808"/>
                </a:lnTo>
                <a:lnTo>
                  <a:pt x="6" y="1771"/>
                </a:lnTo>
                <a:lnTo>
                  <a:pt x="2" y="1735"/>
                </a:lnTo>
                <a:lnTo>
                  <a:pt x="0" y="1701"/>
                </a:lnTo>
                <a:lnTo>
                  <a:pt x="1" y="1667"/>
                </a:lnTo>
                <a:lnTo>
                  <a:pt x="4" y="1632"/>
                </a:lnTo>
                <a:lnTo>
                  <a:pt x="11" y="1596"/>
                </a:lnTo>
                <a:lnTo>
                  <a:pt x="20" y="1559"/>
                </a:lnTo>
                <a:lnTo>
                  <a:pt x="32" y="1521"/>
                </a:lnTo>
                <a:lnTo>
                  <a:pt x="47" y="1481"/>
                </a:lnTo>
                <a:lnTo>
                  <a:pt x="64" y="1441"/>
                </a:lnTo>
                <a:lnTo>
                  <a:pt x="83" y="1400"/>
                </a:lnTo>
                <a:lnTo>
                  <a:pt x="104" y="1357"/>
                </a:lnTo>
                <a:lnTo>
                  <a:pt x="127" y="1315"/>
                </a:lnTo>
                <a:lnTo>
                  <a:pt x="152" y="1272"/>
                </a:lnTo>
                <a:lnTo>
                  <a:pt x="179" y="1228"/>
                </a:lnTo>
                <a:lnTo>
                  <a:pt x="207" y="1185"/>
                </a:lnTo>
                <a:lnTo>
                  <a:pt x="237" y="1142"/>
                </a:lnTo>
                <a:lnTo>
                  <a:pt x="267" y="1099"/>
                </a:lnTo>
                <a:lnTo>
                  <a:pt x="300" y="1056"/>
                </a:lnTo>
                <a:lnTo>
                  <a:pt x="333" y="1013"/>
                </a:lnTo>
                <a:lnTo>
                  <a:pt x="367" y="971"/>
                </a:lnTo>
                <a:lnTo>
                  <a:pt x="402" y="929"/>
                </a:lnTo>
                <a:lnTo>
                  <a:pt x="437" y="889"/>
                </a:lnTo>
                <a:lnTo>
                  <a:pt x="473" y="849"/>
                </a:lnTo>
                <a:lnTo>
                  <a:pt x="510" y="810"/>
                </a:lnTo>
                <a:lnTo>
                  <a:pt x="546" y="772"/>
                </a:lnTo>
                <a:lnTo>
                  <a:pt x="582" y="736"/>
                </a:lnTo>
                <a:lnTo>
                  <a:pt x="619" y="701"/>
                </a:lnTo>
                <a:lnTo>
                  <a:pt x="655" y="667"/>
                </a:lnTo>
                <a:lnTo>
                  <a:pt x="690" y="636"/>
                </a:lnTo>
                <a:lnTo>
                  <a:pt x="726" y="606"/>
                </a:lnTo>
                <a:lnTo>
                  <a:pt x="761" y="579"/>
                </a:lnTo>
                <a:lnTo>
                  <a:pt x="794" y="553"/>
                </a:lnTo>
                <a:lnTo>
                  <a:pt x="827" y="529"/>
                </a:lnTo>
                <a:lnTo>
                  <a:pt x="860" y="508"/>
                </a:lnTo>
                <a:lnTo>
                  <a:pt x="891" y="490"/>
                </a:lnTo>
                <a:lnTo>
                  <a:pt x="921" y="473"/>
                </a:lnTo>
                <a:lnTo>
                  <a:pt x="951" y="458"/>
                </a:lnTo>
                <a:lnTo>
                  <a:pt x="981" y="445"/>
                </a:lnTo>
                <a:lnTo>
                  <a:pt x="1010" y="433"/>
                </a:lnTo>
                <a:lnTo>
                  <a:pt x="1038" y="422"/>
                </a:lnTo>
                <a:lnTo>
                  <a:pt x="1067" y="413"/>
                </a:lnTo>
                <a:lnTo>
                  <a:pt x="1095" y="405"/>
                </a:lnTo>
                <a:lnTo>
                  <a:pt x="1122" y="398"/>
                </a:lnTo>
                <a:lnTo>
                  <a:pt x="1149" y="391"/>
                </a:lnTo>
                <a:lnTo>
                  <a:pt x="1176" y="387"/>
                </a:lnTo>
                <a:lnTo>
                  <a:pt x="1202" y="384"/>
                </a:lnTo>
                <a:lnTo>
                  <a:pt x="1227" y="381"/>
                </a:lnTo>
                <a:lnTo>
                  <a:pt x="1251" y="380"/>
                </a:lnTo>
                <a:lnTo>
                  <a:pt x="1275" y="380"/>
                </a:lnTo>
                <a:lnTo>
                  <a:pt x="1299" y="381"/>
                </a:lnTo>
                <a:lnTo>
                  <a:pt x="1321" y="383"/>
                </a:lnTo>
                <a:lnTo>
                  <a:pt x="1343" y="385"/>
                </a:lnTo>
                <a:lnTo>
                  <a:pt x="1364" y="389"/>
                </a:lnTo>
                <a:lnTo>
                  <a:pt x="1384" y="393"/>
                </a:lnTo>
                <a:lnTo>
                  <a:pt x="1404" y="399"/>
                </a:lnTo>
                <a:lnTo>
                  <a:pt x="1423" y="404"/>
                </a:lnTo>
                <a:lnTo>
                  <a:pt x="1440" y="411"/>
                </a:lnTo>
                <a:lnTo>
                  <a:pt x="1457" y="418"/>
                </a:lnTo>
                <a:lnTo>
                  <a:pt x="1472" y="425"/>
                </a:lnTo>
                <a:lnTo>
                  <a:pt x="1487" y="433"/>
                </a:lnTo>
                <a:lnTo>
                  <a:pt x="1501" y="442"/>
                </a:lnTo>
                <a:lnTo>
                  <a:pt x="1514" y="451"/>
                </a:lnTo>
                <a:lnTo>
                  <a:pt x="1526" y="460"/>
                </a:lnTo>
                <a:lnTo>
                  <a:pt x="1536" y="470"/>
                </a:lnTo>
                <a:lnTo>
                  <a:pt x="1546" y="480"/>
                </a:lnTo>
                <a:lnTo>
                  <a:pt x="1554" y="490"/>
                </a:lnTo>
                <a:lnTo>
                  <a:pt x="1561" y="501"/>
                </a:lnTo>
                <a:lnTo>
                  <a:pt x="1567" y="512"/>
                </a:lnTo>
                <a:lnTo>
                  <a:pt x="1572" y="523"/>
                </a:lnTo>
                <a:lnTo>
                  <a:pt x="1576" y="536"/>
                </a:lnTo>
                <a:lnTo>
                  <a:pt x="1580" y="549"/>
                </a:lnTo>
                <a:lnTo>
                  <a:pt x="1583" y="561"/>
                </a:lnTo>
                <a:lnTo>
                  <a:pt x="1585" y="574"/>
                </a:lnTo>
                <a:lnTo>
                  <a:pt x="1587" y="588"/>
                </a:lnTo>
                <a:lnTo>
                  <a:pt x="1588" y="601"/>
                </a:lnTo>
                <a:lnTo>
                  <a:pt x="1590" y="629"/>
                </a:lnTo>
                <a:lnTo>
                  <a:pt x="1590" y="656"/>
                </a:lnTo>
                <a:lnTo>
                  <a:pt x="1589" y="685"/>
                </a:lnTo>
                <a:lnTo>
                  <a:pt x="1586" y="711"/>
                </a:lnTo>
                <a:lnTo>
                  <a:pt x="1580" y="761"/>
                </a:lnTo>
                <a:lnTo>
                  <a:pt x="1574" y="802"/>
                </a:lnTo>
                <a:lnTo>
                  <a:pt x="1572" y="820"/>
                </a:lnTo>
                <a:lnTo>
                  <a:pt x="1571" y="833"/>
                </a:lnTo>
                <a:lnTo>
                  <a:pt x="1571" y="838"/>
                </a:lnTo>
                <a:lnTo>
                  <a:pt x="1571" y="842"/>
                </a:lnTo>
                <a:lnTo>
                  <a:pt x="1572" y="845"/>
                </a:lnTo>
                <a:lnTo>
                  <a:pt x="1573" y="848"/>
                </a:lnTo>
                <a:close/>
                <a:moveTo>
                  <a:pt x="2306" y="680"/>
                </a:moveTo>
                <a:lnTo>
                  <a:pt x="2296" y="680"/>
                </a:lnTo>
                <a:lnTo>
                  <a:pt x="2287" y="679"/>
                </a:lnTo>
                <a:lnTo>
                  <a:pt x="2277" y="678"/>
                </a:lnTo>
                <a:lnTo>
                  <a:pt x="2268" y="675"/>
                </a:lnTo>
                <a:lnTo>
                  <a:pt x="2260" y="671"/>
                </a:lnTo>
                <a:lnTo>
                  <a:pt x="2252" y="667"/>
                </a:lnTo>
                <a:lnTo>
                  <a:pt x="2244" y="662"/>
                </a:lnTo>
                <a:lnTo>
                  <a:pt x="2238" y="656"/>
                </a:lnTo>
                <a:lnTo>
                  <a:pt x="2231" y="650"/>
                </a:lnTo>
                <a:lnTo>
                  <a:pt x="2225" y="643"/>
                </a:lnTo>
                <a:lnTo>
                  <a:pt x="2220" y="636"/>
                </a:lnTo>
                <a:lnTo>
                  <a:pt x="2216" y="628"/>
                </a:lnTo>
                <a:lnTo>
                  <a:pt x="2212" y="620"/>
                </a:lnTo>
                <a:lnTo>
                  <a:pt x="2209" y="611"/>
                </a:lnTo>
                <a:lnTo>
                  <a:pt x="2207" y="602"/>
                </a:lnTo>
                <a:lnTo>
                  <a:pt x="2206" y="593"/>
                </a:lnTo>
                <a:lnTo>
                  <a:pt x="2206" y="583"/>
                </a:lnTo>
                <a:lnTo>
                  <a:pt x="2206" y="574"/>
                </a:lnTo>
                <a:lnTo>
                  <a:pt x="2208" y="565"/>
                </a:lnTo>
                <a:lnTo>
                  <a:pt x="2210" y="556"/>
                </a:lnTo>
                <a:lnTo>
                  <a:pt x="2214" y="548"/>
                </a:lnTo>
                <a:lnTo>
                  <a:pt x="2218" y="540"/>
                </a:lnTo>
                <a:lnTo>
                  <a:pt x="2223" y="531"/>
                </a:lnTo>
                <a:lnTo>
                  <a:pt x="2228" y="524"/>
                </a:lnTo>
                <a:lnTo>
                  <a:pt x="2234" y="518"/>
                </a:lnTo>
                <a:lnTo>
                  <a:pt x="2241" y="512"/>
                </a:lnTo>
                <a:lnTo>
                  <a:pt x="2248" y="507"/>
                </a:lnTo>
                <a:lnTo>
                  <a:pt x="2256" y="502"/>
                </a:lnTo>
                <a:lnTo>
                  <a:pt x="2265" y="499"/>
                </a:lnTo>
                <a:lnTo>
                  <a:pt x="2273" y="496"/>
                </a:lnTo>
                <a:lnTo>
                  <a:pt x="2282" y="494"/>
                </a:lnTo>
                <a:lnTo>
                  <a:pt x="2293" y="493"/>
                </a:lnTo>
                <a:lnTo>
                  <a:pt x="2295" y="492"/>
                </a:lnTo>
                <a:lnTo>
                  <a:pt x="2297" y="492"/>
                </a:lnTo>
                <a:lnTo>
                  <a:pt x="2300" y="492"/>
                </a:lnTo>
                <a:lnTo>
                  <a:pt x="2301" y="492"/>
                </a:lnTo>
                <a:lnTo>
                  <a:pt x="2304" y="492"/>
                </a:lnTo>
                <a:lnTo>
                  <a:pt x="2305" y="492"/>
                </a:lnTo>
                <a:lnTo>
                  <a:pt x="2317" y="492"/>
                </a:lnTo>
                <a:lnTo>
                  <a:pt x="2325" y="491"/>
                </a:lnTo>
                <a:lnTo>
                  <a:pt x="2325" y="491"/>
                </a:lnTo>
                <a:lnTo>
                  <a:pt x="2325" y="492"/>
                </a:lnTo>
                <a:lnTo>
                  <a:pt x="2346" y="492"/>
                </a:lnTo>
                <a:lnTo>
                  <a:pt x="2367" y="494"/>
                </a:lnTo>
                <a:lnTo>
                  <a:pt x="2388" y="497"/>
                </a:lnTo>
                <a:lnTo>
                  <a:pt x="2409" y="500"/>
                </a:lnTo>
                <a:lnTo>
                  <a:pt x="2429" y="505"/>
                </a:lnTo>
                <a:lnTo>
                  <a:pt x="2448" y="510"/>
                </a:lnTo>
                <a:lnTo>
                  <a:pt x="2468" y="517"/>
                </a:lnTo>
                <a:lnTo>
                  <a:pt x="2486" y="524"/>
                </a:lnTo>
                <a:lnTo>
                  <a:pt x="2505" y="533"/>
                </a:lnTo>
                <a:lnTo>
                  <a:pt x="2524" y="543"/>
                </a:lnTo>
                <a:lnTo>
                  <a:pt x="2541" y="553"/>
                </a:lnTo>
                <a:lnTo>
                  <a:pt x="2558" y="563"/>
                </a:lnTo>
                <a:lnTo>
                  <a:pt x="2574" y="575"/>
                </a:lnTo>
                <a:lnTo>
                  <a:pt x="2589" y="587"/>
                </a:lnTo>
                <a:lnTo>
                  <a:pt x="2604" y="600"/>
                </a:lnTo>
                <a:lnTo>
                  <a:pt x="2619" y="614"/>
                </a:lnTo>
                <a:lnTo>
                  <a:pt x="2633" y="628"/>
                </a:lnTo>
                <a:lnTo>
                  <a:pt x="2646" y="643"/>
                </a:lnTo>
                <a:lnTo>
                  <a:pt x="2659" y="659"/>
                </a:lnTo>
                <a:lnTo>
                  <a:pt x="2670" y="676"/>
                </a:lnTo>
                <a:lnTo>
                  <a:pt x="2681" y="692"/>
                </a:lnTo>
                <a:lnTo>
                  <a:pt x="2691" y="710"/>
                </a:lnTo>
                <a:lnTo>
                  <a:pt x="2700" y="727"/>
                </a:lnTo>
                <a:lnTo>
                  <a:pt x="2708" y="746"/>
                </a:lnTo>
                <a:lnTo>
                  <a:pt x="2715" y="764"/>
                </a:lnTo>
                <a:lnTo>
                  <a:pt x="2722" y="784"/>
                </a:lnTo>
                <a:lnTo>
                  <a:pt x="2727" y="803"/>
                </a:lnTo>
                <a:lnTo>
                  <a:pt x="2733" y="824"/>
                </a:lnTo>
                <a:lnTo>
                  <a:pt x="2737" y="844"/>
                </a:lnTo>
                <a:lnTo>
                  <a:pt x="2739" y="865"/>
                </a:lnTo>
                <a:lnTo>
                  <a:pt x="2741" y="886"/>
                </a:lnTo>
                <a:lnTo>
                  <a:pt x="2741" y="907"/>
                </a:lnTo>
                <a:lnTo>
                  <a:pt x="2742" y="907"/>
                </a:lnTo>
                <a:lnTo>
                  <a:pt x="2742" y="908"/>
                </a:lnTo>
                <a:lnTo>
                  <a:pt x="2742" y="909"/>
                </a:lnTo>
                <a:lnTo>
                  <a:pt x="2741" y="909"/>
                </a:lnTo>
                <a:lnTo>
                  <a:pt x="2741" y="920"/>
                </a:lnTo>
                <a:lnTo>
                  <a:pt x="2741" y="932"/>
                </a:lnTo>
                <a:lnTo>
                  <a:pt x="2740" y="942"/>
                </a:lnTo>
                <a:lnTo>
                  <a:pt x="2739" y="953"/>
                </a:lnTo>
                <a:lnTo>
                  <a:pt x="2739" y="953"/>
                </a:lnTo>
                <a:lnTo>
                  <a:pt x="2739" y="959"/>
                </a:lnTo>
                <a:lnTo>
                  <a:pt x="2738" y="961"/>
                </a:lnTo>
                <a:lnTo>
                  <a:pt x="2737" y="971"/>
                </a:lnTo>
                <a:lnTo>
                  <a:pt x="2735" y="980"/>
                </a:lnTo>
                <a:lnTo>
                  <a:pt x="2734" y="989"/>
                </a:lnTo>
                <a:lnTo>
                  <a:pt x="2731" y="996"/>
                </a:lnTo>
                <a:lnTo>
                  <a:pt x="2729" y="1006"/>
                </a:lnTo>
                <a:lnTo>
                  <a:pt x="2725" y="1014"/>
                </a:lnTo>
                <a:lnTo>
                  <a:pt x="2721" y="1023"/>
                </a:lnTo>
                <a:lnTo>
                  <a:pt x="2716" y="1030"/>
                </a:lnTo>
                <a:lnTo>
                  <a:pt x="2711" y="1037"/>
                </a:lnTo>
                <a:lnTo>
                  <a:pt x="2705" y="1044"/>
                </a:lnTo>
                <a:lnTo>
                  <a:pt x="2698" y="1050"/>
                </a:lnTo>
                <a:lnTo>
                  <a:pt x="2691" y="1055"/>
                </a:lnTo>
                <a:lnTo>
                  <a:pt x="2683" y="1059"/>
                </a:lnTo>
                <a:lnTo>
                  <a:pt x="2675" y="1063"/>
                </a:lnTo>
                <a:lnTo>
                  <a:pt x="2666" y="1066"/>
                </a:lnTo>
                <a:lnTo>
                  <a:pt x="2658" y="1068"/>
                </a:lnTo>
                <a:lnTo>
                  <a:pt x="2649" y="1069"/>
                </a:lnTo>
                <a:lnTo>
                  <a:pt x="2640" y="1070"/>
                </a:lnTo>
                <a:lnTo>
                  <a:pt x="2630" y="1069"/>
                </a:lnTo>
                <a:lnTo>
                  <a:pt x="2620" y="1068"/>
                </a:lnTo>
                <a:lnTo>
                  <a:pt x="2611" y="1065"/>
                </a:lnTo>
                <a:lnTo>
                  <a:pt x="2602" y="1062"/>
                </a:lnTo>
                <a:lnTo>
                  <a:pt x="2594" y="1058"/>
                </a:lnTo>
                <a:lnTo>
                  <a:pt x="2586" y="1053"/>
                </a:lnTo>
                <a:lnTo>
                  <a:pt x="2579" y="1047"/>
                </a:lnTo>
                <a:lnTo>
                  <a:pt x="2572" y="1041"/>
                </a:lnTo>
                <a:lnTo>
                  <a:pt x="2567" y="1034"/>
                </a:lnTo>
                <a:lnTo>
                  <a:pt x="2561" y="1027"/>
                </a:lnTo>
                <a:lnTo>
                  <a:pt x="2557" y="1019"/>
                </a:lnTo>
                <a:lnTo>
                  <a:pt x="2553" y="1011"/>
                </a:lnTo>
                <a:lnTo>
                  <a:pt x="2550" y="1003"/>
                </a:lnTo>
                <a:lnTo>
                  <a:pt x="2548" y="994"/>
                </a:lnTo>
                <a:lnTo>
                  <a:pt x="2547" y="985"/>
                </a:lnTo>
                <a:lnTo>
                  <a:pt x="2547" y="976"/>
                </a:lnTo>
                <a:lnTo>
                  <a:pt x="2547" y="967"/>
                </a:lnTo>
                <a:lnTo>
                  <a:pt x="2549" y="957"/>
                </a:lnTo>
                <a:lnTo>
                  <a:pt x="2551" y="946"/>
                </a:lnTo>
                <a:lnTo>
                  <a:pt x="2552" y="937"/>
                </a:lnTo>
                <a:lnTo>
                  <a:pt x="2552" y="937"/>
                </a:lnTo>
                <a:lnTo>
                  <a:pt x="2553" y="932"/>
                </a:lnTo>
                <a:lnTo>
                  <a:pt x="2554" y="919"/>
                </a:lnTo>
                <a:lnTo>
                  <a:pt x="2554" y="909"/>
                </a:lnTo>
                <a:lnTo>
                  <a:pt x="2554" y="909"/>
                </a:lnTo>
                <a:lnTo>
                  <a:pt x="2554" y="908"/>
                </a:lnTo>
                <a:lnTo>
                  <a:pt x="2554" y="907"/>
                </a:lnTo>
                <a:lnTo>
                  <a:pt x="2554" y="907"/>
                </a:lnTo>
                <a:lnTo>
                  <a:pt x="2554" y="896"/>
                </a:lnTo>
                <a:lnTo>
                  <a:pt x="2553" y="884"/>
                </a:lnTo>
                <a:lnTo>
                  <a:pt x="2552" y="873"/>
                </a:lnTo>
                <a:lnTo>
                  <a:pt x="2550" y="862"/>
                </a:lnTo>
                <a:lnTo>
                  <a:pt x="2547" y="851"/>
                </a:lnTo>
                <a:lnTo>
                  <a:pt x="2544" y="840"/>
                </a:lnTo>
                <a:lnTo>
                  <a:pt x="2540" y="829"/>
                </a:lnTo>
                <a:lnTo>
                  <a:pt x="2536" y="819"/>
                </a:lnTo>
                <a:lnTo>
                  <a:pt x="2532" y="808"/>
                </a:lnTo>
                <a:lnTo>
                  <a:pt x="2527" y="798"/>
                </a:lnTo>
                <a:lnTo>
                  <a:pt x="2521" y="789"/>
                </a:lnTo>
                <a:lnTo>
                  <a:pt x="2515" y="779"/>
                </a:lnTo>
                <a:lnTo>
                  <a:pt x="2508" y="770"/>
                </a:lnTo>
                <a:lnTo>
                  <a:pt x="2501" y="762"/>
                </a:lnTo>
                <a:lnTo>
                  <a:pt x="2494" y="753"/>
                </a:lnTo>
                <a:lnTo>
                  <a:pt x="2486" y="746"/>
                </a:lnTo>
                <a:lnTo>
                  <a:pt x="2478" y="738"/>
                </a:lnTo>
                <a:lnTo>
                  <a:pt x="2470" y="731"/>
                </a:lnTo>
                <a:lnTo>
                  <a:pt x="2462" y="724"/>
                </a:lnTo>
                <a:lnTo>
                  <a:pt x="2453" y="718"/>
                </a:lnTo>
                <a:lnTo>
                  <a:pt x="2443" y="712"/>
                </a:lnTo>
                <a:lnTo>
                  <a:pt x="2434" y="706"/>
                </a:lnTo>
                <a:lnTo>
                  <a:pt x="2424" y="701"/>
                </a:lnTo>
                <a:lnTo>
                  <a:pt x="2414" y="697"/>
                </a:lnTo>
                <a:lnTo>
                  <a:pt x="2404" y="693"/>
                </a:lnTo>
                <a:lnTo>
                  <a:pt x="2392" y="689"/>
                </a:lnTo>
                <a:lnTo>
                  <a:pt x="2381" y="686"/>
                </a:lnTo>
                <a:lnTo>
                  <a:pt x="2370" y="684"/>
                </a:lnTo>
                <a:lnTo>
                  <a:pt x="2359" y="682"/>
                </a:lnTo>
                <a:lnTo>
                  <a:pt x="2348" y="680"/>
                </a:lnTo>
                <a:lnTo>
                  <a:pt x="2336" y="679"/>
                </a:lnTo>
                <a:lnTo>
                  <a:pt x="2325" y="679"/>
                </a:lnTo>
                <a:lnTo>
                  <a:pt x="2325" y="679"/>
                </a:lnTo>
                <a:lnTo>
                  <a:pt x="2325" y="679"/>
                </a:lnTo>
                <a:lnTo>
                  <a:pt x="2314" y="679"/>
                </a:lnTo>
                <a:lnTo>
                  <a:pt x="2311" y="679"/>
                </a:lnTo>
                <a:lnTo>
                  <a:pt x="2311" y="679"/>
                </a:lnTo>
                <a:lnTo>
                  <a:pt x="2309" y="680"/>
                </a:lnTo>
                <a:lnTo>
                  <a:pt x="2309" y="680"/>
                </a:lnTo>
                <a:lnTo>
                  <a:pt x="2306" y="680"/>
                </a:lnTo>
                <a:close/>
                <a:moveTo>
                  <a:pt x="2202" y="312"/>
                </a:moveTo>
                <a:lnTo>
                  <a:pt x="2187" y="314"/>
                </a:lnTo>
                <a:lnTo>
                  <a:pt x="2171" y="315"/>
                </a:lnTo>
                <a:lnTo>
                  <a:pt x="2156" y="314"/>
                </a:lnTo>
                <a:lnTo>
                  <a:pt x="2142" y="312"/>
                </a:lnTo>
                <a:lnTo>
                  <a:pt x="2128" y="309"/>
                </a:lnTo>
                <a:lnTo>
                  <a:pt x="2115" y="304"/>
                </a:lnTo>
                <a:lnTo>
                  <a:pt x="2102" y="298"/>
                </a:lnTo>
                <a:lnTo>
                  <a:pt x="2089" y="290"/>
                </a:lnTo>
                <a:lnTo>
                  <a:pt x="2078" y="282"/>
                </a:lnTo>
                <a:lnTo>
                  <a:pt x="2067" y="273"/>
                </a:lnTo>
                <a:lnTo>
                  <a:pt x="2056" y="262"/>
                </a:lnTo>
                <a:lnTo>
                  <a:pt x="2048" y="250"/>
                </a:lnTo>
                <a:lnTo>
                  <a:pt x="2040" y="237"/>
                </a:lnTo>
                <a:lnTo>
                  <a:pt x="2034" y="224"/>
                </a:lnTo>
                <a:lnTo>
                  <a:pt x="2028" y="210"/>
                </a:lnTo>
                <a:lnTo>
                  <a:pt x="2025" y="196"/>
                </a:lnTo>
                <a:lnTo>
                  <a:pt x="2022" y="181"/>
                </a:lnTo>
                <a:lnTo>
                  <a:pt x="2021" y="166"/>
                </a:lnTo>
                <a:lnTo>
                  <a:pt x="2022" y="151"/>
                </a:lnTo>
                <a:lnTo>
                  <a:pt x="2024" y="137"/>
                </a:lnTo>
                <a:lnTo>
                  <a:pt x="2028" y="123"/>
                </a:lnTo>
                <a:lnTo>
                  <a:pt x="2032" y="108"/>
                </a:lnTo>
                <a:lnTo>
                  <a:pt x="2038" y="95"/>
                </a:lnTo>
                <a:lnTo>
                  <a:pt x="2046" y="83"/>
                </a:lnTo>
                <a:lnTo>
                  <a:pt x="2054" y="72"/>
                </a:lnTo>
                <a:lnTo>
                  <a:pt x="2065" y="61"/>
                </a:lnTo>
                <a:lnTo>
                  <a:pt x="2075" y="51"/>
                </a:lnTo>
                <a:lnTo>
                  <a:pt x="2086" y="42"/>
                </a:lnTo>
                <a:lnTo>
                  <a:pt x="2099" y="35"/>
                </a:lnTo>
                <a:lnTo>
                  <a:pt x="2112" y="28"/>
                </a:lnTo>
                <a:lnTo>
                  <a:pt x="2126" y="23"/>
                </a:lnTo>
                <a:lnTo>
                  <a:pt x="2141" y="19"/>
                </a:lnTo>
                <a:lnTo>
                  <a:pt x="2142" y="19"/>
                </a:lnTo>
                <a:lnTo>
                  <a:pt x="2143" y="19"/>
                </a:lnTo>
                <a:lnTo>
                  <a:pt x="2161" y="15"/>
                </a:lnTo>
                <a:lnTo>
                  <a:pt x="2167" y="14"/>
                </a:lnTo>
                <a:lnTo>
                  <a:pt x="2178" y="12"/>
                </a:lnTo>
                <a:lnTo>
                  <a:pt x="2194" y="10"/>
                </a:lnTo>
                <a:lnTo>
                  <a:pt x="2227" y="6"/>
                </a:lnTo>
                <a:lnTo>
                  <a:pt x="2259" y="3"/>
                </a:lnTo>
                <a:lnTo>
                  <a:pt x="2293" y="1"/>
                </a:lnTo>
                <a:lnTo>
                  <a:pt x="2325" y="0"/>
                </a:lnTo>
                <a:lnTo>
                  <a:pt x="2325" y="0"/>
                </a:lnTo>
                <a:lnTo>
                  <a:pt x="2325" y="1"/>
                </a:lnTo>
                <a:lnTo>
                  <a:pt x="2348" y="1"/>
                </a:lnTo>
                <a:lnTo>
                  <a:pt x="2371" y="2"/>
                </a:lnTo>
                <a:lnTo>
                  <a:pt x="2394" y="3"/>
                </a:lnTo>
                <a:lnTo>
                  <a:pt x="2418" y="5"/>
                </a:lnTo>
                <a:lnTo>
                  <a:pt x="2441" y="8"/>
                </a:lnTo>
                <a:lnTo>
                  <a:pt x="2463" y="11"/>
                </a:lnTo>
                <a:lnTo>
                  <a:pt x="2485" y="15"/>
                </a:lnTo>
                <a:lnTo>
                  <a:pt x="2507" y="19"/>
                </a:lnTo>
                <a:lnTo>
                  <a:pt x="2530" y="24"/>
                </a:lnTo>
                <a:lnTo>
                  <a:pt x="2552" y="29"/>
                </a:lnTo>
                <a:lnTo>
                  <a:pt x="2574" y="35"/>
                </a:lnTo>
                <a:lnTo>
                  <a:pt x="2595" y="41"/>
                </a:lnTo>
                <a:lnTo>
                  <a:pt x="2616" y="48"/>
                </a:lnTo>
                <a:lnTo>
                  <a:pt x="2638" y="55"/>
                </a:lnTo>
                <a:lnTo>
                  <a:pt x="2658" y="63"/>
                </a:lnTo>
                <a:lnTo>
                  <a:pt x="2679" y="72"/>
                </a:lnTo>
                <a:lnTo>
                  <a:pt x="2699" y="80"/>
                </a:lnTo>
                <a:lnTo>
                  <a:pt x="2719" y="90"/>
                </a:lnTo>
                <a:lnTo>
                  <a:pt x="2739" y="99"/>
                </a:lnTo>
                <a:lnTo>
                  <a:pt x="2758" y="109"/>
                </a:lnTo>
                <a:lnTo>
                  <a:pt x="2777" y="121"/>
                </a:lnTo>
                <a:lnTo>
                  <a:pt x="2796" y="132"/>
                </a:lnTo>
                <a:lnTo>
                  <a:pt x="2815" y="144"/>
                </a:lnTo>
                <a:lnTo>
                  <a:pt x="2833" y="155"/>
                </a:lnTo>
                <a:lnTo>
                  <a:pt x="2852" y="168"/>
                </a:lnTo>
                <a:lnTo>
                  <a:pt x="2869" y="181"/>
                </a:lnTo>
                <a:lnTo>
                  <a:pt x="2886" y="194"/>
                </a:lnTo>
                <a:lnTo>
                  <a:pt x="2903" y="207"/>
                </a:lnTo>
                <a:lnTo>
                  <a:pt x="2920" y="221"/>
                </a:lnTo>
                <a:lnTo>
                  <a:pt x="2936" y="236"/>
                </a:lnTo>
                <a:lnTo>
                  <a:pt x="2951" y="250"/>
                </a:lnTo>
                <a:lnTo>
                  <a:pt x="2968" y="266"/>
                </a:lnTo>
                <a:lnTo>
                  <a:pt x="2983" y="282"/>
                </a:lnTo>
                <a:lnTo>
                  <a:pt x="2998" y="298"/>
                </a:lnTo>
                <a:lnTo>
                  <a:pt x="3012" y="314"/>
                </a:lnTo>
                <a:lnTo>
                  <a:pt x="3026" y="330"/>
                </a:lnTo>
                <a:lnTo>
                  <a:pt x="3039" y="347"/>
                </a:lnTo>
                <a:lnTo>
                  <a:pt x="3053" y="364"/>
                </a:lnTo>
                <a:lnTo>
                  <a:pt x="3065" y="382"/>
                </a:lnTo>
                <a:lnTo>
                  <a:pt x="3079" y="400"/>
                </a:lnTo>
                <a:lnTo>
                  <a:pt x="3091" y="419"/>
                </a:lnTo>
                <a:lnTo>
                  <a:pt x="3102" y="437"/>
                </a:lnTo>
                <a:lnTo>
                  <a:pt x="3113" y="456"/>
                </a:lnTo>
                <a:lnTo>
                  <a:pt x="3124" y="475"/>
                </a:lnTo>
                <a:lnTo>
                  <a:pt x="3134" y="494"/>
                </a:lnTo>
                <a:lnTo>
                  <a:pt x="3144" y="514"/>
                </a:lnTo>
                <a:lnTo>
                  <a:pt x="3153" y="533"/>
                </a:lnTo>
                <a:lnTo>
                  <a:pt x="3162" y="554"/>
                </a:lnTo>
                <a:lnTo>
                  <a:pt x="3170" y="575"/>
                </a:lnTo>
                <a:lnTo>
                  <a:pt x="3179" y="595"/>
                </a:lnTo>
                <a:lnTo>
                  <a:pt x="3186" y="616"/>
                </a:lnTo>
                <a:lnTo>
                  <a:pt x="3193" y="637"/>
                </a:lnTo>
                <a:lnTo>
                  <a:pt x="3199" y="658"/>
                </a:lnTo>
                <a:lnTo>
                  <a:pt x="3205" y="681"/>
                </a:lnTo>
                <a:lnTo>
                  <a:pt x="3210" y="703"/>
                </a:lnTo>
                <a:lnTo>
                  <a:pt x="3215" y="725"/>
                </a:lnTo>
                <a:lnTo>
                  <a:pt x="3219" y="747"/>
                </a:lnTo>
                <a:lnTo>
                  <a:pt x="3223" y="769"/>
                </a:lnTo>
                <a:lnTo>
                  <a:pt x="3226" y="791"/>
                </a:lnTo>
                <a:lnTo>
                  <a:pt x="3229" y="815"/>
                </a:lnTo>
                <a:lnTo>
                  <a:pt x="3231" y="838"/>
                </a:lnTo>
                <a:lnTo>
                  <a:pt x="3232" y="861"/>
                </a:lnTo>
                <a:lnTo>
                  <a:pt x="3233" y="884"/>
                </a:lnTo>
                <a:lnTo>
                  <a:pt x="3233" y="907"/>
                </a:lnTo>
                <a:lnTo>
                  <a:pt x="3234" y="907"/>
                </a:lnTo>
                <a:lnTo>
                  <a:pt x="3234" y="908"/>
                </a:lnTo>
                <a:lnTo>
                  <a:pt x="3234" y="908"/>
                </a:lnTo>
                <a:lnTo>
                  <a:pt x="3233" y="908"/>
                </a:lnTo>
                <a:lnTo>
                  <a:pt x="3233" y="936"/>
                </a:lnTo>
                <a:lnTo>
                  <a:pt x="3232" y="963"/>
                </a:lnTo>
                <a:lnTo>
                  <a:pt x="3230" y="988"/>
                </a:lnTo>
                <a:lnTo>
                  <a:pt x="3228" y="1012"/>
                </a:lnTo>
                <a:lnTo>
                  <a:pt x="3228" y="1013"/>
                </a:lnTo>
                <a:lnTo>
                  <a:pt x="3226" y="1027"/>
                </a:lnTo>
                <a:lnTo>
                  <a:pt x="3225" y="1029"/>
                </a:lnTo>
                <a:lnTo>
                  <a:pt x="3222" y="1050"/>
                </a:lnTo>
                <a:lnTo>
                  <a:pt x="3219" y="1072"/>
                </a:lnTo>
                <a:lnTo>
                  <a:pt x="3215" y="1092"/>
                </a:lnTo>
                <a:lnTo>
                  <a:pt x="3210" y="1114"/>
                </a:lnTo>
                <a:lnTo>
                  <a:pt x="3206" y="1128"/>
                </a:lnTo>
                <a:lnTo>
                  <a:pt x="3201" y="1142"/>
                </a:lnTo>
                <a:lnTo>
                  <a:pt x="3194" y="1155"/>
                </a:lnTo>
                <a:lnTo>
                  <a:pt x="3186" y="1168"/>
                </a:lnTo>
                <a:lnTo>
                  <a:pt x="3176" y="1179"/>
                </a:lnTo>
                <a:lnTo>
                  <a:pt x="3166" y="1189"/>
                </a:lnTo>
                <a:lnTo>
                  <a:pt x="3155" y="1198"/>
                </a:lnTo>
                <a:lnTo>
                  <a:pt x="3143" y="1206"/>
                </a:lnTo>
                <a:lnTo>
                  <a:pt x="3131" y="1213"/>
                </a:lnTo>
                <a:lnTo>
                  <a:pt x="3118" y="1219"/>
                </a:lnTo>
                <a:lnTo>
                  <a:pt x="3104" y="1224"/>
                </a:lnTo>
                <a:lnTo>
                  <a:pt x="3090" y="1227"/>
                </a:lnTo>
                <a:lnTo>
                  <a:pt x="3076" y="1229"/>
                </a:lnTo>
                <a:lnTo>
                  <a:pt x="3060" y="1229"/>
                </a:lnTo>
                <a:lnTo>
                  <a:pt x="3045" y="1228"/>
                </a:lnTo>
                <a:lnTo>
                  <a:pt x="3030" y="1225"/>
                </a:lnTo>
                <a:lnTo>
                  <a:pt x="3016" y="1221"/>
                </a:lnTo>
                <a:lnTo>
                  <a:pt x="3002" y="1216"/>
                </a:lnTo>
                <a:lnTo>
                  <a:pt x="2989" y="1209"/>
                </a:lnTo>
                <a:lnTo>
                  <a:pt x="2977" y="1201"/>
                </a:lnTo>
                <a:lnTo>
                  <a:pt x="2965" y="1192"/>
                </a:lnTo>
                <a:lnTo>
                  <a:pt x="2954" y="1182"/>
                </a:lnTo>
                <a:lnTo>
                  <a:pt x="2945" y="1171"/>
                </a:lnTo>
                <a:lnTo>
                  <a:pt x="2937" y="1160"/>
                </a:lnTo>
                <a:lnTo>
                  <a:pt x="2930" y="1147"/>
                </a:lnTo>
                <a:lnTo>
                  <a:pt x="2924" y="1134"/>
                </a:lnTo>
                <a:lnTo>
                  <a:pt x="2919" y="1121"/>
                </a:lnTo>
                <a:lnTo>
                  <a:pt x="2916" y="1107"/>
                </a:lnTo>
                <a:lnTo>
                  <a:pt x="2914" y="1091"/>
                </a:lnTo>
                <a:lnTo>
                  <a:pt x="2914" y="1076"/>
                </a:lnTo>
                <a:lnTo>
                  <a:pt x="2915" y="1062"/>
                </a:lnTo>
                <a:lnTo>
                  <a:pt x="2918" y="1047"/>
                </a:lnTo>
                <a:lnTo>
                  <a:pt x="2921" y="1032"/>
                </a:lnTo>
                <a:lnTo>
                  <a:pt x="2924" y="1018"/>
                </a:lnTo>
                <a:lnTo>
                  <a:pt x="2926" y="1005"/>
                </a:lnTo>
                <a:lnTo>
                  <a:pt x="2928" y="991"/>
                </a:lnTo>
                <a:lnTo>
                  <a:pt x="2928" y="991"/>
                </a:lnTo>
                <a:lnTo>
                  <a:pt x="2930" y="977"/>
                </a:lnTo>
                <a:lnTo>
                  <a:pt x="2930" y="977"/>
                </a:lnTo>
                <a:lnTo>
                  <a:pt x="2932" y="959"/>
                </a:lnTo>
                <a:lnTo>
                  <a:pt x="2933" y="941"/>
                </a:lnTo>
                <a:lnTo>
                  <a:pt x="2934" y="924"/>
                </a:lnTo>
                <a:lnTo>
                  <a:pt x="2934" y="908"/>
                </a:lnTo>
                <a:lnTo>
                  <a:pt x="2933" y="908"/>
                </a:lnTo>
                <a:lnTo>
                  <a:pt x="2933" y="908"/>
                </a:lnTo>
                <a:lnTo>
                  <a:pt x="2933" y="907"/>
                </a:lnTo>
                <a:lnTo>
                  <a:pt x="2934" y="907"/>
                </a:lnTo>
                <a:lnTo>
                  <a:pt x="2933" y="876"/>
                </a:lnTo>
                <a:lnTo>
                  <a:pt x="2931" y="846"/>
                </a:lnTo>
                <a:lnTo>
                  <a:pt x="2927" y="816"/>
                </a:lnTo>
                <a:lnTo>
                  <a:pt x="2922" y="785"/>
                </a:lnTo>
                <a:lnTo>
                  <a:pt x="2915" y="756"/>
                </a:lnTo>
                <a:lnTo>
                  <a:pt x="2907" y="727"/>
                </a:lnTo>
                <a:lnTo>
                  <a:pt x="2897" y="699"/>
                </a:lnTo>
                <a:lnTo>
                  <a:pt x="2886" y="671"/>
                </a:lnTo>
                <a:lnTo>
                  <a:pt x="2874" y="644"/>
                </a:lnTo>
                <a:lnTo>
                  <a:pt x="2861" y="618"/>
                </a:lnTo>
                <a:lnTo>
                  <a:pt x="2846" y="593"/>
                </a:lnTo>
                <a:lnTo>
                  <a:pt x="2830" y="568"/>
                </a:lnTo>
                <a:lnTo>
                  <a:pt x="2813" y="544"/>
                </a:lnTo>
                <a:lnTo>
                  <a:pt x="2795" y="521"/>
                </a:lnTo>
                <a:lnTo>
                  <a:pt x="2776" y="499"/>
                </a:lnTo>
                <a:lnTo>
                  <a:pt x="2756" y="478"/>
                </a:lnTo>
                <a:lnTo>
                  <a:pt x="2735" y="458"/>
                </a:lnTo>
                <a:lnTo>
                  <a:pt x="2712" y="439"/>
                </a:lnTo>
                <a:lnTo>
                  <a:pt x="2689" y="421"/>
                </a:lnTo>
                <a:lnTo>
                  <a:pt x="2665" y="404"/>
                </a:lnTo>
                <a:lnTo>
                  <a:pt x="2640" y="387"/>
                </a:lnTo>
                <a:lnTo>
                  <a:pt x="2614" y="372"/>
                </a:lnTo>
                <a:lnTo>
                  <a:pt x="2588" y="359"/>
                </a:lnTo>
                <a:lnTo>
                  <a:pt x="2561" y="347"/>
                </a:lnTo>
                <a:lnTo>
                  <a:pt x="2534" y="336"/>
                </a:lnTo>
                <a:lnTo>
                  <a:pt x="2505" y="326"/>
                </a:lnTo>
                <a:lnTo>
                  <a:pt x="2476" y="318"/>
                </a:lnTo>
                <a:lnTo>
                  <a:pt x="2447" y="311"/>
                </a:lnTo>
                <a:lnTo>
                  <a:pt x="2417" y="306"/>
                </a:lnTo>
                <a:lnTo>
                  <a:pt x="2386" y="302"/>
                </a:lnTo>
                <a:lnTo>
                  <a:pt x="2356" y="300"/>
                </a:lnTo>
                <a:lnTo>
                  <a:pt x="2325" y="299"/>
                </a:lnTo>
                <a:lnTo>
                  <a:pt x="2325" y="300"/>
                </a:lnTo>
                <a:lnTo>
                  <a:pt x="2325" y="300"/>
                </a:lnTo>
                <a:lnTo>
                  <a:pt x="2302" y="300"/>
                </a:lnTo>
                <a:lnTo>
                  <a:pt x="2279" y="301"/>
                </a:lnTo>
                <a:lnTo>
                  <a:pt x="2257" y="303"/>
                </a:lnTo>
                <a:lnTo>
                  <a:pt x="2236" y="306"/>
                </a:lnTo>
                <a:lnTo>
                  <a:pt x="2219" y="309"/>
                </a:lnTo>
                <a:lnTo>
                  <a:pt x="2207" y="311"/>
                </a:lnTo>
                <a:lnTo>
                  <a:pt x="2203" y="311"/>
                </a:lnTo>
                <a:lnTo>
                  <a:pt x="2203" y="311"/>
                </a:lnTo>
                <a:lnTo>
                  <a:pt x="2202" y="312"/>
                </a:lnTo>
                <a:close/>
                <a:moveTo>
                  <a:pt x="1230" y="1154"/>
                </a:moveTo>
                <a:lnTo>
                  <a:pt x="1278" y="1152"/>
                </a:lnTo>
                <a:lnTo>
                  <a:pt x="1327" y="1151"/>
                </a:lnTo>
                <a:lnTo>
                  <a:pt x="1374" y="1151"/>
                </a:lnTo>
                <a:lnTo>
                  <a:pt x="1421" y="1153"/>
                </a:lnTo>
                <a:lnTo>
                  <a:pt x="1467" y="1157"/>
                </a:lnTo>
                <a:lnTo>
                  <a:pt x="1513" y="1162"/>
                </a:lnTo>
                <a:lnTo>
                  <a:pt x="1557" y="1168"/>
                </a:lnTo>
                <a:lnTo>
                  <a:pt x="1601" y="1176"/>
                </a:lnTo>
                <a:lnTo>
                  <a:pt x="1644" y="1185"/>
                </a:lnTo>
                <a:lnTo>
                  <a:pt x="1685" y="1195"/>
                </a:lnTo>
                <a:lnTo>
                  <a:pt x="1726" y="1207"/>
                </a:lnTo>
                <a:lnTo>
                  <a:pt x="1766" y="1220"/>
                </a:lnTo>
                <a:lnTo>
                  <a:pt x="1804" y="1234"/>
                </a:lnTo>
                <a:lnTo>
                  <a:pt x="1841" y="1250"/>
                </a:lnTo>
                <a:lnTo>
                  <a:pt x="1877" y="1266"/>
                </a:lnTo>
                <a:lnTo>
                  <a:pt x="1910" y="1284"/>
                </a:lnTo>
                <a:lnTo>
                  <a:pt x="1943" y="1302"/>
                </a:lnTo>
                <a:lnTo>
                  <a:pt x="1975" y="1322"/>
                </a:lnTo>
                <a:lnTo>
                  <a:pt x="2004" y="1342"/>
                </a:lnTo>
                <a:lnTo>
                  <a:pt x="2032" y="1364"/>
                </a:lnTo>
                <a:lnTo>
                  <a:pt x="2058" y="1387"/>
                </a:lnTo>
                <a:lnTo>
                  <a:pt x="2083" y="1411"/>
                </a:lnTo>
                <a:lnTo>
                  <a:pt x="2106" y="1435"/>
                </a:lnTo>
                <a:lnTo>
                  <a:pt x="2126" y="1460"/>
                </a:lnTo>
                <a:lnTo>
                  <a:pt x="2145" y="1486"/>
                </a:lnTo>
                <a:lnTo>
                  <a:pt x="2162" y="1512"/>
                </a:lnTo>
                <a:lnTo>
                  <a:pt x="2177" y="1541"/>
                </a:lnTo>
                <a:lnTo>
                  <a:pt x="2190" y="1569"/>
                </a:lnTo>
                <a:lnTo>
                  <a:pt x="2200" y="1597"/>
                </a:lnTo>
                <a:lnTo>
                  <a:pt x="2208" y="1627"/>
                </a:lnTo>
                <a:lnTo>
                  <a:pt x="2214" y="1658"/>
                </a:lnTo>
                <a:lnTo>
                  <a:pt x="2217" y="1688"/>
                </a:lnTo>
                <a:lnTo>
                  <a:pt x="2218" y="1719"/>
                </a:lnTo>
                <a:lnTo>
                  <a:pt x="2216" y="1749"/>
                </a:lnTo>
                <a:lnTo>
                  <a:pt x="2212" y="1779"/>
                </a:lnTo>
                <a:lnTo>
                  <a:pt x="2206" y="1810"/>
                </a:lnTo>
                <a:lnTo>
                  <a:pt x="2197" y="1840"/>
                </a:lnTo>
                <a:lnTo>
                  <a:pt x="2187" y="1869"/>
                </a:lnTo>
                <a:lnTo>
                  <a:pt x="2173" y="1897"/>
                </a:lnTo>
                <a:lnTo>
                  <a:pt x="2158" y="1925"/>
                </a:lnTo>
                <a:lnTo>
                  <a:pt x="2141" y="1954"/>
                </a:lnTo>
                <a:lnTo>
                  <a:pt x="2122" y="1981"/>
                </a:lnTo>
                <a:lnTo>
                  <a:pt x="2101" y="2007"/>
                </a:lnTo>
                <a:lnTo>
                  <a:pt x="2079" y="2033"/>
                </a:lnTo>
                <a:lnTo>
                  <a:pt x="2053" y="2058"/>
                </a:lnTo>
                <a:lnTo>
                  <a:pt x="2027" y="2084"/>
                </a:lnTo>
                <a:lnTo>
                  <a:pt x="1999" y="2107"/>
                </a:lnTo>
                <a:lnTo>
                  <a:pt x="1969" y="2130"/>
                </a:lnTo>
                <a:lnTo>
                  <a:pt x="1937" y="2152"/>
                </a:lnTo>
                <a:lnTo>
                  <a:pt x="1904" y="2173"/>
                </a:lnTo>
                <a:lnTo>
                  <a:pt x="1870" y="2193"/>
                </a:lnTo>
                <a:lnTo>
                  <a:pt x="1833" y="2212"/>
                </a:lnTo>
                <a:lnTo>
                  <a:pt x="1796" y="2231"/>
                </a:lnTo>
                <a:lnTo>
                  <a:pt x="1758" y="2248"/>
                </a:lnTo>
                <a:lnTo>
                  <a:pt x="1718" y="2264"/>
                </a:lnTo>
                <a:lnTo>
                  <a:pt x="1677" y="2279"/>
                </a:lnTo>
                <a:lnTo>
                  <a:pt x="1635" y="2292"/>
                </a:lnTo>
                <a:lnTo>
                  <a:pt x="1591" y="2305"/>
                </a:lnTo>
                <a:lnTo>
                  <a:pt x="1547" y="2316"/>
                </a:lnTo>
                <a:lnTo>
                  <a:pt x="1501" y="2325"/>
                </a:lnTo>
                <a:lnTo>
                  <a:pt x="1455" y="2334"/>
                </a:lnTo>
                <a:lnTo>
                  <a:pt x="1409" y="2341"/>
                </a:lnTo>
                <a:lnTo>
                  <a:pt x="1360" y="2346"/>
                </a:lnTo>
                <a:lnTo>
                  <a:pt x="1312" y="2350"/>
                </a:lnTo>
                <a:lnTo>
                  <a:pt x="1263" y="2353"/>
                </a:lnTo>
                <a:lnTo>
                  <a:pt x="1215" y="2354"/>
                </a:lnTo>
                <a:lnTo>
                  <a:pt x="1167" y="2353"/>
                </a:lnTo>
                <a:lnTo>
                  <a:pt x="1120" y="2351"/>
                </a:lnTo>
                <a:lnTo>
                  <a:pt x="1075" y="2348"/>
                </a:lnTo>
                <a:lnTo>
                  <a:pt x="1029" y="2343"/>
                </a:lnTo>
                <a:lnTo>
                  <a:pt x="984" y="2337"/>
                </a:lnTo>
                <a:lnTo>
                  <a:pt x="940" y="2329"/>
                </a:lnTo>
                <a:lnTo>
                  <a:pt x="898" y="2320"/>
                </a:lnTo>
                <a:lnTo>
                  <a:pt x="856" y="2309"/>
                </a:lnTo>
                <a:lnTo>
                  <a:pt x="815" y="2298"/>
                </a:lnTo>
                <a:lnTo>
                  <a:pt x="776" y="2285"/>
                </a:lnTo>
                <a:lnTo>
                  <a:pt x="738" y="2271"/>
                </a:lnTo>
                <a:lnTo>
                  <a:pt x="701" y="2256"/>
                </a:lnTo>
                <a:lnTo>
                  <a:pt x="665" y="2239"/>
                </a:lnTo>
                <a:lnTo>
                  <a:pt x="631" y="2222"/>
                </a:lnTo>
                <a:lnTo>
                  <a:pt x="598" y="2202"/>
                </a:lnTo>
                <a:lnTo>
                  <a:pt x="567" y="2183"/>
                </a:lnTo>
                <a:lnTo>
                  <a:pt x="538" y="2162"/>
                </a:lnTo>
                <a:lnTo>
                  <a:pt x="510" y="2141"/>
                </a:lnTo>
                <a:lnTo>
                  <a:pt x="483" y="2118"/>
                </a:lnTo>
                <a:lnTo>
                  <a:pt x="459" y="2095"/>
                </a:lnTo>
                <a:lnTo>
                  <a:pt x="436" y="2070"/>
                </a:lnTo>
                <a:lnTo>
                  <a:pt x="416" y="2045"/>
                </a:lnTo>
                <a:lnTo>
                  <a:pt x="397" y="2019"/>
                </a:lnTo>
                <a:lnTo>
                  <a:pt x="379" y="1992"/>
                </a:lnTo>
                <a:lnTo>
                  <a:pt x="365" y="1965"/>
                </a:lnTo>
                <a:lnTo>
                  <a:pt x="352" y="1937"/>
                </a:lnTo>
                <a:lnTo>
                  <a:pt x="342" y="1907"/>
                </a:lnTo>
                <a:lnTo>
                  <a:pt x="334" y="1878"/>
                </a:lnTo>
                <a:lnTo>
                  <a:pt x="328" y="1848"/>
                </a:lnTo>
                <a:lnTo>
                  <a:pt x="325" y="1818"/>
                </a:lnTo>
                <a:lnTo>
                  <a:pt x="324" y="1786"/>
                </a:lnTo>
                <a:lnTo>
                  <a:pt x="326" y="1756"/>
                </a:lnTo>
                <a:lnTo>
                  <a:pt x="330" y="1725"/>
                </a:lnTo>
                <a:lnTo>
                  <a:pt x="336" y="1696"/>
                </a:lnTo>
                <a:lnTo>
                  <a:pt x="344" y="1666"/>
                </a:lnTo>
                <a:lnTo>
                  <a:pt x="355" y="1636"/>
                </a:lnTo>
                <a:lnTo>
                  <a:pt x="368" y="1607"/>
                </a:lnTo>
                <a:lnTo>
                  <a:pt x="383" y="1579"/>
                </a:lnTo>
                <a:lnTo>
                  <a:pt x="401" y="1552"/>
                </a:lnTo>
                <a:lnTo>
                  <a:pt x="420" y="1525"/>
                </a:lnTo>
                <a:lnTo>
                  <a:pt x="441" y="1497"/>
                </a:lnTo>
                <a:lnTo>
                  <a:pt x="463" y="1472"/>
                </a:lnTo>
                <a:lnTo>
                  <a:pt x="488" y="1446"/>
                </a:lnTo>
                <a:lnTo>
                  <a:pt x="515" y="1422"/>
                </a:lnTo>
                <a:lnTo>
                  <a:pt x="543" y="1399"/>
                </a:lnTo>
                <a:lnTo>
                  <a:pt x="573" y="1376"/>
                </a:lnTo>
                <a:lnTo>
                  <a:pt x="604" y="1353"/>
                </a:lnTo>
                <a:lnTo>
                  <a:pt x="638" y="1332"/>
                </a:lnTo>
                <a:lnTo>
                  <a:pt x="672" y="1312"/>
                </a:lnTo>
                <a:lnTo>
                  <a:pt x="708" y="1293"/>
                </a:lnTo>
                <a:lnTo>
                  <a:pt x="746" y="1275"/>
                </a:lnTo>
                <a:lnTo>
                  <a:pt x="784" y="1258"/>
                </a:lnTo>
                <a:lnTo>
                  <a:pt x="823" y="1242"/>
                </a:lnTo>
                <a:lnTo>
                  <a:pt x="865" y="1226"/>
                </a:lnTo>
                <a:lnTo>
                  <a:pt x="907" y="1212"/>
                </a:lnTo>
                <a:lnTo>
                  <a:pt x="951" y="1200"/>
                </a:lnTo>
                <a:lnTo>
                  <a:pt x="995" y="1189"/>
                </a:lnTo>
                <a:lnTo>
                  <a:pt x="1040" y="1179"/>
                </a:lnTo>
                <a:lnTo>
                  <a:pt x="1086" y="1171"/>
                </a:lnTo>
                <a:lnTo>
                  <a:pt x="1133" y="1164"/>
                </a:lnTo>
                <a:lnTo>
                  <a:pt x="1182" y="1158"/>
                </a:lnTo>
                <a:lnTo>
                  <a:pt x="1230" y="1154"/>
                </a:lnTo>
                <a:close/>
                <a:moveTo>
                  <a:pt x="1306" y="1702"/>
                </a:moveTo>
                <a:lnTo>
                  <a:pt x="1312" y="1703"/>
                </a:lnTo>
                <a:lnTo>
                  <a:pt x="1317" y="1704"/>
                </a:lnTo>
                <a:lnTo>
                  <a:pt x="1323" y="1705"/>
                </a:lnTo>
                <a:lnTo>
                  <a:pt x="1328" y="1707"/>
                </a:lnTo>
                <a:lnTo>
                  <a:pt x="1333" y="1709"/>
                </a:lnTo>
                <a:lnTo>
                  <a:pt x="1338" y="1712"/>
                </a:lnTo>
                <a:lnTo>
                  <a:pt x="1342" y="1716"/>
                </a:lnTo>
                <a:lnTo>
                  <a:pt x="1347" y="1719"/>
                </a:lnTo>
                <a:lnTo>
                  <a:pt x="1350" y="1723"/>
                </a:lnTo>
                <a:lnTo>
                  <a:pt x="1354" y="1728"/>
                </a:lnTo>
                <a:lnTo>
                  <a:pt x="1356" y="1733"/>
                </a:lnTo>
                <a:lnTo>
                  <a:pt x="1359" y="1738"/>
                </a:lnTo>
                <a:lnTo>
                  <a:pt x="1361" y="1743"/>
                </a:lnTo>
                <a:lnTo>
                  <a:pt x="1362" y="1748"/>
                </a:lnTo>
                <a:lnTo>
                  <a:pt x="1363" y="1754"/>
                </a:lnTo>
                <a:lnTo>
                  <a:pt x="1363" y="1760"/>
                </a:lnTo>
                <a:lnTo>
                  <a:pt x="1363" y="1766"/>
                </a:lnTo>
                <a:lnTo>
                  <a:pt x="1362" y="1771"/>
                </a:lnTo>
                <a:lnTo>
                  <a:pt x="1361" y="1777"/>
                </a:lnTo>
                <a:lnTo>
                  <a:pt x="1359" y="1782"/>
                </a:lnTo>
                <a:lnTo>
                  <a:pt x="1356" y="1787"/>
                </a:lnTo>
                <a:lnTo>
                  <a:pt x="1354" y="1792"/>
                </a:lnTo>
                <a:lnTo>
                  <a:pt x="1350" y="1797"/>
                </a:lnTo>
                <a:lnTo>
                  <a:pt x="1347" y="1801"/>
                </a:lnTo>
                <a:lnTo>
                  <a:pt x="1342" y="1805"/>
                </a:lnTo>
                <a:lnTo>
                  <a:pt x="1338" y="1808"/>
                </a:lnTo>
                <a:lnTo>
                  <a:pt x="1333" y="1811"/>
                </a:lnTo>
                <a:lnTo>
                  <a:pt x="1328" y="1814"/>
                </a:lnTo>
                <a:lnTo>
                  <a:pt x="1323" y="1816"/>
                </a:lnTo>
                <a:lnTo>
                  <a:pt x="1317" y="1817"/>
                </a:lnTo>
                <a:lnTo>
                  <a:pt x="1312" y="1818"/>
                </a:lnTo>
                <a:lnTo>
                  <a:pt x="1306" y="1818"/>
                </a:lnTo>
                <a:lnTo>
                  <a:pt x="1300" y="1818"/>
                </a:lnTo>
                <a:lnTo>
                  <a:pt x="1294" y="1817"/>
                </a:lnTo>
                <a:lnTo>
                  <a:pt x="1289" y="1816"/>
                </a:lnTo>
                <a:lnTo>
                  <a:pt x="1284" y="1814"/>
                </a:lnTo>
                <a:lnTo>
                  <a:pt x="1278" y="1811"/>
                </a:lnTo>
                <a:lnTo>
                  <a:pt x="1273" y="1808"/>
                </a:lnTo>
                <a:lnTo>
                  <a:pt x="1268" y="1805"/>
                </a:lnTo>
                <a:lnTo>
                  <a:pt x="1264" y="1801"/>
                </a:lnTo>
                <a:lnTo>
                  <a:pt x="1261" y="1797"/>
                </a:lnTo>
                <a:lnTo>
                  <a:pt x="1257" y="1792"/>
                </a:lnTo>
                <a:lnTo>
                  <a:pt x="1254" y="1787"/>
                </a:lnTo>
                <a:lnTo>
                  <a:pt x="1252" y="1782"/>
                </a:lnTo>
                <a:lnTo>
                  <a:pt x="1250" y="1777"/>
                </a:lnTo>
                <a:lnTo>
                  <a:pt x="1249" y="1771"/>
                </a:lnTo>
                <a:lnTo>
                  <a:pt x="1248" y="1766"/>
                </a:lnTo>
                <a:lnTo>
                  <a:pt x="1248" y="1760"/>
                </a:lnTo>
                <a:lnTo>
                  <a:pt x="1248" y="1754"/>
                </a:lnTo>
                <a:lnTo>
                  <a:pt x="1249" y="1748"/>
                </a:lnTo>
                <a:lnTo>
                  <a:pt x="1250" y="1743"/>
                </a:lnTo>
                <a:lnTo>
                  <a:pt x="1252" y="1738"/>
                </a:lnTo>
                <a:lnTo>
                  <a:pt x="1254" y="1733"/>
                </a:lnTo>
                <a:lnTo>
                  <a:pt x="1257" y="1728"/>
                </a:lnTo>
                <a:lnTo>
                  <a:pt x="1261" y="1723"/>
                </a:lnTo>
                <a:lnTo>
                  <a:pt x="1264" y="1719"/>
                </a:lnTo>
                <a:lnTo>
                  <a:pt x="1268" y="1716"/>
                </a:lnTo>
                <a:lnTo>
                  <a:pt x="1273" y="1712"/>
                </a:lnTo>
                <a:lnTo>
                  <a:pt x="1278" y="1709"/>
                </a:lnTo>
                <a:lnTo>
                  <a:pt x="1284" y="1707"/>
                </a:lnTo>
                <a:lnTo>
                  <a:pt x="1289" y="1705"/>
                </a:lnTo>
                <a:lnTo>
                  <a:pt x="1294" y="1704"/>
                </a:lnTo>
                <a:lnTo>
                  <a:pt x="1300" y="1703"/>
                </a:lnTo>
                <a:lnTo>
                  <a:pt x="1306" y="1702"/>
                </a:lnTo>
                <a:close/>
                <a:moveTo>
                  <a:pt x="1044" y="1767"/>
                </a:moveTo>
                <a:lnTo>
                  <a:pt x="1060" y="1768"/>
                </a:lnTo>
                <a:lnTo>
                  <a:pt x="1075" y="1770"/>
                </a:lnTo>
                <a:lnTo>
                  <a:pt x="1089" y="1774"/>
                </a:lnTo>
                <a:lnTo>
                  <a:pt x="1102" y="1778"/>
                </a:lnTo>
                <a:lnTo>
                  <a:pt x="1115" y="1785"/>
                </a:lnTo>
                <a:lnTo>
                  <a:pt x="1127" y="1792"/>
                </a:lnTo>
                <a:lnTo>
                  <a:pt x="1139" y="1801"/>
                </a:lnTo>
                <a:lnTo>
                  <a:pt x="1149" y="1811"/>
                </a:lnTo>
                <a:lnTo>
                  <a:pt x="1158" y="1821"/>
                </a:lnTo>
                <a:lnTo>
                  <a:pt x="1167" y="1833"/>
                </a:lnTo>
                <a:lnTo>
                  <a:pt x="1175" y="1845"/>
                </a:lnTo>
                <a:lnTo>
                  <a:pt x="1181" y="1858"/>
                </a:lnTo>
                <a:lnTo>
                  <a:pt x="1186" y="1871"/>
                </a:lnTo>
                <a:lnTo>
                  <a:pt x="1190" y="1885"/>
                </a:lnTo>
                <a:lnTo>
                  <a:pt x="1192" y="1900"/>
                </a:lnTo>
                <a:lnTo>
                  <a:pt x="1193" y="1915"/>
                </a:lnTo>
                <a:lnTo>
                  <a:pt x="1192" y="1930"/>
                </a:lnTo>
                <a:lnTo>
                  <a:pt x="1190" y="1945"/>
                </a:lnTo>
                <a:lnTo>
                  <a:pt x="1186" y="1959"/>
                </a:lnTo>
                <a:lnTo>
                  <a:pt x="1181" y="1973"/>
                </a:lnTo>
                <a:lnTo>
                  <a:pt x="1175" y="1986"/>
                </a:lnTo>
                <a:lnTo>
                  <a:pt x="1167" y="1998"/>
                </a:lnTo>
                <a:lnTo>
                  <a:pt x="1158" y="2009"/>
                </a:lnTo>
                <a:lnTo>
                  <a:pt x="1149" y="2019"/>
                </a:lnTo>
                <a:lnTo>
                  <a:pt x="1139" y="2029"/>
                </a:lnTo>
                <a:lnTo>
                  <a:pt x="1127" y="2037"/>
                </a:lnTo>
                <a:lnTo>
                  <a:pt x="1115" y="2045"/>
                </a:lnTo>
                <a:lnTo>
                  <a:pt x="1102" y="2051"/>
                </a:lnTo>
                <a:lnTo>
                  <a:pt x="1089" y="2056"/>
                </a:lnTo>
                <a:lnTo>
                  <a:pt x="1075" y="2059"/>
                </a:lnTo>
                <a:lnTo>
                  <a:pt x="1060" y="2062"/>
                </a:lnTo>
                <a:lnTo>
                  <a:pt x="1044" y="2062"/>
                </a:lnTo>
                <a:lnTo>
                  <a:pt x="1029" y="2062"/>
                </a:lnTo>
                <a:lnTo>
                  <a:pt x="1015" y="2059"/>
                </a:lnTo>
                <a:lnTo>
                  <a:pt x="1001" y="2056"/>
                </a:lnTo>
                <a:lnTo>
                  <a:pt x="987" y="2051"/>
                </a:lnTo>
                <a:lnTo>
                  <a:pt x="974" y="2045"/>
                </a:lnTo>
                <a:lnTo>
                  <a:pt x="962" y="2037"/>
                </a:lnTo>
                <a:lnTo>
                  <a:pt x="951" y="2029"/>
                </a:lnTo>
                <a:lnTo>
                  <a:pt x="939" y="2019"/>
                </a:lnTo>
                <a:lnTo>
                  <a:pt x="930" y="2009"/>
                </a:lnTo>
                <a:lnTo>
                  <a:pt x="922" y="1998"/>
                </a:lnTo>
                <a:lnTo>
                  <a:pt x="914" y="1986"/>
                </a:lnTo>
                <a:lnTo>
                  <a:pt x="908" y="1973"/>
                </a:lnTo>
                <a:lnTo>
                  <a:pt x="903" y="1959"/>
                </a:lnTo>
                <a:lnTo>
                  <a:pt x="899" y="1945"/>
                </a:lnTo>
                <a:lnTo>
                  <a:pt x="897" y="1930"/>
                </a:lnTo>
                <a:lnTo>
                  <a:pt x="897" y="1915"/>
                </a:lnTo>
                <a:lnTo>
                  <a:pt x="897" y="1900"/>
                </a:lnTo>
                <a:lnTo>
                  <a:pt x="899" y="1885"/>
                </a:lnTo>
                <a:lnTo>
                  <a:pt x="903" y="1871"/>
                </a:lnTo>
                <a:lnTo>
                  <a:pt x="908" y="1858"/>
                </a:lnTo>
                <a:lnTo>
                  <a:pt x="914" y="1845"/>
                </a:lnTo>
                <a:lnTo>
                  <a:pt x="922" y="1833"/>
                </a:lnTo>
                <a:lnTo>
                  <a:pt x="930" y="1821"/>
                </a:lnTo>
                <a:lnTo>
                  <a:pt x="939" y="1811"/>
                </a:lnTo>
                <a:lnTo>
                  <a:pt x="951" y="1801"/>
                </a:lnTo>
                <a:lnTo>
                  <a:pt x="962" y="1792"/>
                </a:lnTo>
                <a:lnTo>
                  <a:pt x="974" y="1785"/>
                </a:lnTo>
                <a:lnTo>
                  <a:pt x="987" y="1778"/>
                </a:lnTo>
                <a:lnTo>
                  <a:pt x="1001" y="1774"/>
                </a:lnTo>
                <a:lnTo>
                  <a:pt x="1015" y="1770"/>
                </a:lnTo>
                <a:lnTo>
                  <a:pt x="1029" y="1768"/>
                </a:lnTo>
                <a:lnTo>
                  <a:pt x="1044" y="1767"/>
                </a:lnTo>
                <a:close/>
              </a:path>
            </a:pathLst>
          </a:custGeom>
          <a:solidFill>
            <a:srgbClr val="C00000"/>
          </a:solidFill>
          <a:ln>
            <a:noFill/>
          </a:ln>
        </p:spPr>
        <p:txBody>
          <a:bodyPr vert="horz" wrap="square" lIns="91440" tIns="45720" rIns="91440" bIns="45720" numCol="1" anchor="t" anchorCtr="0" compatLnSpc="1"/>
          <a:lstStyle/>
          <a:p>
            <a:endParaRPr lang="zh-CN" altLang="en-US"/>
          </a:p>
        </p:txBody>
      </p:sp>
      <p:grpSp>
        <p:nvGrpSpPr>
          <p:cNvPr id="53" name="组合 52"/>
          <p:cNvGrpSpPr/>
          <p:nvPr/>
        </p:nvGrpSpPr>
        <p:grpSpPr>
          <a:xfrm>
            <a:off x="4102841" y="2790192"/>
            <a:ext cx="364486" cy="304976"/>
            <a:chOff x="4178300" y="4422775"/>
            <a:chExt cx="388938" cy="325438"/>
          </a:xfrm>
          <a:solidFill>
            <a:srgbClr val="C00000"/>
          </a:solidFill>
        </p:grpSpPr>
        <p:sp>
          <p:nvSpPr>
            <p:cNvPr id="54" name="Freeform 5"/>
            <p:cNvSpPr>
              <a:spLocks noEditPoints="1"/>
            </p:cNvSpPr>
            <p:nvPr/>
          </p:nvSpPr>
          <p:spPr bwMode="auto">
            <a:xfrm>
              <a:off x="4330700" y="4530725"/>
              <a:ext cx="236538" cy="217488"/>
            </a:xfrm>
            <a:custGeom>
              <a:avLst/>
              <a:gdLst>
                <a:gd name="T0" fmla="*/ 742 w 744"/>
                <a:gd name="T1" fmla="*/ 283 h 683"/>
                <a:gd name="T2" fmla="*/ 727 w 744"/>
                <a:gd name="T3" fmla="*/ 221 h 683"/>
                <a:gd name="T4" fmla="*/ 699 w 744"/>
                <a:gd name="T5" fmla="*/ 164 h 683"/>
                <a:gd name="T6" fmla="*/ 659 w 744"/>
                <a:gd name="T7" fmla="*/ 114 h 683"/>
                <a:gd name="T8" fmla="*/ 608 w 744"/>
                <a:gd name="T9" fmla="*/ 72 h 683"/>
                <a:gd name="T10" fmla="*/ 549 w 744"/>
                <a:gd name="T11" fmla="*/ 37 h 683"/>
                <a:gd name="T12" fmla="*/ 483 w 744"/>
                <a:gd name="T13" fmla="*/ 14 h 683"/>
                <a:gd name="T14" fmla="*/ 410 w 744"/>
                <a:gd name="T15" fmla="*/ 1 h 683"/>
                <a:gd name="T16" fmla="*/ 353 w 744"/>
                <a:gd name="T17" fmla="*/ 0 h 683"/>
                <a:gd name="T18" fmla="*/ 278 w 744"/>
                <a:gd name="T19" fmla="*/ 9 h 683"/>
                <a:gd name="T20" fmla="*/ 210 w 744"/>
                <a:gd name="T21" fmla="*/ 30 h 683"/>
                <a:gd name="T22" fmla="*/ 148 w 744"/>
                <a:gd name="T23" fmla="*/ 63 h 683"/>
                <a:gd name="T24" fmla="*/ 96 w 744"/>
                <a:gd name="T25" fmla="*/ 102 h 683"/>
                <a:gd name="T26" fmla="*/ 53 w 744"/>
                <a:gd name="T27" fmla="*/ 151 h 683"/>
                <a:gd name="T28" fmla="*/ 22 w 744"/>
                <a:gd name="T29" fmla="*/ 206 h 683"/>
                <a:gd name="T30" fmla="*/ 3 w 744"/>
                <a:gd name="T31" fmla="*/ 267 h 683"/>
                <a:gd name="T32" fmla="*/ 0 w 744"/>
                <a:gd name="T33" fmla="*/ 316 h 683"/>
                <a:gd name="T34" fmla="*/ 7 w 744"/>
                <a:gd name="T35" fmla="*/ 379 h 683"/>
                <a:gd name="T36" fmla="*/ 29 w 744"/>
                <a:gd name="T37" fmla="*/ 438 h 683"/>
                <a:gd name="T38" fmla="*/ 62 w 744"/>
                <a:gd name="T39" fmla="*/ 492 h 683"/>
                <a:gd name="T40" fmla="*/ 108 w 744"/>
                <a:gd name="T41" fmla="*/ 538 h 683"/>
                <a:gd name="T42" fmla="*/ 163 w 744"/>
                <a:gd name="T43" fmla="*/ 577 h 683"/>
                <a:gd name="T44" fmla="*/ 226 w 744"/>
                <a:gd name="T45" fmla="*/ 606 h 683"/>
                <a:gd name="T46" fmla="*/ 297 w 744"/>
                <a:gd name="T47" fmla="*/ 625 h 683"/>
                <a:gd name="T48" fmla="*/ 371 w 744"/>
                <a:gd name="T49" fmla="*/ 631 h 683"/>
                <a:gd name="T50" fmla="*/ 462 w 744"/>
                <a:gd name="T51" fmla="*/ 621 h 683"/>
                <a:gd name="T52" fmla="*/ 593 w 744"/>
                <a:gd name="T53" fmla="*/ 569 h 683"/>
                <a:gd name="T54" fmla="*/ 656 w 744"/>
                <a:gd name="T55" fmla="*/ 520 h 683"/>
                <a:gd name="T56" fmla="*/ 703 w 744"/>
                <a:gd name="T57" fmla="*/ 459 h 683"/>
                <a:gd name="T58" fmla="*/ 734 w 744"/>
                <a:gd name="T59" fmla="*/ 390 h 683"/>
                <a:gd name="T60" fmla="*/ 744 w 744"/>
                <a:gd name="T61" fmla="*/ 316 h 683"/>
                <a:gd name="T62" fmla="*/ 248 w 744"/>
                <a:gd name="T63" fmla="*/ 273 h 683"/>
                <a:gd name="T64" fmla="*/ 217 w 744"/>
                <a:gd name="T65" fmla="*/ 252 h 683"/>
                <a:gd name="T66" fmla="*/ 208 w 744"/>
                <a:gd name="T67" fmla="*/ 224 h 683"/>
                <a:gd name="T68" fmla="*/ 223 w 744"/>
                <a:gd name="T69" fmla="*/ 187 h 683"/>
                <a:gd name="T70" fmla="*/ 257 w 744"/>
                <a:gd name="T71" fmla="*/ 173 h 683"/>
                <a:gd name="T72" fmla="*/ 285 w 744"/>
                <a:gd name="T73" fmla="*/ 182 h 683"/>
                <a:gd name="T74" fmla="*/ 306 w 744"/>
                <a:gd name="T75" fmla="*/ 213 h 683"/>
                <a:gd name="T76" fmla="*/ 304 w 744"/>
                <a:gd name="T77" fmla="*/ 242 h 683"/>
                <a:gd name="T78" fmla="*/ 277 w 744"/>
                <a:gd name="T79" fmla="*/ 269 h 683"/>
                <a:gd name="T80" fmla="*/ 499 w 744"/>
                <a:gd name="T81" fmla="*/ 274 h 683"/>
                <a:gd name="T82" fmla="*/ 471 w 744"/>
                <a:gd name="T83" fmla="*/ 264 h 683"/>
                <a:gd name="T84" fmla="*/ 450 w 744"/>
                <a:gd name="T85" fmla="*/ 233 h 683"/>
                <a:gd name="T86" fmla="*/ 453 w 744"/>
                <a:gd name="T87" fmla="*/ 204 h 683"/>
                <a:gd name="T88" fmla="*/ 479 w 744"/>
                <a:gd name="T89" fmla="*/ 177 h 683"/>
                <a:gd name="T90" fmla="*/ 509 w 744"/>
                <a:gd name="T91" fmla="*/ 173 h 683"/>
                <a:gd name="T92" fmla="*/ 541 w 744"/>
                <a:gd name="T93" fmla="*/ 194 h 683"/>
                <a:gd name="T94" fmla="*/ 549 w 744"/>
                <a:gd name="T95" fmla="*/ 224 h 683"/>
                <a:gd name="T96" fmla="*/ 534 w 744"/>
                <a:gd name="T97" fmla="*/ 259 h 683"/>
                <a:gd name="T98" fmla="*/ 499 w 744"/>
                <a:gd name="T99" fmla="*/ 274 h 6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44" h="683">
                  <a:moveTo>
                    <a:pt x="744" y="316"/>
                  </a:moveTo>
                  <a:lnTo>
                    <a:pt x="744" y="316"/>
                  </a:lnTo>
                  <a:lnTo>
                    <a:pt x="743" y="299"/>
                  </a:lnTo>
                  <a:lnTo>
                    <a:pt x="742" y="283"/>
                  </a:lnTo>
                  <a:lnTo>
                    <a:pt x="739" y="267"/>
                  </a:lnTo>
                  <a:lnTo>
                    <a:pt x="736" y="252"/>
                  </a:lnTo>
                  <a:lnTo>
                    <a:pt x="732" y="236"/>
                  </a:lnTo>
                  <a:lnTo>
                    <a:pt x="727" y="221"/>
                  </a:lnTo>
                  <a:lnTo>
                    <a:pt x="721" y="206"/>
                  </a:lnTo>
                  <a:lnTo>
                    <a:pt x="715" y="192"/>
                  </a:lnTo>
                  <a:lnTo>
                    <a:pt x="707" y="178"/>
                  </a:lnTo>
                  <a:lnTo>
                    <a:pt x="699" y="164"/>
                  </a:lnTo>
                  <a:lnTo>
                    <a:pt x="689" y="151"/>
                  </a:lnTo>
                  <a:lnTo>
                    <a:pt x="680" y="138"/>
                  </a:lnTo>
                  <a:lnTo>
                    <a:pt x="670" y="127"/>
                  </a:lnTo>
                  <a:lnTo>
                    <a:pt x="659" y="114"/>
                  </a:lnTo>
                  <a:lnTo>
                    <a:pt x="648" y="102"/>
                  </a:lnTo>
                  <a:lnTo>
                    <a:pt x="635" y="92"/>
                  </a:lnTo>
                  <a:lnTo>
                    <a:pt x="622" y="81"/>
                  </a:lnTo>
                  <a:lnTo>
                    <a:pt x="608" y="72"/>
                  </a:lnTo>
                  <a:lnTo>
                    <a:pt x="594" y="63"/>
                  </a:lnTo>
                  <a:lnTo>
                    <a:pt x="579" y="53"/>
                  </a:lnTo>
                  <a:lnTo>
                    <a:pt x="564" y="45"/>
                  </a:lnTo>
                  <a:lnTo>
                    <a:pt x="549" y="37"/>
                  </a:lnTo>
                  <a:lnTo>
                    <a:pt x="533" y="30"/>
                  </a:lnTo>
                  <a:lnTo>
                    <a:pt x="516" y="24"/>
                  </a:lnTo>
                  <a:lnTo>
                    <a:pt x="499" y="18"/>
                  </a:lnTo>
                  <a:lnTo>
                    <a:pt x="483" y="14"/>
                  </a:lnTo>
                  <a:lnTo>
                    <a:pt x="464" y="9"/>
                  </a:lnTo>
                  <a:lnTo>
                    <a:pt x="447" y="5"/>
                  </a:lnTo>
                  <a:lnTo>
                    <a:pt x="428" y="3"/>
                  </a:lnTo>
                  <a:lnTo>
                    <a:pt x="410" y="1"/>
                  </a:lnTo>
                  <a:lnTo>
                    <a:pt x="391" y="0"/>
                  </a:lnTo>
                  <a:lnTo>
                    <a:pt x="371" y="0"/>
                  </a:lnTo>
                  <a:lnTo>
                    <a:pt x="371" y="0"/>
                  </a:lnTo>
                  <a:lnTo>
                    <a:pt x="353" y="0"/>
                  </a:lnTo>
                  <a:lnTo>
                    <a:pt x="333" y="1"/>
                  </a:lnTo>
                  <a:lnTo>
                    <a:pt x="314" y="3"/>
                  </a:lnTo>
                  <a:lnTo>
                    <a:pt x="297" y="5"/>
                  </a:lnTo>
                  <a:lnTo>
                    <a:pt x="278" y="9"/>
                  </a:lnTo>
                  <a:lnTo>
                    <a:pt x="261" y="14"/>
                  </a:lnTo>
                  <a:lnTo>
                    <a:pt x="244" y="18"/>
                  </a:lnTo>
                  <a:lnTo>
                    <a:pt x="226" y="24"/>
                  </a:lnTo>
                  <a:lnTo>
                    <a:pt x="210" y="30"/>
                  </a:lnTo>
                  <a:lnTo>
                    <a:pt x="194" y="37"/>
                  </a:lnTo>
                  <a:lnTo>
                    <a:pt x="179" y="45"/>
                  </a:lnTo>
                  <a:lnTo>
                    <a:pt x="163" y="53"/>
                  </a:lnTo>
                  <a:lnTo>
                    <a:pt x="148" y="63"/>
                  </a:lnTo>
                  <a:lnTo>
                    <a:pt x="134" y="72"/>
                  </a:lnTo>
                  <a:lnTo>
                    <a:pt x="122" y="81"/>
                  </a:lnTo>
                  <a:lnTo>
                    <a:pt x="108" y="92"/>
                  </a:lnTo>
                  <a:lnTo>
                    <a:pt x="96" y="102"/>
                  </a:lnTo>
                  <a:lnTo>
                    <a:pt x="84" y="114"/>
                  </a:lnTo>
                  <a:lnTo>
                    <a:pt x="73" y="127"/>
                  </a:lnTo>
                  <a:lnTo>
                    <a:pt x="62" y="138"/>
                  </a:lnTo>
                  <a:lnTo>
                    <a:pt x="53" y="151"/>
                  </a:lnTo>
                  <a:lnTo>
                    <a:pt x="44" y="164"/>
                  </a:lnTo>
                  <a:lnTo>
                    <a:pt x="36" y="178"/>
                  </a:lnTo>
                  <a:lnTo>
                    <a:pt x="29" y="192"/>
                  </a:lnTo>
                  <a:lnTo>
                    <a:pt x="22" y="206"/>
                  </a:lnTo>
                  <a:lnTo>
                    <a:pt x="16" y="221"/>
                  </a:lnTo>
                  <a:lnTo>
                    <a:pt x="11" y="236"/>
                  </a:lnTo>
                  <a:lnTo>
                    <a:pt x="7" y="252"/>
                  </a:lnTo>
                  <a:lnTo>
                    <a:pt x="3" y="267"/>
                  </a:lnTo>
                  <a:lnTo>
                    <a:pt x="1" y="283"/>
                  </a:lnTo>
                  <a:lnTo>
                    <a:pt x="0" y="299"/>
                  </a:lnTo>
                  <a:lnTo>
                    <a:pt x="0" y="316"/>
                  </a:lnTo>
                  <a:lnTo>
                    <a:pt x="0" y="316"/>
                  </a:lnTo>
                  <a:lnTo>
                    <a:pt x="0" y="331"/>
                  </a:lnTo>
                  <a:lnTo>
                    <a:pt x="1" y="347"/>
                  </a:lnTo>
                  <a:lnTo>
                    <a:pt x="3" y="363"/>
                  </a:lnTo>
                  <a:lnTo>
                    <a:pt x="7" y="379"/>
                  </a:lnTo>
                  <a:lnTo>
                    <a:pt x="11" y="394"/>
                  </a:lnTo>
                  <a:lnTo>
                    <a:pt x="16" y="409"/>
                  </a:lnTo>
                  <a:lnTo>
                    <a:pt x="22" y="424"/>
                  </a:lnTo>
                  <a:lnTo>
                    <a:pt x="29" y="438"/>
                  </a:lnTo>
                  <a:lnTo>
                    <a:pt x="36" y="452"/>
                  </a:lnTo>
                  <a:lnTo>
                    <a:pt x="44" y="466"/>
                  </a:lnTo>
                  <a:lnTo>
                    <a:pt x="53" y="479"/>
                  </a:lnTo>
                  <a:lnTo>
                    <a:pt x="62" y="492"/>
                  </a:lnTo>
                  <a:lnTo>
                    <a:pt x="73" y="505"/>
                  </a:lnTo>
                  <a:lnTo>
                    <a:pt x="84" y="516"/>
                  </a:lnTo>
                  <a:lnTo>
                    <a:pt x="96" y="528"/>
                  </a:lnTo>
                  <a:lnTo>
                    <a:pt x="108" y="538"/>
                  </a:lnTo>
                  <a:lnTo>
                    <a:pt x="122" y="549"/>
                  </a:lnTo>
                  <a:lnTo>
                    <a:pt x="134" y="559"/>
                  </a:lnTo>
                  <a:lnTo>
                    <a:pt x="148" y="569"/>
                  </a:lnTo>
                  <a:lnTo>
                    <a:pt x="163" y="577"/>
                  </a:lnTo>
                  <a:lnTo>
                    <a:pt x="179" y="585"/>
                  </a:lnTo>
                  <a:lnTo>
                    <a:pt x="194" y="593"/>
                  </a:lnTo>
                  <a:lnTo>
                    <a:pt x="210" y="600"/>
                  </a:lnTo>
                  <a:lnTo>
                    <a:pt x="226" y="606"/>
                  </a:lnTo>
                  <a:lnTo>
                    <a:pt x="244" y="612"/>
                  </a:lnTo>
                  <a:lnTo>
                    <a:pt x="261" y="617"/>
                  </a:lnTo>
                  <a:lnTo>
                    <a:pt x="278" y="621"/>
                  </a:lnTo>
                  <a:lnTo>
                    <a:pt x="297" y="625"/>
                  </a:lnTo>
                  <a:lnTo>
                    <a:pt x="314" y="627"/>
                  </a:lnTo>
                  <a:lnTo>
                    <a:pt x="333" y="629"/>
                  </a:lnTo>
                  <a:lnTo>
                    <a:pt x="353" y="631"/>
                  </a:lnTo>
                  <a:lnTo>
                    <a:pt x="371" y="631"/>
                  </a:lnTo>
                  <a:lnTo>
                    <a:pt x="371" y="631"/>
                  </a:lnTo>
                  <a:lnTo>
                    <a:pt x="403" y="629"/>
                  </a:lnTo>
                  <a:lnTo>
                    <a:pt x="433" y="627"/>
                  </a:lnTo>
                  <a:lnTo>
                    <a:pt x="462" y="621"/>
                  </a:lnTo>
                  <a:lnTo>
                    <a:pt x="491" y="614"/>
                  </a:lnTo>
                  <a:lnTo>
                    <a:pt x="635" y="683"/>
                  </a:lnTo>
                  <a:lnTo>
                    <a:pt x="593" y="569"/>
                  </a:lnTo>
                  <a:lnTo>
                    <a:pt x="593" y="569"/>
                  </a:lnTo>
                  <a:lnTo>
                    <a:pt x="610" y="557"/>
                  </a:lnTo>
                  <a:lnTo>
                    <a:pt x="626" y="545"/>
                  </a:lnTo>
                  <a:lnTo>
                    <a:pt x="641" y="533"/>
                  </a:lnTo>
                  <a:lnTo>
                    <a:pt x="656" y="520"/>
                  </a:lnTo>
                  <a:lnTo>
                    <a:pt x="669" y="506"/>
                  </a:lnTo>
                  <a:lnTo>
                    <a:pt x="681" y="491"/>
                  </a:lnTo>
                  <a:lnTo>
                    <a:pt x="693" y="475"/>
                  </a:lnTo>
                  <a:lnTo>
                    <a:pt x="703" y="459"/>
                  </a:lnTo>
                  <a:lnTo>
                    <a:pt x="713" y="443"/>
                  </a:lnTo>
                  <a:lnTo>
                    <a:pt x="721" y="425"/>
                  </a:lnTo>
                  <a:lnTo>
                    <a:pt x="728" y="408"/>
                  </a:lnTo>
                  <a:lnTo>
                    <a:pt x="734" y="390"/>
                  </a:lnTo>
                  <a:lnTo>
                    <a:pt x="738" y="372"/>
                  </a:lnTo>
                  <a:lnTo>
                    <a:pt x="741" y="353"/>
                  </a:lnTo>
                  <a:lnTo>
                    <a:pt x="743" y="334"/>
                  </a:lnTo>
                  <a:lnTo>
                    <a:pt x="744" y="316"/>
                  </a:lnTo>
                  <a:lnTo>
                    <a:pt x="744" y="316"/>
                  </a:lnTo>
                  <a:close/>
                  <a:moveTo>
                    <a:pt x="257" y="274"/>
                  </a:moveTo>
                  <a:lnTo>
                    <a:pt x="257" y="274"/>
                  </a:lnTo>
                  <a:lnTo>
                    <a:pt x="248" y="273"/>
                  </a:lnTo>
                  <a:lnTo>
                    <a:pt x="239" y="269"/>
                  </a:lnTo>
                  <a:lnTo>
                    <a:pt x="230" y="264"/>
                  </a:lnTo>
                  <a:lnTo>
                    <a:pt x="223" y="259"/>
                  </a:lnTo>
                  <a:lnTo>
                    <a:pt x="217" y="252"/>
                  </a:lnTo>
                  <a:lnTo>
                    <a:pt x="212" y="242"/>
                  </a:lnTo>
                  <a:lnTo>
                    <a:pt x="209" y="233"/>
                  </a:lnTo>
                  <a:lnTo>
                    <a:pt x="208" y="224"/>
                  </a:lnTo>
                  <a:lnTo>
                    <a:pt x="208" y="224"/>
                  </a:lnTo>
                  <a:lnTo>
                    <a:pt x="209" y="213"/>
                  </a:lnTo>
                  <a:lnTo>
                    <a:pt x="212" y="204"/>
                  </a:lnTo>
                  <a:lnTo>
                    <a:pt x="217" y="194"/>
                  </a:lnTo>
                  <a:lnTo>
                    <a:pt x="223" y="187"/>
                  </a:lnTo>
                  <a:lnTo>
                    <a:pt x="230" y="182"/>
                  </a:lnTo>
                  <a:lnTo>
                    <a:pt x="239" y="177"/>
                  </a:lnTo>
                  <a:lnTo>
                    <a:pt x="248" y="173"/>
                  </a:lnTo>
                  <a:lnTo>
                    <a:pt x="257" y="173"/>
                  </a:lnTo>
                  <a:lnTo>
                    <a:pt x="257" y="173"/>
                  </a:lnTo>
                  <a:lnTo>
                    <a:pt x="268" y="173"/>
                  </a:lnTo>
                  <a:lnTo>
                    <a:pt x="277" y="177"/>
                  </a:lnTo>
                  <a:lnTo>
                    <a:pt x="285" y="182"/>
                  </a:lnTo>
                  <a:lnTo>
                    <a:pt x="293" y="187"/>
                  </a:lnTo>
                  <a:lnTo>
                    <a:pt x="299" y="194"/>
                  </a:lnTo>
                  <a:lnTo>
                    <a:pt x="304" y="204"/>
                  </a:lnTo>
                  <a:lnTo>
                    <a:pt x="306" y="213"/>
                  </a:lnTo>
                  <a:lnTo>
                    <a:pt x="307" y="224"/>
                  </a:lnTo>
                  <a:lnTo>
                    <a:pt x="307" y="224"/>
                  </a:lnTo>
                  <a:lnTo>
                    <a:pt x="306" y="233"/>
                  </a:lnTo>
                  <a:lnTo>
                    <a:pt x="304" y="242"/>
                  </a:lnTo>
                  <a:lnTo>
                    <a:pt x="299" y="252"/>
                  </a:lnTo>
                  <a:lnTo>
                    <a:pt x="293" y="259"/>
                  </a:lnTo>
                  <a:lnTo>
                    <a:pt x="285" y="264"/>
                  </a:lnTo>
                  <a:lnTo>
                    <a:pt x="277" y="269"/>
                  </a:lnTo>
                  <a:lnTo>
                    <a:pt x="268" y="273"/>
                  </a:lnTo>
                  <a:lnTo>
                    <a:pt x="257" y="274"/>
                  </a:lnTo>
                  <a:lnTo>
                    <a:pt x="257" y="274"/>
                  </a:lnTo>
                  <a:close/>
                  <a:moveTo>
                    <a:pt x="499" y="274"/>
                  </a:moveTo>
                  <a:lnTo>
                    <a:pt x="499" y="274"/>
                  </a:lnTo>
                  <a:lnTo>
                    <a:pt x="489" y="273"/>
                  </a:lnTo>
                  <a:lnTo>
                    <a:pt x="479" y="269"/>
                  </a:lnTo>
                  <a:lnTo>
                    <a:pt x="471" y="264"/>
                  </a:lnTo>
                  <a:lnTo>
                    <a:pt x="464" y="259"/>
                  </a:lnTo>
                  <a:lnTo>
                    <a:pt x="457" y="252"/>
                  </a:lnTo>
                  <a:lnTo>
                    <a:pt x="453" y="242"/>
                  </a:lnTo>
                  <a:lnTo>
                    <a:pt x="450" y="233"/>
                  </a:lnTo>
                  <a:lnTo>
                    <a:pt x="449" y="224"/>
                  </a:lnTo>
                  <a:lnTo>
                    <a:pt x="449" y="224"/>
                  </a:lnTo>
                  <a:lnTo>
                    <a:pt x="450" y="213"/>
                  </a:lnTo>
                  <a:lnTo>
                    <a:pt x="453" y="204"/>
                  </a:lnTo>
                  <a:lnTo>
                    <a:pt x="457" y="194"/>
                  </a:lnTo>
                  <a:lnTo>
                    <a:pt x="464" y="187"/>
                  </a:lnTo>
                  <a:lnTo>
                    <a:pt x="471" y="182"/>
                  </a:lnTo>
                  <a:lnTo>
                    <a:pt x="479" y="177"/>
                  </a:lnTo>
                  <a:lnTo>
                    <a:pt x="489" y="173"/>
                  </a:lnTo>
                  <a:lnTo>
                    <a:pt x="499" y="173"/>
                  </a:lnTo>
                  <a:lnTo>
                    <a:pt x="499" y="173"/>
                  </a:lnTo>
                  <a:lnTo>
                    <a:pt x="509" y="173"/>
                  </a:lnTo>
                  <a:lnTo>
                    <a:pt x="519" y="177"/>
                  </a:lnTo>
                  <a:lnTo>
                    <a:pt x="527" y="182"/>
                  </a:lnTo>
                  <a:lnTo>
                    <a:pt x="534" y="187"/>
                  </a:lnTo>
                  <a:lnTo>
                    <a:pt x="541" y="194"/>
                  </a:lnTo>
                  <a:lnTo>
                    <a:pt x="545" y="204"/>
                  </a:lnTo>
                  <a:lnTo>
                    <a:pt x="548" y="213"/>
                  </a:lnTo>
                  <a:lnTo>
                    <a:pt x="549" y="224"/>
                  </a:lnTo>
                  <a:lnTo>
                    <a:pt x="549" y="224"/>
                  </a:lnTo>
                  <a:lnTo>
                    <a:pt x="548" y="233"/>
                  </a:lnTo>
                  <a:lnTo>
                    <a:pt x="545" y="242"/>
                  </a:lnTo>
                  <a:lnTo>
                    <a:pt x="541" y="252"/>
                  </a:lnTo>
                  <a:lnTo>
                    <a:pt x="534" y="259"/>
                  </a:lnTo>
                  <a:lnTo>
                    <a:pt x="527" y="264"/>
                  </a:lnTo>
                  <a:lnTo>
                    <a:pt x="519" y="269"/>
                  </a:lnTo>
                  <a:lnTo>
                    <a:pt x="509" y="273"/>
                  </a:lnTo>
                  <a:lnTo>
                    <a:pt x="499" y="274"/>
                  </a:lnTo>
                  <a:lnTo>
                    <a:pt x="499" y="27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6"/>
            <p:cNvSpPr>
              <a:spLocks noEditPoints="1"/>
            </p:cNvSpPr>
            <p:nvPr/>
          </p:nvSpPr>
          <p:spPr bwMode="auto">
            <a:xfrm>
              <a:off x="4178300" y="4422775"/>
              <a:ext cx="282575" cy="260350"/>
            </a:xfrm>
            <a:custGeom>
              <a:avLst/>
              <a:gdLst>
                <a:gd name="T0" fmla="*/ 456 w 889"/>
                <a:gd name="T1" fmla="*/ 620 h 821"/>
                <a:gd name="T2" fmla="*/ 473 w 889"/>
                <a:gd name="T3" fmla="*/ 555 h 821"/>
                <a:gd name="T4" fmla="*/ 503 w 889"/>
                <a:gd name="T5" fmla="*/ 494 h 821"/>
                <a:gd name="T6" fmla="*/ 546 w 889"/>
                <a:gd name="T7" fmla="*/ 441 h 821"/>
                <a:gd name="T8" fmla="*/ 599 w 889"/>
                <a:gd name="T9" fmla="*/ 395 h 821"/>
                <a:gd name="T10" fmla="*/ 663 w 889"/>
                <a:gd name="T11" fmla="*/ 358 h 821"/>
                <a:gd name="T12" fmla="*/ 734 w 889"/>
                <a:gd name="T13" fmla="*/ 334 h 821"/>
                <a:gd name="T14" fmla="*/ 812 w 889"/>
                <a:gd name="T15" fmla="*/ 320 h 821"/>
                <a:gd name="T16" fmla="*/ 871 w 889"/>
                <a:gd name="T17" fmla="*/ 318 h 821"/>
                <a:gd name="T18" fmla="*/ 881 w 889"/>
                <a:gd name="T19" fmla="*/ 286 h 821"/>
                <a:gd name="T20" fmla="*/ 855 w 889"/>
                <a:gd name="T21" fmla="*/ 223 h 821"/>
                <a:gd name="T22" fmla="*/ 816 w 889"/>
                <a:gd name="T23" fmla="*/ 166 h 821"/>
                <a:gd name="T24" fmla="*/ 768 w 889"/>
                <a:gd name="T25" fmla="*/ 114 h 821"/>
                <a:gd name="T26" fmla="*/ 708 w 889"/>
                <a:gd name="T27" fmla="*/ 71 h 821"/>
                <a:gd name="T28" fmla="*/ 642 w 889"/>
                <a:gd name="T29" fmla="*/ 37 h 821"/>
                <a:gd name="T30" fmla="*/ 568 w 889"/>
                <a:gd name="T31" fmla="*/ 14 h 821"/>
                <a:gd name="T32" fmla="*/ 489 w 889"/>
                <a:gd name="T33" fmla="*/ 1 h 821"/>
                <a:gd name="T34" fmla="*/ 424 w 889"/>
                <a:gd name="T35" fmla="*/ 0 h 821"/>
                <a:gd name="T36" fmla="*/ 336 w 889"/>
                <a:gd name="T37" fmla="*/ 12 h 821"/>
                <a:gd name="T38" fmla="*/ 253 w 889"/>
                <a:gd name="T39" fmla="*/ 37 h 821"/>
                <a:gd name="T40" fmla="*/ 180 w 889"/>
                <a:gd name="T41" fmla="*/ 76 h 821"/>
                <a:gd name="T42" fmla="*/ 116 w 889"/>
                <a:gd name="T43" fmla="*/ 125 h 821"/>
                <a:gd name="T44" fmla="*/ 65 w 889"/>
                <a:gd name="T45" fmla="*/ 183 h 821"/>
                <a:gd name="T46" fmla="*/ 27 w 889"/>
                <a:gd name="T47" fmla="*/ 248 h 821"/>
                <a:gd name="T48" fmla="*/ 5 w 889"/>
                <a:gd name="T49" fmla="*/ 322 h 821"/>
                <a:gd name="T50" fmla="*/ 0 w 889"/>
                <a:gd name="T51" fmla="*/ 379 h 821"/>
                <a:gd name="T52" fmla="*/ 13 w 889"/>
                <a:gd name="T53" fmla="*/ 470 h 821"/>
                <a:gd name="T54" fmla="*/ 49 w 889"/>
                <a:gd name="T55" fmla="*/ 553 h 821"/>
                <a:gd name="T56" fmla="*/ 106 w 889"/>
                <a:gd name="T57" fmla="*/ 625 h 821"/>
                <a:gd name="T58" fmla="*/ 180 w 889"/>
                <a:gd name="T59" fmla="*/ 684 h 821"/>
                <a:gd name="T60" fmla="*/ 339 w 889"/>
                <a:gd name="T61" fmla="*/ 747 h 821"/>
                <a:gd name="T62" fmla="*/ 447 w 889"/>
                <a:gd name="T63" fmla="*/ 759 h 821"/>
                <a:gd name="T64" fmla="*/ 460 w 889"/>
                <a:gd name="T65" fmla="*/ 708 h 821"/>
                <a:gd name="T66" fmla="*/ 584 w 889"/>
                <a:gd name="T67" fmla="*/ 209 h 821"/>
                <a:gd name="T68" fmla="*/ 618 w 889"/>
                <a:gd name="T69" fmla="*/ 219 h 821"/>
                <a:gd name="T70" fmla="*/ 642 w 889"/>
                <a:gd name="T71" fmla="*/ 257 h 821"/>
                <a:gd name="T72" fmla="*/ 639 w 889"/>
                <a:gd name="T73" fmla="*/ 293 h 821"/>
                <a:gd name="T74" fmla="*/ 607 w 889"/>
                <a:gd name="T75" fmla="*/ 324 h 821"/>
                <a:gd name="T76" fmla="*/ 571 w 889"/>
                <a:gd name="T77" fmla="*/ 328 h 821"/>
                <a:gd name="T78" fmla="*/ 534 w 889"/>
                <a:gd name="T79" fmla="*/ 302 h 821"/>
                <a:gd name="T80" fmla="*/ 524 w 889"/>
                <a:gd name="T81" fmla="*/ 268 h 821"/>
                <a:gd name="T82" fmla="*/ 541 w 889"/>
                <a:gd name="T83" fmla="*/ 226 h 821"/>
                <a:gd name="T84" fmla="*/ 584 w 889"/>
                <a:gd name="T85" fmla="*/ 209 h 821"/>
                <a:gd name="T86" fmla="*/ 282 w 889"/>
                <a:gd name="T87" fmla="*/ 328 h 821"/>
                <a:gd name="T88" fmla="*/ 244 w 889"/>
                <a:gd name="T89" fmla="*/ 302 h 821"/>
                <a:gd name="T90" fmla="*/ 235 w 889"/>
                <a:gd name="T91" fmla="*/ 268 h 821"/>
                <a:gd name="T92" fmla="*/ 252 w 889"/>
                <a:gd name="T93" fmla="*/ 226 h 821"/>
                <a:gd name="T94" fmla="*/ 294 w 889"/>
                <a:gd name="T95" fmla="*/ 209 h 821"/>
                <a:gd name="T96" fmla="*/ 327 w 889"/>
                <a:gd name="T97" fmla="*/ 219 h 821"/>
                <a:gd name="T98" fmla="*/ 353 w 889"/>
                <a:gd name="T99" fmla="*/ 257 h 821"/>
                <a:gd name="T100" fmla="*/ 350 w 889"/>
                <a:gd name="T101" fmla="*/ 293 h 821"/>
                <a:gd name="T102" fmla="*/ 317 w 889"/>
                <a:gd name="T103" fmla="*/ 324 h 8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89" h="821">
                  <a:moveTo>
                    <a:pt x="454" y="655"/>
                  </a:moveTo>
                  <a:lnTo>
                    <a:pt x="454" y="655"/>
                  </a:lnTo>
                  <a:lnTo>
                    <a:pt x="455" y="638"/>
                  </a:lnTo>
                  <a:lnTo>
                    <a:pt x="456" y="620"/>
                  </a:lnTo>
                  <a:lnTo>
                    <a:pt x="459" y="604"/>
                  </a:lnTo>
                  <a:lnTo>
                    <a:pt x="462" y="588"/>
                  </a:lnTo>
                  <a:lnTo>
                    <a:pt x="467" y="571"/>
                  </a:lnTo>
                  <a:lnTo>
                    <a:pt x="473" y="555"/>
                  </a:lnTo>
                  <a:lnTo>
                    <a:pt x="478" y="539"/>
                  </a:lnTo>
                  <a:lnTo>
                    <a:pt x="485" y="524"/>
                  </a:lnTo>
                  <a:lnTo>
                    <a:pt x="493" y="510"/>
                  </a:lnTo>
                  <a:lnTo>
                    <a:pt x="503" y="494"/>
                  </a:lnTo>
                  <a:lnTo>
                    <a:pt x="512" y="480"/>
                  </a:lnTo>
                  <a:lnTo>
                    <a:pt x="523" y="466"/>
                  </a:lnTo>
                  <a:lnTo>
                    <a:pt x="534" y="454"/>
                  </a:lnTo>
                  <a:lnTo>
                    <a:pt x="546" y="441"/>
                  </a:lnTo>
                  <a:lnTo>
                    <a:pt x="557" y="428"/>
                  </a:lnTo>
                  <a:lnTo>
                    <a:pt x="571" y="416"/>
                  </a:lnTo>
                  <a:lnTo>
                    <a:pt x="585" y="406"/>
                  </a:lnTo>
                  <a:lnTo>
                    <a:pt x="599" y="395"/>
                  </a:lnTo>
                  <a:lnTo>
                    <a:pt x="614" y="385"/>
                  </a:lnTo>
                  <a:lnTo>
                    <a:pt x="630" y="375"/>
                  </a:lnTo>
                  <a:lnTo>
                    <a:pt x="646" y="366"/>
                  </a:lnTo>
                  <a:lnTo>
                    <a:pt x="663" y="358"/>
                  </a:lnTo>
                  <a:lnTo>
                    <a:pt x="680" y="351"/>
                  </a:lnTo>
                  <a:lnTo>
                    <a:pt x="698" y="344"/>
                  </a:lnTo>
                  <a:lnTo>
                    <a:pt x="715" y="338"/>
                  </a:lnTo>
                  <a:lnTo>
                    <a:pt x="734" y="334"/>
                  </a:lnTo>
                  <a:lnTo>
                    <a:pt x="754" y="329"/>
                  </a:lnTo>
                  <a:lnTo>
                    <a:pt x="772" y="324"/>
                  </a:lnTo>
                  <a:lnTo>
                    <a:pt x="792" y="322"/>
                  </a:lnTo>
                  <a:lnTo>
                    <a:pt x="812" y="320"/>
                  </a:lnTo>
                  <a:lnTo>
                    <a:pt x="833" y="318"/>
                  </a:lnTo>
                  <a:lnTo>
                    <a:pt x="852" y="318"/>
                  </a:lnTo>
                  <a:lnTo>
                    <a:pt x="852" y="318"/>
                  </a:lnTo>
                  <a:lnTo>
                    <a:pt x="871" y="318"/>
                  </a:lnTo>
                  <a:lnTo>
                    <a:pt x="889" y="320"/>
                  </a:lnTo>
                  <a:lnTo>
                    <a:pt x="889" y="320"/>
                  </a:lnTo>
                  <a:lnTo>
                    <a:pt x="885" y="302"/>
                  </a:lnTo>
                  <a:lnTo>
                    <a:pt x="881" y="286"/>
                  </a:lnTo>
                  <a:lnTo>
                    <a:pt x="875" y="269"/>
                  </a:lnTo>
                  <a:lnTo>
                    <a:pt x="870" y="254"/>
                  </a:lnTo>
                  <a:lnTo>
                    <a:pt x="863" y="238"/>
                  </a:lnTo>
                  <a:lnTo>
                    <a:pt x="855" y="223"/>
                  </a:lnTo>
                  <a:lnTo>
                    <a:pt x="846" y="208"/>
                  </a:lnTo>
                  <a:lnTo>
                    <a:pt x="837" y="194"/>
                  </a:lnTo>
                  <a:lnTo>
                    <a:pt x="827" y="178"/>
                  </a:lnTo>
                  <a:lnTo>
                    <a:pt x="816" y="166"/>
                  </a:lnTo>
                  <a:lnTo>
                    <a:pt x="805" y="152"/>
                  </a:lnTo>
                  <a:lnTo>
                    <a:pt x="793" y="139"/>
                  </a:lnTo>
                  <a:lnTo>
                    <a:pt x="780" y="126"/>
                  </a:lnTo>
                  <a:lnTo>
                    <a:pt x="768" y="114"/>
                  </a:lnTo>
                  <a:lnTo>
                    <a:pt x="754" y="103"/>
                  </a:lnTo>
                  <a:lnTo>
                    <a:pt x="738" y="92"/>
                  </a:lnTo>
                  <a:lnTo>
                    <a:pt x="725" y="82"/>
                  </a:lnTo>
                  <a:lnTo>
                    <a:pt x="708" y="71"/>
                  </a:lnTo>
                  <a:lnTo>
                    <a:pt x="692" y="62"/>
                  </a:lnTo>
                  <a:lnTo>
                    <a:pt x="676" y="54"/>
                  </a:lnTo>
                  <a:lnTo>
                    <a:pt x="660" y="45"/>
                  </a:lnTo>
                  <a:lnTo>
                    <a:pt x="642" y="37"/>
                  </a:lnTo>
                  <a:lnTo>
                    <a:pt x="624" y="30"/>
                  </a:lnTo>
                  <a:lnTo>
                    <a:pt x="606" y="24"/>
                  </a:lnTo>
                  <a:lnTo>
                    <a:pt x="586" y="19"/>
                  </a:lnTo>
                  <a:lnTo>
                    <a:pt x="568" y="14"/>
                  </a:lnTo>
                  <a:lnTo>
                    <a:pt x="548" y="9"/>
                  </a:lnTo>
                  <a:lnTo>
                    <a:pt x="528" y="6"/>
                  </a:lnTo>
                  <a:lnTo>
                    <a:pt x="509" y="3"/>
                  </a:lnTo>
                  <a:lnTo>
                    <a:pt x="489" y="1"/>
                  </a:lnTo>
                  <a:lnTo>
                    <a:pt x="468" y="0"/>
                  </a:lnTo>
                  <a:lnTo>
                    <a:pt x="447" y="0"/>
                  </a:lnTo>
                  <a:lnTo>
                    <a:pt x="447" y="0"/>
                  </a:lnTo>
                  <a:lnTo>
                    <a:pt x="424" y="0"/>
                  </a:lnTo>
                  <a:lnTo>
                    <a:pt x="402" y="2"/>
                  </a:lnTo>
                  <a:lnTo>
                    <a:pt x="380" y="5"/>
                  </a:lnTo>
                  <a:lnTo>
                    <a:pt x="358" y="8"/>
                  </a:lnTo>
                  <a:lnTo>
                    <a:pt x="336" y="12"/>
                  </a:lnTo>
                  <a:lnTo>
                    <a:pt x="315" y="17"/>
                  </a:lnTo>
                  <a:lnTo>
                    <a:pt x="294" y="23"/>
                  </a:lnTo>
                  <a:lnTo>
                    <a:pt x="273" y="30"/>
                  </a:lnTo>
                  <a:lnTo>
                    <a:pt x="253" y="37"/>
                  </a:lnTo>
                  <a:lnTo>
                    <a:pt x="235" y="45"/>
                  </a:lnTo>
                  <a:lnTo>
                    <a:pt x="215" y="55"/>
                  </a:lnTo>
                  <a:lnTo>
                    <a:pt x="197" y="65"/>
                  </a:lnTo>
                  <a:lnTo>
                    <a:pt x="180" y="76"/>
                  </a:lnTo>
                  <a:lnTo>
                    <a:pt x="163" y="86"/>
                  </a:lnTo>
                  <a:lnTo>
                    <a:pt x="146" y="99"/>
                  </a:lnTo>
                  <a:lnTo>
                    <a:pt x="131" y="111"/>
                  </a:lnTo>
                  <a:lnTo>
                    <a:pt x="116" y="125"/>
                  </a:lnTo>
                  <a:lnTo>
                    <a:pt x="102" y="138"/>
                  </a:lnTo>
                  <a:lnTo>
                    <a:pt x="89" y="153"/>
                  </a:lnTo>
                  <a:lnTo>
                    <a:pt x="77" y="167"/>
                  </a:lnTo>
                  <a:lnTo>
                    <a:pt x="65" y="183"/>
                  </a:lnTo>
                  <a:lnTo>
                    <a:pt x="53" y="198"/>
                  </a:lnTo>
                  <a:lnTo>
                    <a:pt x="44" y="215"/>
                  </a:lnTo>
                  <a:lnTo>
                    <a:pt x="35" y="232"/>
                  </a:lnTo>
                  <a:lnTo>
                    <a:pt x="27" y="248"/>
                  </a:lnTo>
                  <a:lnTo>
                    <a:pt x="20" y="267"/>
                  </a:lnTo>
                  <a:lnTo>
                    <a:pt x="14" y="285"/>
                  </a:lnTo>
                  <a:lnTo>
                    <a:pt x="9" y="303"/>
                  </a:lnTo>
                  <a:lnTo>
                    <a:pt x="5" y="322"/>
                  </a:lnTo>
                  <a:lnTo>
                    <a:pt x="2" y="341"/>
                  </a:lnTo>
                  <a:lnTo>
                    <a:pt x="0" y="360"/>
                  </a:lnTo>
                  <a:lnTo>
                    <a:pt x="0" y="379"/>
                  </a:lnTo>
                  <a:lnTo>
                    <a:pt x="0" y="379"/>
                  </a:lnTo>
                  <a:lnTo>
                    <a:pt x="1" y="402"/>
                  </a:lnTo>
                  <a:lnTo>
                    <a:pt x="3" y="426"/>
                  </a:lnTo>
                  <a:lnTo>
                    <a:pt x="7" y="448"/>
                  </a:lnTo>
                  <a:lnTo>
                    <a:pt x="13" y="470"/>
                  </a:lnTo>
                  <a:lnTo>
                    <a:pt x="20" y="491"/>
                  </a:lnTo>
                  <a:lnTo>
                    <a:pt x="28" y="512"/>
                  </a:lnTo>
                  <a:lnTo>
                    <a:pt x="38" y="533"/>
                  </a:lnTo>
                  <a:lnTo>
                    <a:pt x="49" y="553"/>
                  </a:lnTo>
                  <a:lnTo>
                    <a:pt x="62" y="571"/>
                  </a:lnTo>
                  <a:lnTo>
                    <a:pt x="75" y="590"/>
                  </a:lnTo>
                  <a:lnTo>
                    <a:pt x="91" y="608"/>
                  </a:lnTo>
                  <a:lnTo>
                    <a:pt x="106" y="625"/>
                  </a:lnTo>
                  <a:lnTo>
                    <a:pt x="123" y="641"/>
                  </a:lnTo>
                  <a:lnTo>
                    <a:pt x="142" y="657"/>
                  </a:lnTo>
                  <a:lnTo>
                    <a:pt x="160" y="671"/>
                  </a:lnTo>
                  <a:lnTo>
                    <a:pt x="180" y="684"/>
                  </a:lnTo>
                  <a:lnTo>
                    <a:pt x="131" y="821"/>
                  </a:lnTo>
                  <a:lnTo>
                    <a:pt x="304" y="739"/>
                  </a:lnTo>
                  <a:lnTo>
                    <a:pt x="304" y="739"/>
                  </a:lnTo>
                  <a:lnTo>
                    <a:pt x="339" y="747"/>
                  </a:lnTo>
                  <a:lnTo>
                    <a:pt x="374" y="753"/>
                  </a:lnTo>
                  <a:lnTo>
                    <a:pt x="410" y="758"/>
                  </a:lnTo>
                  <a:lnTo>
                    <a:pt x="447" y="759"/>
                  </a:lnTo>
                  <a:lnTo>
                    <a:pt x="447" y="759"/>
                  </a:lnTo>
                  <a:lnTo>
                    <a:pt x="474" y="758"/>
                  </a:lnTo>
                  <a:lnTo>
                    <a:pt x="474" y="758"/>
                  </a:lnTo>
                  <a:lnTo>
                    <a:pt x="466" y="733"/>
                  </a:lnTo>
                  <a:lnTo>
                    <a:pt x="460" y="708"/>
                  </a:lnTo>
                  <a:lnTo>
                    <a:pt x="455" y="682"/>
                  </a:lnTo>
                  <a:lnTo>
                    <a:pt x="454" y="655"/>
                  </a:lnTo>
                  <a:lnTo>
                    <a:pt x="454" y="655"/>
                  </a:lnTo>
                  <a:close/>
                  <a:moveTo>
                    <a:pt x="584" y="209"/>
                  </a:moveTo>
                  <a:lnTo>
                    <a:pt x="584" y="209"/>
                  </a:lnTo>
                  <a:lnTo>
                    <a:pt x="596" y="210"/>
                  </a:lnTo>
                  <a:lnTo>
                    <a:pt x="607" y="213"/>
                  </a:lnTo>
                  <a:lnTo>
                    <a:pt x="618" y="219"/>
                  </a:lnTo>
                  <a:lnTo>
                    <a:pt x="626" y="226"/>
                  </a:lnTo>
                  <a:lnTo>
                    <a:pt x="634" y="236"/>
                  </a:lnTo>
                  <a:lnTo>
                    <a:pt x="639" y="245"/>
                  </a:lnTo>
                  <a:lnTo>
                    <a:pt x="642" y="257"/>
                  </a:lnTo>
                  <a:lnTo>
                    <a:pt x="643" y="268"/>
                  </a:lnTo>
                  <a:lnTo>
                    <a:pt x="643" y="268"/>
                  </a:lnTo>
                  <a:lnTo>
                    <a:pt x="642" y="281"/>
                  </a:lnTo>
                  <a:lnTo>
                    <a:pt x="639" y="293"/>
                  </a:lnTo>
                  <a:lnTo>
                    <a:pt x="634" y="302"/>
                  </a:lnTo>
                  <a:lnTo>
                    <a:pt x="626" y="311"/>
                  </a:lnTo>
                  <a:lnTo>
                    <a:pt x="618" y="318"/>
                  </a:lnTo>
                  <a:lnTo>
                    <a:pt x="607" y="324"/>
                  </a:lnTo>
                  <a:lnTo>
                    <a:pt x="596" y="328"/>
                  </a:lnTo>
                  <a:lnTo>
                    <a:pt x="584" y="329"/>
                  </a:lnTo>
                  <a:lnTo>
                    <a:pt x="584" y="329"/>
                  </a:lnTo>
                  <a:lnTo>
                    <a:pt x="571" y="328"/>
                  </a:lnTo>
                  <a:lnTo>
                    <a:pt x="561" y="324"/>
                  </a:lnTo>
                  <a:lnTo>
                    <a:pt x="550" y="318"/>
                  </a:lnTo>
                  <a:lnTo>
                    <a:pt x="541" y="311"/>
                  </a:lnTo>
                  <a:lnTo>
                    <a:pt x="534" y="302"/>
                  </a:lnTo>
                  <a:lnTo>
                    <a:pt x="528" y="293"/>
                  </a:lnTo>
                  <a:lnTo>
                    <a:pt x="525" y="281"/>
                  </a:lnTo>
                  <a:lnTo>
                    <a:pt x="524" y="268"/>
                  </a:lnTo>
                  <a:lnTo>
                    <a:pt x="524" y="268"/>
                  </a:lnTo>
                  <a:lnTo>
                    <a:pt x="525" y="257"/>
                  </a:lnTo>
                  <a:lnTo>
                    <a:pt x="528" y="245"/>
                  </a:lnTo>
                  <a:lnTo>
                    <a:pt x="534" y="236"/>
                  </a:lnTo>
                  <a:lnTo>
                    <a:pt x="541" y="226"/>
                  </a:lnTo>
                  <a:lnTo>
                    <a:pt x="550" y="219"/>
                  </a:lnTo>
                  <a:lnTo>
                    <a:pt x="561" y="213"/>
                  </a:lnTo>
                  <a:lnTo>
                    <a:pt x="571" y="210"/>
                  </a:lnTo>
                  <a:lnTo>
                    <a:pt x="584" y="209"/>
                  </a:lnTo>
                  <a:lnTo>
                    <a:pt x="584" y="209"/>
                  </a:lnTo>
                  <a:close/>
                  <a:moveTo>
                    <a:pt x="294" y="329"/>
                  </a:moveTo>
                  <a:lnTo>
                    <a:pt x="294" y="329"/>
                  </a:lnTo>
                  <a:lnTo>
                    <a:pt x="282" y="328"/>
                  </a:lnTo>
                  <a:lnTo>
                    <a:pt x="271" y="324"/>
                  </a:lnTo>
                  <a:lnTo>
                    <a:pt x="260" y="318"/>
                  </a:lnTo>
                  <a:lnTo>
                    <a:pt x="252" y="311"/>
                  </a:lnTo>
                  <a:lnTo>
                    <a:pt x="244" y="302"/>
                  </a:lnTo>
                  <a:lnTo>
                    <a:pt x="239" y="293"/>
                  </a:lnTo>
                  <a:lnTo>
                    <a:pt x="236" y="281"/>
                  </a:lnTo>
                  <a:lnTo>
                    <a:pt x="235" y="268"/>
                  </a:lnTo>
                  <a:lnTo>
                    <a:pt x="235" y="268"/>
                  </a:lnTo>
                  <a:lnTo>
                    <a:pt x="236" y="257"/>
                  </a:lnTo>
                  <a:lnTo>
                    <a:pt x="239" y="245"/>
                  </a:lnTo>
                  <a:lnTo>
                    <a:pt x="244" y="236"/>
                  </a:lnTo>
                  <a:lnTo>
                    <a:pt x="252" y="226"/>
                  </a:lnTo>
                  <a:lnTo>
                    <a:pt x="260" y="219"/>
                  </a:lnTo>
                  <a:lnTo>
                    <a:pt x="271" y="213"/>
                  </a:lnTo>
                  <a:lnTo>
                    <a:pt x="282" y="210"/>
                  </a:lnTo>
                  <a:lnTo>
                    <a:pt x="294" y="209"/>
                  </a:lnTo>
                  <a:lnTo>
                    <a:pt x="294" y="209"/>
                  </a:lnTo>
                  <a:lnTo>
                    <a:pt x="307" y="210"/>
                  </a:lnTo>
                  <a:lnTo>
                    <a:pt x="317" y="213"/>
                  </a:lnTo>
                  <a:lnTo>
                    <a:pt x="327" y="219"/>
                  </a:lnTo>
                  <a:lnTo>
                    <a:pt x="337" y="226"/>
                  </a:lnTo>
                  <a:lnTo>
                    <a:pt x="344" y="236"/>
                  </a:lnTo>
                  <a:lnTo>
                    <a:pt x="350" y="245"/>
                  </a:lnTo>
                  <a:lnTo>
                    <a:pt x="353" y="257"/>
                  </a:lnTo>
                  <a:lnTo>
                    <a:pt x="354" y="268"/>
                  </a:lnTo>
                  <a:lnTo>
                    <a:pt x="354" y="268"/>
                  </a:lnTo>
                  <a:lnTo>
                    <a:pt x="353" y="281"/>
                  </a:lnTo>
                  <a:lnTo>
                    <a:pt x="350" y="293"/>
                  </a:lnTo>
                  <a:lnTo>
                    <a:pt x="344" y="302"/>
                  </a:lnTo>
                  <a:lnTo>
                    <a:pt x="337" y="311"/>
                  </a:lnTo>
                  <a:lnTo>
                    <a:pt x="327" y="318"/>
                  </a:lnTo>
                  <a:lnTo>
                    <a:pt x="317" y="324"/>
                  </a:lnTo>
                  <a:lnTo>
                    <a:pt x="307" y="328"/>
                  </a:lnTo>
                  <a:lnTo>
                    <a:pt x="294" y="329"/>
                  </a:lnTo>
                  <a:lnTo>
                    <a:pt x="294" y="3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56" name="Freeform 5"/>
          <p:cNvSpPr/>
          <p:nvPr/>
        </p:nvSpPr>
        <p:spPr bwMode="auto">
          <a:xfrm>
            <a:off x="7256106" y="3247150"/>
            <a:ext cx="355496" cy="358859"/>
          </a:xfrm>
          <a:custGeom>
            <a:avLst/>
            <a:gdLst/>
            <a:ahLst/>
            <a:cxnLst/>
            <a:rect l="l" t="t" r="r" b="b"/>
            <a:pathLst>
              <a:path w="1009550" h="1019105">
                <a:moveTo>
                  <a:pt x="506769" y="481673"/>
                </a:moveTo>
                <a:cubicBezTo>
                  <a:pt x="512508" y="481836"/>
                  <a:pt x="515618" y="482073"/>
                  <a:pt x="515622" y="482073"/>
                </a:cubicBezTo>
                <a:cubicBezTo>
                  <a:pt x="500600" y="550346"/>
                  <a:pt x="583221" y="743787"/>
                  <a:pt x="564444" y="887919"/>
                </a:cubicBezTo>
                <a:cubicBezTo>
                  <a:pt x="553177" y="967571"/>
                  <a:pt x="448023" y="1032051"/>
                  <a:pt x="376668" y="1016879"/>
                </a:cubicBezTo>
                <a:cubicBezTo>
                  <a:pt x="271530" y="1001710"/>
                  <a:pt x="264005" y="887954"/>
                  <a:pt x="264003" y="887919"/>
                </a:cubicBezTo>
                <a:cubicBezTo>
                  <a:pt x="196404" y="895505"/>
                  <a:pt x="136316" y="868954"/>
                  <a:pt x="113783" y="823439"/>
                </a:cubicBezTo>
                <a:cubicBezTo>
                  <a:pt x="83738" y="762751"/>
                  <a:pt x="79983" y="660342"/>
                  <a:pt x="162604" y="595861"/>
                </a:cubicBezTo>
                <a:cubicBezTo>
                  <a:pt x="297333" y="483021"/>
                  <a:pt x="466566" y="480532"/>
                  <a:pt x="506769" y="481673"/>
                </a:cubicBezTo>
                <a:close/>
                <a:moveTo>
                  <a:pt x="803569" y="458221"/>
                </a:moveTo>
                <a:cubicBezTo>
                  <a:pt x="843740" y="458754"/>
                  <a:pt x="880387" y="462305"/>
                  <a:pt x="906697" y="470827"/>
                </a:cubicBezTo>
                <a:cubicBezTo>
                  <a:pt x="1008180" y="508702"/>
                  <a:pt x="1042008" y="629902"/>
                  <a:pt x="974353" y="705652"/>
                </a:cubicBezTo>
                <a:cubicBezTo>
                  <a:pt x="948047" y="735947"/>
                  <a:pt x="869138" y="728379"/>
                  <a:pt x="869111" y="728377"/>
                </a:cubicBezTo>
                <a:cubicBezTo>
                  <a:pt x="869118" y="728406"/>
                  <a:pt x="891655" y="811711"/>
                  <a:pt x="846559" y="860940"/>
                </a:cubicBezTo>
                <a:cubicBezTo>
                  <a:pt x="797696" y="910177"/>
                  <a:pt x="707489" y="917752"/>
                  <a:pt x="662385" y="860940"/>
                </a:cubicBezTo>
                <a:cubicBezTo>
                  <a:pt x="583454" y="766252"/>
                  <a:pt x="530833" y="501127"/>
                  <a:pt x="530833" y="482189"/>
                </a:cubicBezTo>
                <a:cubicBezTo>
                  <a:pt x="530874" y="482182"/>
                  <a:pt x="683074" y="456624"/>
                  <a:pt x="803569" y="458221"/>
                </a:cubicBezTo>
                <a:close/>
                <a:moveTo>
                  <a:pt x="324738" y="38090"/>
                </a:moveTo>
                <a:cubicBezTo>
                  <a:pt x="343703" y="39805"/>
                  <a:pt x="361496" y="44772"/>
                  <a:pt x="376480" y="53287"/>
                </a:cubicBezTo>
                <a:cubicBezTo>
                  <a:pt x="503838" y="128975"/>
                  <a:pt x="500100" y="458200"/>
                  <a:pt x="500100" y="458240"/>
                </a:cubicBezTo>
                <a:cubicBezTo>
                  <a:pt x="500072" y="458238"/>
                  <a:pt x="436405" y="454456"/>
                  <a:pt x="380227" y="458240"/>
                </a:cubicBezTo>
                <a:cubicBezTo>
                  <a:pt x="275337" y="465809"/>
                  <a:pt x="192924" y="492301"/>
                  <a:pt x="121750" y="484732"/>
                </a:cubicBezTo>
                <a:cubicBezTo>
                  <a:pt x="110511" y="484732"/>
                  <a:pt x="-16854" y="450670"/>
                  <a:pt x="1876" y="329563"/>
                </a:cubicBezTo>
                <a:cubicBezTo>
                  <a:pt x="20603" y="216044"/>
                  <a:pt x="140441" y="223592"/>
                  <a:pt x="140480" y="223594"/>
                </a:cubicBezTo>
                <a:cubicBezTo>
                  <a:pt x="129242" y="193318"/>
                  <a:pt x="132988" y="140333"/>
                  <a:pt x="166702" y="102487"/>
                </a:cubicBezTo>
                <a:cubicBezTo>
                  <a:pt x="200416" y="57072"/>
                  <a:pt x="267845" y="32945"/>
                  <a:pt x="324738" y="38090"/>
                </a:cubicBezTo>
                <a:close/>
                <a:moveTo>
                  <a:pt x="648144" y="11"/>
                </a:moveTo>
                <a:cubicBezTo>
                  <a:pt x="658363" y="-115"/>
                  <a:pt x="669305" y="893"/>
                  <a:pt x="681009" y="3263"/>
                </a:cubicBezTo>
                <a:cubicBezTo>
                  <a:pt x="763390" y="18430"/>
                  <a:pt x="755914" y="109422"/>
                  <a:pt x="755912" y="109449"/>
                </a:cubicBezTo>
                <a:cubicBezTo>
                  <a:pt x="755935" y="109439"/>
                  <a:pt x="819591" y="82909"/>
                  <a:pt x="879503" y="117034"/>
                </a:cubicBezTo>
                <a:cubicBezTo>
                  <a:pt x="920699" y="143580"/>
                  <a:pt x="1029309" y="348368"/>
                  <a:pt x="800854" y="397669"/>
                </a:cubicBezTo>
                <a:cubicBezTo>
                  <a:pt x="587423" y="443168"/>
                  <a:pt x="531225" y="462131"/>
                  <a:pt x="531202" y="462139"/>
                </a:cubicBezTo>
                <a:cubicBezTo>
                  <a:pt x="531197" y="462089"/>
                  <a:pt x="497499" y="166328"/>
                  <a:pt x="527457" y="90487"/>
                </a:cubicBezTo>
                <a:cubicBezTo>
                  <a:pt x="540565" y="57304"/>
                  <a:pt x="576613" y="893"/>
                  <a:pt x="648144" y="11"/>
                </a:cubicBezTo>
                <a:close/>
              </a:path>
            </a:pathLst>
          </a:custGeom>
          <a:solidFill>
            <a:srgbClr val="C00000"/>
          </a:solidFill>
          <a:ln>
            <a:noFill/>
          </a:ln>
        </p:spPr>
        <p:txBody>
          <a:bodyPr vert="horz" wrap="square" lIns="91440" tIns="45720" rIns="91440" bIns="45720" numCol="1" anchor="t" anchorCtr="0" compatLnSpc="1"/>
          <a:lstStyle/>
          <a:p>
            <a:endParaRPr lang="zh-CN" altLang="en-US"/>
          </a:p>
        </p:txBody>
      </p:sp>
      <p:sp>
        <p:nvSpPr>
          <p:cNvPr id="57" name="Freeform 9"/>
          <p:cNvSpPr/>
          <p:nvPr/>
        </p:nvSpPr>
        <p:spPr bwMode="auto">
          <a:xfrm>
            <a:off x="2534668" y="2967688"/>
            <a:ext cx="507360" cy="292620"/>
          </a:xfrm>
          <a:custGeom>
            <a:avLst/>
            <a:gdLst/>
            <a:ahLst/>
            <a:cxnLst/>
            <a:rect l="l" t="t" r="r" b="b"/>
            <a:pathLst>
              <a:path w="1406526" h="811213">
                <a:moveTo>
                  <a:pt x="998157" y="511175"/>
                </a:moveTo>
                <a:cubicBezTo>
                  <a:pt x="998166" y="511211"/>
                  <a:pt x="1016984" y="583355"/>
                  <a:pt x="1077167" y="659295"/>
                </a:cubicBezTo>
                <a:cubicBezTo>
                  <a:pt x="1099742" y="685881"/>
                  <a:pt x="1159940" y="735254"/>
                  <a:pt x="1193801" y="761840"/>
                </a:cubicBezTo>
                <a:cubicBezTo>
                  <a:pt x="1137365" y="792223"/>
                  <a:pt x="1073405" y="811213"/>
                  <a:pt x="1005682" y="811213"/>
                </a:cubicBezTo>
                <a:cubicBezTo>
                  <a:pt x="937959" y="811213"/>
                  <a:pt x="873999" y="792223"/>
                  <a:pt x="817563" y="761840"/>
                </a:cubicBezTo>
                <a:cubicBezTo>
                  <a:pt x="847662" y="739052"/>
                  <a:pt x="907860" y="689679"/>
                  <a:pt x="937959" y="651699"/>
                </a:cubicBezTo>
                <a:cubicBezTo>
                  <a:pt x="986858" y="587150"/>
                  <a:pt x="998151" y="511213"/>
                  <a:pt x="998157" y="511175"/>
                </a:cubicBezTo>
                <a:close/>
                <a:moveTo>
                  <a:pt x="393319" y="508000"/>
                </a:moveTo>
                <a:cubicBezTo>
                  <a:pt x="393333" y="508068"/>
                  <a:pt x="408396" y="583992"/>
                  <a:pt x="468567" y="656120"/>
                </a:cubicBezTo>
                <a:cubicBezTo>
                  <a:pt x="491141" y="686504"/>
                  <a:pt x="551339" y="732079"/>
                  <a:pt x="588963" y="762463"/>
                </a:cubicBezTo>
                <a:cubicBezTo>
                  <a:pt x="532528" y="789048"/>
                  <a:pt x="468567" y="808038"/>
                  <a:pt x="400844" y="808038"/>
                </a:cubicBezTo>
                <a:cubicBezTo>
                  <a:pt x="333121" y="808038"/>
                  <a:pt x="269160" y="789048"/>
                  <a:pt x="212725" y="758665"/>
                </a:cubicBezTo>
                <a:cubicBezTo>
                  <a:pt x="242824" y="735877"/>
                  <a:pt x="303022" y="690302"/>
                  <a:pt x="333121" y="648524"/>
                </a:cubicBezTo>
                <a:cubicBezTo>
                  <a:pt x="382018" y="583977"/>
                  <a:pt x="393313" y="508041"/>
                  <a:pt x="393319" y="508000"/>
                </a:cubicBezTo>
                <a:close/>
                <a:moveTo>
                  <a:pt x="1065213" y="3175"/>
                </a:moveTo>
                <a:cubicBezTo>
                  <a:pt x="1260249" y="29757"/>
                  <a:pt x="1406526" y="200639"/>
                  <a:pt x="1406526" y="405697"/>
                </a:cubicBezTo>
                <a:cubicBezTo>
                  <a:pt x="1406526" y="508226"/>
                  <a:pt x="1369019" y="599363"/>
                  <a:pt x="1305257" y="671513"/>
                </a:cubicBezTo>
                <a:cubicBezTo>
                  <a:pt x="1275252" y="660121"/>
                  <a:pt x="1211490" y="622147"/>
                  <a:pt x="1143978" y="519618"/>
                </a:cubicBezTo>
                <a:cubicBezTo>
                  <a:pt x="1072733" y="417116"/>
                  <a:pt x="1065217" y="295637"/>
                  <a:pt x="1065213" y="295573"/>
                </a:cubicBezTo>
                <a:cubicBezTo>
                  <a:pt x="1065213" y="295547"/>
                  <a:pt x="1065213" y="292795"/>
                  <a:pt x="1065213" y="3175"/>
                </a:cubicBezTo>
                <a:close/>
                <a:moveTo>
                  <a:pt x="933450" y="3175"/>
                </a:moveTo>
                <a:cubicBezTo>
                  <a:pt x="933450" y="3175"/>
                  <a:pt x="933450" y="3175"/>
                  <a:pt x="933450" y="299370"/>
                </a:cubicBezTo>
                <a:cubicBezTo>
                  <a:pt x="933450" y="299370"/>
                  <a:pt x="918497" y="432278"/>
                  <a:pt x="847469" y="534808"/>
                </a:cubicBezTo>
                <a:cubicBezTo>
                  <a:pt x="802609" y="603160"/>
                  <a:pt x="735320" y="648729"/>
                  <a:pt x="701675" y="671513"/>
                </a:cubicBezTo>
                <a:cubicBezTo>
                  <a:pt x="765226" y="599363"/>
                  <a:pt x="802609" y="504429"/>
                  <a:pt x="802609" y="401899"/>
                </a:cubicBezTo>
                <a:cubicBezTo>
                  <a:pt x="802609" y="299370"/>
                  <a:pt x="765226" y="208233"/>
                  <a:pt x="705414" y="136083"/>
                </a:cubicBezTo>
                <a:cubicBezTo>
                  <a:pt x="761488" y="67730"/>
                  <a:pt x="843731" y="22162"/>
                  <a:pt x="933450" y="3175"/>
                </a:cubicBezTo>
                <a:close/>
                <a:moveTo>
                  <a:pt x="330200" y="3175"/>
                </a:moveTo>
                <a:cubicBezTo>
                  <a:pt x="330200" y="3192"/>
                  <a:pt x="330200" y="5407"/>
                  <a:pt x="330200" y="298940"/>
                </a:cubicBezTo>
                <a:cubicBezTo>
                  <a:pt x="330189" y="299031"/>
                  <a:pt x="315165" y="427899"/>
                  <a:pt x="243897" y="530243"/>
                </a:cubicBezTo>
                <a:cubicBezTo>
                  <a:pt x="198870" y="598497"/>
                  <a:pt x="131329" y="647791"/>
                  <a:pt x="97559" y="666750"/>
                </a:cubicBezTo>
                <a:cubicBezTo>
                  <a:pt x="37522" y="594705"/>
                  <a:pt x="0" y="503700"/>
                  <a:pt x="0" y="401320"/>
                </a:cubicBezTo>
                <a:cubicBezTo>
                  <a:pt x="0" y="200352"/>
                  <a:pt x="142586" y="37302"/>
                  <a:pt x="330200" y="3175"/>
                </a:cubicBezTo>
                <a:close/>
                <a:moveTo>
                  <a:pt x="460375" y="0"/>
                </a:moveTo>
                <a:cubicBezTo>
                  <a:pt x="558165" y="15175"/>
                  <a:pt x="644672" y="64496"/>
                  <a:pt x="704850" y="136579"/>
                </a:cubicBezTo>
                <a:cubicBezTo>
                  <a:pt x="640911" y="208662"/>
                  <a:pt x="603299" y="299715"/>
                  <a:pt x="603299" y="405943"/>
                </a:cubicBezTo>
                <a:cubicBezTo>
                  <a:pt x="603299" y="504583"/>
                  <a:pt x="640911" y="599430"/>
                  <a:pt x="701089" y="671513"/>
                </a:cubicBezTo>
                <a:cubicBezTo>
                  <a:pt x="667239" y="656338"/>
                  <a:pt x="603299" y="618399"/>
                  <a:pt x="539359" y="519759"/>
                </a:cubicBezTo>
                <a:cubicBezTo>
                  <a:pt x="467917" y="413559"/>
                  <a:pt x="460379" y="292193"/>
                  <a:pt x="460375" y="292127"/>
                </a:cubicBezTo>
                <a:cubicBezTo>
                  <a:pt x="460375" y="292093"/>
                  <a:pt x="460375" y="288969"/>
                  <a:pt x="460375" y="0"/>
                </a:cubicBezTo>
                <a:close/>
              </a:path>
            </a:pathLst>
          </a:custGeom>
          <a:solidFill>
            <a:srgbClr val="C00000"/>
          </a:solidFill>
          <a:ln>
            <a:noFill/>
          </a:ln>
        </p:spPr>
        <p:txBody>
          <a:bodyPr vert="horz" wrap="square" lIns="91440" tIns="45720" rIns="91440" bIns="45720" numCol="1" anchor="t" anchorCtr="0" compatLnSpc="1"/>
          <a:lstStyle/>
          <a:p>
            <a:endParaRPr lang="zh-CN" altLang="en-US"/>
          </a:p>
        </p:txBody>
      </p:sp>
      <p:sp>
        <p:nvSpPr>
          <p:cNvPr id="58" name="TextBox 57"/>
          <p:cNvSpPr txBox="1"/>
          <p:nvPr/>
        </p:nvSpPr>
        <p:spPr>
          <a:xfrm>
            <a:off x="7163751" y="2116738"/>
            <a:ext cx="1046520" cy="833562"/>
          </a:xfrm>
          <a:prstGeom prst="rect">
            <a:avLst/>
          </a:prstGeom>
          <a:noFill/>
        </p:spPr>
        <p:txBody>
          <a:bodyPr wrap="square" lIns="0" tIns="0" rIns="0" bIns="0" rtlCol="0">
            <a:spAutoFit/>
          </a:bodyPr>
          <a:lstStyle/>
          <a:p>
            <a:pPr algn="just">
              <a:lnSpc>
                <a:spcPts val="1300"/>
              </a:lnSpc>
            </a:pPr>
            <a:r>
              <a:rPr lang="zh-CN" altLang="en-US" sz="1000" dirty="0">
                <a:latin typeface="微软雅黑" panose="020B0503020204020204" pitchFamily="34" charset="-122"/>
                <a:ea typeface="微软雅黑" panose="020B0503020204020204" pitchFamily="34" charset="-122"/>
              </a:rPr>
              <a:t>点击输入简要文字内容，文字内容需概括精炼，言简意赅的说明分项内容</a:t>
            </a:r>
            <a:r>
              <a:rPr lang="en-US" altLang="zh-CN" sz="1000" dirty="0">
                <a:latin typeface="微软雅黑" panose="020B0503020204020204" pitchFamily="34" charset="-122"/>
                <a:ea typeface="微软雅黑" panose="020B0503020204020204" pitchFamily="34" charset="-122"/>
              </a:rPr>
              <a:t>……</a:t>
            </a:r>
          </a:p>
        </p:txBody>
      </p:sp>
      <p:sp>
        <p:nvSpPr>
          <p:cNvPr id="59" name="TextBox 58"/>
          <p:cNvSpPr txBox="1"/>
          <p:nvPr/>
        </p:nvSpPr>
        <p:spPr>
          <a:xfrm>
            <a:off x="7163751" y="1820877"/>
            <a:ext cx="1204246" cy="215444"/>
          </a:xfrm>
          <a:prstGeom prst="rect">
            <a:avLst/>
          </a:prstGeom>
          <a:noFill/>
        </p:spPr>
        <p:txBody>
          <a:bodyPr wrap="square" lIns="0" tIns="0" rIns="0" bIns="0" rtlCol="0">
            <a:spAutoFit/>
          </a:bodyPr>
          <a:lstStyle/>
          <a:p>
            <a:r>
              <a:rPr lang="zh-CN" altLang="en-US" sz="1400" b="1" dirty="0">
                <a:latin typeface="微软雅黑" panose="020B0503020204020204" pitchFamily="34" charset="-122"/>
                <a:ea typeface="微软雅黑" panose="020B0503020204020204" pitchFamily="34" charset="-122"/>
              </a:rPr>
              <a:t>朋友圈推广</a:t>
            </a:r>
          </a:p>
        </p:txBody>
      </p:sp>
      <p:sp>
        <p:nvSpPr>
          <p:cNvPr id="60" name="TextBox 59"/>
          <p:cNvSpPr txBox="1"/>
          <p:nvPr/>
        </p:nvSpPr>
        <p:spPr>
          <a:xfrm>
            <a:off x="2127306" y="1878136"/>
            <a:ext cx="1057499" cy="833562"/>
          </a:xfrm>
          <a:prstGeom prst="rect">
            <a:avLst/>
          </a:prstGeom>
          <a:noFill/>
        </p:spPr>
        <p:txBody>
          <a:bodyPr wrap="square" lIns="0" tIns="0" rIns="0" bIns="0" rtlCol="0">
            <a:spAutoFit/>
          </a:bodyPr>
          <a:lstStyle/>
          <a:p>
            <a:pPr algn="r">
              <a:lnSpc>
                <a:spcPts val="1300"/>
              </a:lnSpc>
            </a:pPr>
            <a:r>
              <a:rPr lang="zh-CN" altLang="en-US" sz="1000" dirty="0">
                <a:latin typeface="微软雅黑" panose="020B0503020204020204" pitchFamily="34" charset="-122"/>
                <a:ea typeface="微软雅黑" panose="020B0503020204020204" pitchFamily="34" charset="-122"/>
              </a:rPr>
              <a:t>点击输入简要文字内容，文字内容需概括精炼，言简意赅的说明分项内容</a:t>
            </a:r>
            <a:r>
              <a:rPr lang="en-US" altLang="zh-CN" sz="1000" dirty="0">
                <a:latin typeface="微软雅黑" panose="020B0503020204020204" pitchFamily="34" charset="-122"/>
                <a:ea typeface="微软雅黑" panose="020B0503020204020204" pitchFamily="34" charset="-122"/>
              </a:rPr>
              <a:t>……</a:t>
            </a:r>
          </a:p>
        </p:txBody>
      </p:sp>
      <p:sp>
        <p:nvSpPr>
          <p:cNvPr id="61" name="TextBox 60"/>
          <p:cNvSpPr txBox="1"/>
          <p:nvPr/>
        </p:nvSpPr>
        <p:spPr>
          <a:xfrm>
            <a:off x="2255024" y="1582275"/>
            <a:ext cx="704719" cy="215444"/>
          </a:xfrm>
          <a:prstGeom prst="rect">
            <a:avLst/>
          </a:prstGeom>
          <a:noFill/>
        </p:spPr>
        <p:txBody>
          <a:bodyPr wrap="square" lIns="0" tIns="0" rIns="0" bIns="0" rtlCol="0">
            <a:spAutoFit/>
          </a:bodyPr>
          <a:lstStyle/>
          <a:p>
            <a:pPr algn="r"/>
            <a:r>
              <a:rPr lang="zh-CN" altLang="en-US" sz="1400" b="1" dirty="0">
                <a:latin typeface="微软雅黑" panose="020B0503020204020204" pitchFamily="34" charset="-122"/>
                <a:ea typeface="微软雅黑" panose="020B0503020204020204" pitchFamily="34" charset="-122"/>
              </a:rPr>
              <a:t>人人网</a:t>
            </a:r>
          </a:p>
        </p:txBody>
      </p:sp>
      <p:sp>
        <p:nvSpPr>
          <p:cNvPr id="62" name="TextBox 61"/>
          <p:cNvSpPr txBox="1"/>
          <p:nvPr/>
        </p:nvSpPr>
        <p:spPr>
          <a:xfrm>
            <a:off x="5591046" y="1654631"/>
            <a:ext cx="933333" cy="833562"/>
          </a:xfrm>
          <a:prstGeom prst="rect">
            <a:avLst/>
          </a:prstGeom>
          <a:noFill/>
        </p:spPr>
        <p:txBody>
          <a:bodyPr wrap="square" lIns="0" tIns="0" rIns="0" bIns="0" rtlCol="0">
            <a:spAutoFit/>
          </a:bodyPr>
          <a:lstStyle/>
          <a:p>
            <a:pPr algn="just">
              <a:lnSpc>
                <a:spcPts val="1300"/>
              </a:lnSpc>
            </a:pPr>
            <a:r>
              <a:rPr lang="zh-CN" altLang="en-US" sz="1000" dirty="0">
                <a:latin typeface="微软雅黑" panose="020B0503020204020204" pitchFamily="34" charset="-122"/>
                <a:ea typeface="微软雅黑" panose="020B0503020204020204" pitchFamily="34" charset="-122"/>
              </a:rPr>
              <a:t>点击输入简要文字内容，文字内容需概括精炼，言简意赅的说明分项内容</a:t>
            </a:r>
            <a:r>
              <a:rPr lang="en-US" altLang="zh-CN" sz="1000" dirty="0">
                <a:latin typeface="微软雅黑" panose="020B0503020204020204" pitchFamily="34" charset="-122"/>
                <a:ea typeface="微软雅黑" panose="020B0503020204020204" pitchFamily="34" charset="-122"/>
              </a:rPr>
              <a:t>……</a:t>
            </a:r>
          </a:p>
        </p:txBody>
      </p:sp>
      <p:sp>
        <p:nvSpPr>
          <p:cNvPr id="63" name="TextBox 62"/>
          <p:cNvSpPr txBox="1"/>
          <p:nvPr/>
        </p:nvSpPr>
        <p:spPr>
          <a:xfrm>
            <a:off x="5591046" y="1358770"/>
            <a:ext cx="864936" cy="215444"/>
          </a:xfrm>
          <a:prstGeom prst="rect">
            <a:avLst/>
          </a:prstGeom>
          <a:noFill/>
        </p:spPr>
        <p:txBody>
          <a:bodyPr wrap="square" lIns="0" tIns="0" rIns="0" bIns="0" rtlCol="0">
            <a:spAutoFit/>
          </a:bodyPr>
          <a:lstStyle/>
          <a:p>
            <a:r>
              <a:rPr lang="zh-CN" altLang="en-US" sz="1400" b="1" dirty="0">
                <a:latin typeface="微软雅黑" panose="020B0503020204020204" pitchFamily="34" charset="-122"/>
                <a:ea typeface="微软雅黑" panose="020B0503020204020204" pitchFamily="34" charset="-122"/>
              </a:rPr>
              <a:t>微博营销</a:t>
            </a:r>
          </a:p>
        </p:txBody>
      </p:sp>
      <p:sp>
        <p:nvSpPr>
          <p:cNvPr id="64" name="TextBox 63"/>
          <p:cNvSpPr txBox="1"/>
          <p:nvPr/>
        </p:nvSpPr>
        <p:spPr>
          <a:xfrm>
            <a:off x="3820354" y="1653167"/>
            <a:ext cx="977481" cy="833562"/>
          </a:xfrm>
          <a:prstGeom prst="rect">
            <a:avLst/>
          </a:prstGeom>
          <a:noFill/>
        </p:spPr>
        <p:txBody>
          <a:bodyPr wrap="square" lIns="0" tIns="0" rIns="0" bIns="0" rtlCol="0">
            <a:spAutoFit/>
          </a:bodyPr>
          <a:lstStyle/>
          <a:p>
            <a:pPr algn="r">
              <a:lnSpc>
                <a:spcPts val="1300"/>
              </a:lnSpc>
            </a:pPr>
            <a:r>
              <a:rPr lang="zh-CN" altLang="en-US" sz="1000" dirty="0">
                <a:latin typeface="微软雅黑" panose="020B0503020204020204" pitchFamily="34" charset="-122"/>
                <a:ea typeface="微软雅黑" panose="020B0503020204020204" pitchFamily="34" charset="-122"/>
              </a:rPr>
              <a:t>点击输入简要文字内容，文字内容需概括精炼，言简意赅的说明分项内容</a:t>
            </a:r>
            <a:r>
              <a:rPr lang="en-US" altLang="zh-CN" sz="1000" dirty="0">
                <a:latin typeface="微软雅黑" panose="020B0503020204020204" pitchFamily="34" charset="-122"/>
                <a:ea typeface="微软雅黑" panose="020B0503020204020204" pitchFamily="34" charset="-122"/>
              </a:rPr>
              <a:t>……</a:t>
            </a:r>
          </a:p>
        </p:txBody>
      </p:sp>
      <p:sp>
        <p:nvSpPr>
          <p:cNvPr id="65" name="TextBox 64"/>
          <p:cNvSpPr txBox="1"/>
          <p:nvPr/>
        </p:nvSpPr>
        <p:spPr>
          <a:xfrm>
            <a:off x="3820354" y="1357306"/>
            <a:ext cx="955346" cy="215444"/>
          </a:xfrm>
          <a:prstGeom prst="rect">
            <a:avLst/>
          </a:prstGeom>
          <a:noFill/>
        </p:spPr>
        <p:txBody>
          <a:bodyPr wrap="square" lIns="0" tIns="0" rIns="0" bIns="0" rtlCol="0">
            <a:spAutoFit/>
          </a:bodyPr>
          <a:lstStyle/>
          <a:p>
            <a:pPr algn="r"/>
            <a:r>
              <a:rPr lang="zh-CN" altLang="en-US" sz="1400" b="1" dirty="0">
                <a:latin typeface="微软雅黑" panose="020B0503020204020204" pitchFamily="34" charset="-122"/>
                <a:ea typeface="微软雅黑" panose="020B0503020204020204" pitchFamily="34" charset="-122"/>
              </a:rPr>
              <a:t>微信营销</a:t>
            </a:r>
          </a:p>
        </p:txBody>
      </p:sp>
      <p:sp>
        <p:nvSpPr>
          <p:cNvPr id="66" name="Freeform 7"/>
          <p:cNvSpPr>
            <a:spLocks noEditPoints="1"/>
          </p:cNvSpPr>
          <p:nvPr/>
        </p:nvSpPr>
        <p:spPr bwMode="auto">
          <a:xfrm>
            <a:off x="921657" y="3652373"/>
            <a:ext cx="364338" cy="288742"/>
          </a:xfrm>
          <a:custGeom>
            <a:avLst/>
            <a:gdLst>
              <a:gd name="T0" fmla="*/ 1544 w 3234"/>
              <a:gd name="T1" fmla="*/ 1510 h 2566"/>
              <a:gd name="T2" fmla="*/ 1705 w 3234"/>
              <a:gd name="T3" fmla="*/ 1803 h 2566"/>
              <a:gd name="T4" fmla="*/ 1577 w 3234"/>
              <a:gd name="T5" fmla="*/ 2111 h 2566"/>
              <a:gd name="T6" fmla="*/ 1236 w 3234"/>
              <a:gd name="T7" fmla="*/ 2250 h 2566"/>
              <a:gd name="T8" fmla="*/ 878 w 3234"/>
              <a:gd name="T9" fmla="*/ 2140 h 2566"/>
              <a:gd name="T10" fmla="*/ 716 w 3234"/>
              <a:gd name="T11" fmla="*/ 1847 h 2566"/>
              <a:gd name="T12" fmla="*/ 845 w 3234"/>
              <a:gd name="T13" fmla="*/ 1539 h 2566"/>
              <a:gd name="T14" fmla="*/ 1186 w 3234"/>
              <a:gd name="T15" fmla="*/ 1400 h 2566"/>
              <a:gd name="T16" fmla="*/ 1970 w 3234"/>
              <a:gd name="T17" fmla="*/ 743 h 2566"/>
              <a:gd name="T18" fmla="*/ 2318 w 3234"/>
              <a:gd name="T19" fmla="*/ 824 h 2566"/>
              <a:gd name="T20" fmla="*/ 2351 w 3234"/>
              <a:gd name="T21" fmla="*/ 1079 h 2566"/>
              <a:gd name="T22" fmla="*/ 2310 w 3234"/>
              <a:gd name="T23" fmla="*/ 1229 h 2566"/>
              <a:gd name="T24" fmla="*/ 2669 w 3234"/>
              <a:gd name="T25" fmla="*/ 1458 h 2566"/>
              <a:gd name="T26" fmla="*/ 2697 w 3234"/>
              <a:gd name="T27" fmla="*/ 1893 h 2566"/>
              <a:gd name="T28" fmla="*/ 2009 w 3234"/>
              <a:gd name="T29" fmla="*/ 2454 h 2566"/>
              <a:gd name="T30" fmla="*/ 749 w 3234"/>
              <a:gd name="T31" fmla="*/ 2480 h 2566"/>
              <a:gd name="T32" fmla="*/ 70 w 3234"/>
              <a:gd name="T33" fmla="*/ 1960 h 2566"/>
              <a:gd name="T34" fmla="*/ 104 w 3234"/>
              <a:gd name="T35" fmla="*/ 1357 h 2566"/>
              <a:gd name="T36" fmla="*/ 619 w 3234"/>
              <a:gd name="T37" fmla="*/ 701 h 2566"/>
              <a:gd name="T38" fmla="*/ 1122 w 3234"/>
              <a:gd name="T39" fmla="*/ 398 h 2566"/>
              <a:gd name="T40" fmla="*/ 1472 w 3234"/>
              <a:gd name="T41" fmla="*/ 425 h 2566"/>
              <a:gd name="T42" fmla="*/ 1588 w 3234"/>
              <a:gd name="T43" fmla="*/ 601 h 2566"/>
              <a:gd name="T44" fmla="*/ 2277 w 3234"/>
              <a:gd name="T45" fmla="*/ 678 h 2566"/>
              <a:gd name="T46" fmla="*/ 2208 w 3234"/>
              <a:gd name="T47" fmla="*/ 565 h 2566"/>
              <a:gd name="T48" fmla="*/ 2300 w 3234"/>
              <a:gd name="T49" fmla="*/ 492 h 2566"/>
              <a:gd name="T50" fmla="*/ 2505 w 3234"/>
              <a:gd name="T51" fmla="*/ 533 h 2566"/>
              <a:gd name="T52" fmla="*/ 2715 w 3234"/>
              <a:gd name="T53" fmla="*/ 764 h 2566"/>
              <a:gd name="T54" fmla="*/ 2739 w 3234"/>
              <a:gd name="T55" fmla="*/ 953 h 2566"/>
              <a:gd name="T56" fmla="*/ 2675 w 3234"/>
              <a:gd name="T57" fmla="*/ 1063 h 2566"/>
              <a:gd name="T58" fmla="*/ 2553 w 3234"/>
              <a:gd name="T59" fmla="*/ 1011 h 2566"/>
              <a:gd name="T60" fmla="*/ 2554 w 3234"/>
              <a:gd name="T61" fmla="*/ 907 h 2566"/>
              <a:gd name="T62" fmla="*/ 2486 w 3234"/>
              <a:gd name="T63" fmla="*/ 746 h 2566"/>
              <a:gd name="T64" fmla="*/ 2325 w 3234"/>
              <a:gd name="T65" fmla="*/ 679 h 2566"/>
              <a:gd name="T66" fmla="*/ 2102 w 3234"/>
              <a:gd name="T67" fmla="*/ 298 h 2566"/>
              <a:gd name="T68" fmla="*/ 2038 w 3234"/>
              <a:gd name="T69" fmla="*/ 95 h 2566"/>
              <a:gd name="T70" fmla="*/ 2227 w 3234"/>
              <a:gd name="T71" fmla="*/ 6 h 2566"/>
              <a:gd name="T72" fmla="*/ 2574 w 3234"/>
              <a:gd name="T73" fmla="*/ 35 h 2566"/>
              <a:gd name="T74" fmla="*/ 2886 w 3234"/>
              <a:gd name="T75" fmla="*/ 194 h 2566"/>
              <a:gd name="T76" fmla="*/ 3113 w 3234"/>
              <a:gd name="T77" fmla="*/ 456 h 2566"/>
              <a:gd name="T78" fmla="*/ 3226 w 3234"/>
              <a:gd name="T79" fmla="*/ 791 h 2566"/>
              <a:gd name="T80" fmla="*/ 3225 w 3234"/>
              <a:gd name="T81" fmla="*/ 1029 h 2566"/>
              <a:gd name="T82" fmla="*/ 3090 w 3234"/>
              <a:gd name="T83" fmla="*/ 1227 h 2566"/>
              <a:gd name="T84" fmla="*/ 2916 w 3234"/>
              <a:gd name="T85" fmla="*/ 1107 h 2566"/>
              <a:gd name="T86" fmla="*/ 2933 w 3234"/>
              <a:gd name="T87" fmla="*/ 908 h 2566"/>
              <a:gd name="T88" fmla="*/ 2813 w 3234"/>
              <a:gd name="T89" fmla="*/ 544 h 2566"/>
              <a:gd name="T90" fmla="*/ 2417 w 3234"/>
              <a:gd name="T91" fmla="*/ 306 h 2566"/>
              <a:gd name="T92" fmla="*/ 1278 w 3234"/>
              <a:gd name="T93" fmla="*/ 1152 h 2566"/>
              <a:gd name="T94" fmla="*/ 1943 w 3234"/>
              <a:gd name="T95" fmla="*/ 1302 h 2566"/>
              <a:gd name="T96" fmla="*/ 2218 w 3234"/>
              <a:gd name="T97" fmla="*/ 1719 h 2566"/>
              <a:gd name="T98" fmla="*/ 1937 w 3234"/>
              <a:gd name="T99" fmla="*/ 2152 h 2566"/>
              <a:gd name="T100" fmla="*/ 1263 w 3234"/>
              <a:gd name="T101" fmla="*/ 2353 h 2566"/>
              <a:gd name="T102" fmla="*/ 598 w 3234"/>
              <a:gd name="T103" fmla="*/ 2202 h 2566"/>
              <a:gd name="T104" fmla="*/ 324 w 3234"/>
              <a:gd name="T105" fmla="*/ 1786 h 2566"/>
              <a:gd name="T106" fmla="*/ 604 w 3234"/>
              <a:gd name="T107" fmla="*/ 1353 h 2566"/>
              <a:gd name="T108" fmla="*/ 1306 w 3234"/>
              <a:gd name="T109" fmla="*/ 1702 h 2566"/>
              <a:gd name="T110" fmla="*/ 1363 w 3234"/>
              <a:gd name="T111" fmla="*/ 1760 h 2566"/>
              <a:gd name="T112" fmla="*/ 1306 w 3234"/>
              <a:gd name="T113" fmla="*/ 1818 h 2566"/>
              <a:gd name="T114" fmla="*/ 1248 w 3234"/>
              <a:gd name="T115" fmla="*/ 1760 h 2566"/>
              <a:gd name="T116" fmla="*/ 1306 w 3234"/>
              <a:gd name="T117" fmla="*/ 1702 h 2566"/>
              <a:gd name="T118" fmla="*/ 1192 w 3234"/>
              <a:gd name="T119" fmla="*/ 1900 h 2566"/>
              <a:gd name="T120" fmla="*/ 1060 w 3234"/>
              <a:gd name="T121" fmla="*/ 2062 h 2566"/>
              <a:gd name="T122" fmla="*/ 897 w 3234"/>
              <a:gd name="T123" fmla="*/ 1930 h 2566"/>
              <a:gd name="T124" fmla="*/ 1029 w 3234"/>
              <a:gd name="T125" fmla="*/ 1768 h 2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34" h="2566">
                <a:moveTo>
                  <a:pt x="1211" y="1400"/>
                </a:moveTo>
                <a:lnTo>
                  <a:pt x="1236" y="1400"/>
                </a:lnTo>
                <a:lnTo>
                  <a:pt x="1261" y="1402"/>
                </a:lnTo>
                <a:lnTo>
                  <a:pt x="1287" y="1405"/>
                </a:lnTo>
                <a:lnTo>
                  <a:pt x="1311" y="1408"/>
                </a:lnTo>
                <a:lnTo>
                  <a:pt x="1334" y="1413"/>
                </a:lnTo>
                <a:lnTo>
                  <a:pt x="1358" y="1419"/>
                </a:lnTo>
                <a:lnTo>
                  <a:pt x="1380" y="1426"/>
                </a:lnTo>
                <a:lnTo>
                  <a:pt x="1404" y="1433"/>
                </a:lnTo>
                <a:lnTo>
                  <a:pt x="1425" y="1442"/>
                </a:lnTo>
                <a:lnTo>
                  <a:pt x="1447" y="1451"/>
                </a:lnTo>
                <a:lnTo>
                  <a:pt x="1467" y="1461"/>
                </a:lnTo>
                <a:lnTo>
                  <a:pt x="1487" y="1472"/>
                </a:lnTo>
                <a:lnTo>
                  <a:pt x="1507" y="1484"/>
                </a:lnTo>
                <a:lnTo>
                  <a:pt x="1526" y="1496"/>
                </a:lnTo>
                <a:lnTo>
                  <a:pt x="1544" y="1510"/>
                </a:lnTo>
                <a:lnTo>
                  <a:pt x="1561" y="1525"/>
                </a:lnTo>
                <a:lnTo>
                  <a:pt x="1577" y="1539"/>
                </a:lnTo>
                <a:lnTo>
                  <a:pt x="1592" y="1555"/>
                </a:lnTo>
                <a:lnTo>
                  <a:pt x="1607" y="1571"/>
                </a:lnTo>
                <a:lnTo>
                  <a:pt x="1621" y="1587"/>
                </a:lnTo>
                <a:lnTo>
                  <a:pt x="1634" y="1604"/>
                </a:lnTo>
                <a:lnTo>
                  <a:pt x="1646" y="1622"/>
                </a:lnTo>
                <a:lnTo>
                  <a:pt x="1657" y="1640"/>
                </a:lnTo>
                <a:lnTo>
                  <a:pt x="1667" y="1660"/>
                </a:lnTo>
                <a:lnTo>
                  <a:pt x="1675" y="1679"/>
                </a:lnTo>
                <a:lnTo>
                  <a:pt x="1683" y="1699"/>
                </a:lnTo>
                <a:lnTo>
                  <a:pt x="1690" y="1719"/>
                </a:lnTo>
                <a:lnTo>
                  <a:pt x="1695" y="1739"/>
                </a:lnTo>
                <a:lnTo>
                  <a:pt x="1700" y="1760"/>
                </a:lnTo>
                <a:lnTo>
                  <a:pt x="1703" y="1781"/>
                </a:lnTo>
                <a:lnTo>
                  <a:pt x="1705" y="1803"/>
                </a:lnTo>
                <a:lnTo>
                  <a:pt x="1705" y="1825"/>
                </a:lnTo>
                <a:lnTo>
                  <a:pt x="1705" y="1847"/>
                </a:lnTo>
                <a:lnTo>
                  <a:pt x="1703" y="1868"/>
                </a:lnTo>
                <a:lnTo>
                  <a:pt x="1700" y="1890"/>
                </a:lnTo>
                <a:lnTo>
                  <a:pt x="1695" y="1910"/>
                </a:lnTo>
                <a:lnTo>
                  <a:pt x="1690" y="1931"/>
                </a:lnTo>
                <a:lnTo>
                  <a:pt x="1683" y="1952"/>
                </a:lnTo>
                <a:lnTo>
                  <a:pt x="1675" y="1971"/>
                </a:lnTo>
                <a:lnTo>
                  <a:pt x="1667" y="1991"/>
                </a:lnTo>
                <a:lnTo>
                  <a:pt x="1657" y="2009"/>
                </a:lnTo>
                <a:lnTo>
                  <a:pt x="1646" y="2028"/>
                </a:lnTo>
                <a:lnTo>
                  <a:pt x="1634" y="2045"/>
                </a:lnTo>
                <a:lnTo>
                  <a:pt x="1621" y="2062"/>
                </a:lnTo>
                <a:lnTo>
                  <a:pt x="1607" y="2080"/>
                </a:lnTo>
                <a:lnTo>
                  <a:pt x="1592" y="2096"/>
                </a:lnTo>
                <a:lnTo>
                  <a:pt x="1577" y="2111"/>
                </a:lnTo>
                <a:lnTo>
                  <a:pt x="1561" y="2126"/>
                </a:lnTo>
                <a:lnTo>
                  <a:pt x="1544" y="2140"/>
                </a:lnTo>
                <a:lnTo>
                  <a:pt x="1526" y="2153"/>
                </a:lnTo>
                <a:lnTo>
                  <a:pt x="1507" y="2166"/>
                </a:lnTo>
                <a:lnTo>
                  <a:pt x="1487" y="2177"/>
                </a:lnTo>
                <a:lnTo>
                  <a:pt x="1467" y="2188"/>
                </a:lnTo>
                <a:lnTo>
                  <a:pt x="1447" y="2199"/>
                </a:lnTo>
                <a:lnTo>
                  <a:pt x="1425" y="2208"/>
                </a:lnTo>
                <a:lnTo>
                  <a:pt x="1404" y="2217"/>
                </a:lnTo>
                <a:lnTo>
                  <a:pt x="1380" y="2225"/>
                </a:lnTo>
                <a:lnTo>
                  <a:pt x="1358" y="2232"/>
                </a:lnTo>
                <a:lnTo>
                  <a:pt x="1334" y="2237"/>
                </a:lnTo>
                <a:lnTo>
                  <a:pt x="1311" y="2242"/>
                </a:lnTo>
                <a:lnTo>
                  <a:pt x="1287" y="2246"/>
                </a:lnTo>
                <a:lnTo>
                  <a:pt x="1261" y="2248"/>
                </a:lnTo>
                <a:lnTo>
                  <a:pt x="1236" y="2250"/>
                </a:lnTo>
                <a:lnTo>
                  <a:pt x="1211" y="2250"/>
                </a:lnTo>
                <a:lnTo>
                  <a:pt x="1186" y="2250"/>
                </a:lnTo>
                <a:lnTo>
                  <a:pt x="1160" y="2248"/>
                </a:lnTo>
                <a:lnTo>
                  <a:pt x="1135" y="2246"/>
                </a:lnTo>
                <a:lnTo>
                  <a:pt x="1111" y="2242"/>
                </a:lnTo>
                <a:lnTo>
                  <a:pt x="1087" y="2237"/>
                </a:lnTo>
                <a:lnTo>
                  <a:pt x="1064" y="2232"/>
                </a:lnTo>
                <a:lnTo>
                  <a:pt x="1040" y="2225"/>
                </a:lnTo>
                <a:lnTo>
                  <a:pt x="1018" y="2217"/>
                </a:lnTo>
                <a:lnTo>
                  <a:pt x="996" y="2208"/>
                </a:lnTo>
                <a:lnTo>
                  <a:pt x="975" y="2199"/>
                </a:lnTo>
                <a:lnTo>
                  <a:pt x="955" y="2188"/>
                </a:lnTo>
                <a:lnTo>
                  <a:pt x="934" y="2177"/>
                </a:lnTo>
                <a:lnTo>
                  <a:pt x="914" y="2166"/>
                </a:lnTo>
                <a:lnTo>
                  <a:pt x="896" y="2153"/>
                </a:lnTo>
                <a:lnTo>
                  <a:pt x="878" y="2140"/>
                </a:lnTo>
                <a:lnTo>
                  <a:pt x="861" y="2126"/>
                </a:lnTo>
                <a:lnTo>
                  <a:pt x="845" y="2111"/>
                </a:lnTo>
                <a:lnTo>
                  <a:pt x="828" y="2096"/>
                </a:lnTo>
                <a:lnTo>
                  <a:pt x="814" y="2080"/>
                </a:lnTo>
                <a:lnTo>
                  <a:pt x="800" y="2062"/>
                </a:lnTo>
                <a:lnTo>
                  <a:pt x="787" y="2045"/>
                </a:lnTo>
                <a:lnTo>
                  <a:pt x="776" y="2028"/>
                </a:lnTo>
                <a:lnTo>
                  <a:pt x="765" y="2009"/>
                </a:lnTo>
                <a:lnTo>
                  <a:pt x="755" y="1991"/>
                </a:lnTo>
                <a:lnTo>
                  <a:pt x="746" y="1971"/>
                </a:lnTo>
                <a:lnTo>
                  <a:pt x="739" y="1952"/>
                </a:lnTo>
                <a:lnTo>
                  <a:pt x="732" y="1931"/>
                </a:lnTo>
                <a:lnTo>
                  <a:pt x="726" y="1910"/>
                </a:lnTo>
                <a:lnTo>
                  <a:pt x="721" y="1890"/>
                </a:lnTo>
                <a:lnTo>
                  <a:pt x="718" y="1868"/>
                </a:lnTo>
                <a:lnTo>
                  <a:pt x="716" y="1847"/>
                </a:lnTo>
                <a:lnTo>
                  <a:pt x="716" y="1825"/>
                </a:lnTo>
                <a:lnTo>
                  <a:pt x="716" y="1803"/>
                </a:lnTo>
                <a:lnTo>
                  <a:pt x="718" y="1781"/>
                </a:lnTo>
                <a:lnTo>
                  <a:pt x="721" y="1760"/>
                </a:lnTo>
                <a:lnTo>
                  <a:pt x="726" y="1739"/>
                </a:lnTo>
                <a:lnTo>
                  <a:pt x="732" y="1719"/>
                </a:lnTo>
                <a:lnTo>
                  <a:pt x="739" y="1699"/>
                </a:lnTo>
                <a:lnTo>
                  <a:pt x="746" y="1679"/>
                </a:lnTo>
                <a:lnTo>
                  <a:pt x="755" y="1660"/>
                </a:lnTo>
                <a:lnTo>
                  <a:pt x="765" y="1640"/>
                </a:lnTo>
                <a:lnTo>
                  <a:pt x="776" y="1622"/>
                </a:lnTo>
                <a:lnTo>
                  <a:pt x="787" y="1604"/>
                </a:lnTo>
                <a:lnTo>
                  <a:pt x="800" y="1587"/>
                </a:lnTo>
                <a:lnTo>
                  <a:pt x="814" y="1571"/>
                </a:lnTo>
                <a:lnTo>
                  <a:pt x="828" y="1555"/>
                </a:lnTo>
                <a:lnTo>
                  <a:pt x="845" y="1539"/>
                </a:lnTo>
                <a:lnTo>
                  <a:pt x="861" y="1525"/>
                </a:lnTo>
                <a:lnTo>
                  <a:pt x="878" y="1510"/>
                </a:lnTo>
                <a:lnTo>
                  <a:pt x="896" y="1496"/>
                </a:lnTo>
                <a:lnTo>
                  <a:pt x="914" y="1484"/>
                </a:lnTo>
                <a:lnTo>
                  <a:pt x="934" y="1472"/>
                </a:lnTo>
                <a:lnTo>
                  <a:pt x="955" y="1461"/>
                </a:lnTo>
                <a:lnTo>
                  <a:pt x="975" y="1451"/>
                </a:lnTo>
                <a:lnTo>
                  <a:pt x="996" y="1442"/>
                </a:lnTo>
                <a:lnTo>
                  <a:pt x="1018" y="1433"/>
                </a:lnTo>
                <a:lnTo>
                  <a:pt x="1040" y="1426"/>
                </a:lnTo>
                <a:lnTo>
                  <a:pt x="1064" y="1419"/>
                </a:lnTo>
                <a:lnTo>
                  <a:pt x="1087" y="1413"/>
                </a:lnTo>
                <a:lnTo>
                  <a:pt x="1111" y="1408"/>
                </a:lnTo>
                <a:lnTo>
                  <a:pt x="1135" y="1405"/>
                </a:lnTo>
                <a:lnTo>
                  <a:pt x="1160" y="1402"/>
                </a:lnTo>
                <a:lnTo>
                  <a:pt x="1186" y="1400"/>
                </a:lnTo>
                <a:lnTo>
                  <a:pt x="1211" y="1400"/>
                </a:lnTo>
                <a:close/>
                <a:moveTo>
                  <a:pt x="1573" y="848"/>
                </a:moveTo>
                <a:lnTo>
                  <a:pt x="1575" y="850"/>
                </a:lnTo>
                <a:lnTo>
                  <a:pt x="1579" y="851"/>
                </a:lnTo>
                <a:lnTo>
                  <a:pt x="1585" y="851"/>
                </a:lnTo>
                <a:lnTo>
                  <a:pt x="1591" y="851"/>
                </a:lnTo>
                <a:lnTo>
                  <a:pt x="1608" y="847"/>
                </a:lnTo>
                <a:lnTo>
                  <a:pt x="1629" y="840"/>
                </a:lnTo>
                <a:lnTo>
                  <a:pt x="1682" y="821"/>
                </a:lnTo>
                <a:lnTo>
                  <a:pt x="1751" y="796"/>
                </a:lnTo>
                <a:lnTo>
                  <a:pt x="1789" y="783"/>
                </a:lnTo>
                <a:lnTo>
                  <a:pt x="1830" y="771"/>
                </a:lnTo>
                <a:lnTo>
                  <a:pt x="1875" y="760"/>
                </a:lnTo>
                <a:lnTo>
                  <a:pt x="1921" y="751"/>
                </a:lnTo>
                <a:lnTo>
                  <a:pt x="1945" y="747"/>
                </a:lnTo>
                <a:lnTo>
                  <a:pt x="1970" y="743"/>
                </a:lnTo>
                <a:lnTo>
                  <a:pt x="1995" y="741"/>
                </a:lnTo>
                <a:lnTo>
                  <a:pt x="2020" y="739"/>
                </a:lnTo>
                <a:lnTo>
                  <a:pt x="2045" y="737"/>
                </a:lnTo>
                <a:lnTo>
                  <a:pt x="2072" y="737"/>
                </a:lnTo>
                <a:lnTo>
                  <a:pt x="2098" y="738"/>
                </a:lnTo>
                <a:lnTo>
                  <a:pt x="2125" y="739"/>
                </a:lnTo>
                <a:lnTo>
                  <a:pt x="2152" y="742"/>
                </a:lnTo>
                <a:lnTo>
                  <a:pt x="2178" y="746"/>
                </a:lnTo>
                <a:lnTo>
                  <a:pt x="2202" y="752"/>
                </a:lnTo>
                <a:lnTo>
                  <a:pt x="2223" y="759"/>
                </a:lnTo>
                <a:lnTo>
                  <a:pt x="2243" y="767"/>
                </a:lnTo>
                <a:lnTo>
                  <a:pt x="2261" y="776"/>
                </a:lnTo>
                <a:lnTo>
                  <a:pt x="2277" y="787"/>
                </a:lnTo>
                <a:lnTo>
                  <a:pt x="2293" y="798"/>
                </a:lnTo>
                <a:lnTo>
                  <a:pt x="2306" y="810"/>
                </a:lnTo>
                <a:lnTo>
                  <a:pt x="2318" y="824"/>
                </a:lnTo>
                <a:lnTo>
                  <a:pt x="2328" y="837"/>
                </a:lnTo>
                <a:lnTo>
                  <a:pt x="2337" y="852"/>
                </a:lnTo>
                <a:lnTo>
                  <a:pt x="2345" y="866"/>
                </a:lnTo>
                <a:lnTo>
                  <a:pt x="2351" y="882"/>
                </a:lnTo>
                <a:lnTo>
                  <a:pt x="2356" y="898"/>
                </a:lnTo>
                <a:lnTo>
                  <a:pt x="2360" y="914"/>
                </a:lnTo>
                <a:lnTo>
                  <a:pt x="2363" y="930"/>
                </a:lnTo>
                <a:lnTo>
                  <a:pt x="2365" y="947"/>
                </a:lnTo>
                <a:lnTo>
                  <a:pt x="2366" y="965"/>
                </a:lnTo>
                <a:lnTo>
                  <a:pt x="2366" y="981"/>
                </a:lnTo>
                <a:lnTo>
                  <a:pt x="2365" y="998"/>
                </a:lnTo>
                <a:lnTo>
                  <a:pt x="2364" y="1015"/>
                </a:lnTo>
                <a:lnTo>
                  <a:pt x="2361" y="1031"/>
                </a:lnTo>
                <a:lnTo>
                  <a:pt x="2359" y="1048"/>
                </a:lnTo>
                <a:lnTo>
                  <a:pt x="2355" y="1064"/>
                </a:lnTo>
                <a:lnTo>
                  <a:pt x="2351" y="1079"/>
                </a:lnTo>
                <a:lnTo>
                  <a:pt x="2347" y="1094"/>
                </a:lnTo>
                <a:lnTo>
                  <a:pt x="2342" y="1110"/>
                </a:lnTo>
                <a:lnTo>
                  <a:pt x="2336" y="1124"/>
                </a:lnTo>
                <a:lnTo>
                  <a:pt x="2331" y="1137"/>
                </a:lnTo>
                <a:lnTo>
                  <a:pt x="2325" y="1149"/>
                </a:lnTo>
                <a:lnTo>
                  <a:pt x="2319" y="1161"/>
                </a:lnTo>
                <a:lnTo>
                  <a:pt x="2313" y="1172"/>
                </a:lnTo>
                <a:lnTo>
                  <a:pt x="2306" y="1182"/>
                </a:lnTo>
                <a:lnTo>
                  <a:pt x="2301" y="1192"/>
                </a:lnTo>
                <a:lnTo>
                  <a:pt x="2298" y="1201"/>
                </a:lnTo>
                <a:lnTo>
                  <a:pt x="2298" y="1206"/>
                </a:lnTo>
                <a:lnTo>
                  <a:pt x="2298" y="1211"/>
                </a:lnTo>
                <a:lnTo>
                  <a:pt x="2300" y="1215"/>
                </a:lnTo>
                <a:lnTo>
                  <a:pt x="2302" y="1220"/>
                </a:lnTo>
                <a:lnTo>
                  <a:pt x="2306" y="1224"/>
                </a:lnTo>
                <a:lnTo>
                  <a:pt x="2310" y="1229"/>
                </a:lnTo>
                <a:lnTo>
                  <a:pt x="2316" y="1234"/>
                </a:lnTo>
                <a:lnTo>
                  <a:pt x="2324" y="1240"/>
                </a:lnTo>
                <a:lnTo>
                  <a:pt x="2356" y="1255"/>
                </a:lnTo>
                <a:lnTo>
                  <a:pt x="2407" y="1277"/>
                </a:lnTo>
                <a:lnTo>
                  <a:pt x="2437" y="1290"/>
                </a:lnTo>
                <a:lnTo>
                  <a:pt x="2469" y="1306"/>
                </a:lnTo>
                <a:lnTo>
                  <a:pt x="2503" y="1324"/>
                </a:lnTo>
                <a:lnTo>
                  <a:pt x="2538" y="1344"/>
                </a:lnTo>
                <a:lnTo>
                  <a:pt x="2555" y="1356"/>
                </a:lnTo>
                <a:lnTo>
                  <a:pt x="2572" y="1368"/>
                </a:lnTo>
                <a:lnTo>
                  <a:pt x="2589" y="1382"/>
                </a:lnTo>
                <a:lnTo>
                  <a:pt x="2606" y="1395"/>
                </a:lnTo>
                <a:lnTo>
                  <a:pt x="2623" y="1410"/>
                </a:lnTo>
                <a:lnTo>
                  <a:pt x="2639" y="1425"/>
                </a:lnTo>
                <a:lnTo>
                  <a:pt x="2654" y="1441"/>
                </a:lnTo>
                <a:lnTo>
                  <a:pt x="2669" y="1458"/>
                </a:lnTo>
                <a:lnTo>
                  <a:pt x="2682" y="1476"/>
                </a:lnTo>
                <a:lnTo>
                  <a:pt x="2695" y="1495"/>
                </a:lnTo>
                <a:lnTo>
                  <a:pt x="2707" y="1516"/>
                </a:lnTo>
                <a:lnTo>
                  <a:pt x="2719" y="1537"/>
                </a:lnTo>
                <a:lnTo>
                  <a:pt x="2728" y="1559"/>
                </a:lnTo>
                <a:lnTo>
                  <a:pt x="2738" y="1582"/>
                </a:lnTo>
                <a:lnTo>
                  <a:pt x="2746" y="1606"/>
                </a:lnTo>
                <a:lnTo>
                  <a:pt x="2752" y="1631"/>
                </a:lnTo>
                <a:lnTo>
                  <a:pt x="2756" y="1659"/>
                </a:lnTo>
                <a:lnTo>
                  <a:pt x="2757" y="1688"/>
                </a:lnTo>
                <a:lnTo>
                  <a:pt x="2754" y="1719"/>
                </a:lnTo>
                <a:lnTo>
                  <a:pt x="2749" y="1751"/>
                </a:lnTo>
                <a:lnTo>
                  <a:pt x="2741" y="1784"/>
                </a:lnTo>
                <a:lnTo>
                  <a:pt x="2729" y="1820"/>
                </a:lnTo>
                <a:lnTo>
                  <a:pt x="2715" y="1856"/>
                </a:lnTo>
                <a:lnTo>
                  <a:pt x="2697" y="1893"/>
                </a:lnTo>
                <a:lnTo>
                  <a:pt x="2677" y="1930"/>
                </a:lnTo>
                <a:lnTo>
                  <a:pt x="2654" y="1969"/>
                </a:lnTo>
                <a:lnTo>
                  <a:pt x="2628" y="2007"/>
                </a:lnTo>
                <a:lnTo>
                  <a:pt x="2597" y="2046"/>
                </a:lnTo>
                <a:lnTo>
                  <a:pt x="2565" y="2085"/>
                </a:lnTo>
                <a:lnTo>
                  <a:pt x="2530" y="2123"/>
                </a:lnTo>
                <a:lnTo>
                  <a:pt x="2491" y="2161"/>
                </a:lnTo>
                <a:lnTo>
                  <a:pt x="2450" y="2198"/>
                </a:lnTo>
                <a:lnTo>
                  <a:pt x="2405" y="2235"/>
                </a:lnTo>
                <a:lnTo>
                  <a:pt x="2357" y="2271"/>
                </a:lnTo>
                <a:lnTo>
                  <a:pt x="2307" y="2305"/>
                </a:lnTo>
                <a:lnTo>
                  <a:pt x="2253" y="2338"/>
                </a:lnTo>
                <a:lnTo>
                  <a:pt x="2197" y="2370"/>
                </a:lnTo>
                <a:lnTo>
                  <a:pt x="2137" y="2400"/>
                </a:lnTo>
                <a:lnTo>
                  <a:pt x="2075" y="2428"/>
                </a:lnTo>
                <a:lnTo>
                  <a:pt x="2009" y="2454"/>
                </a:lnTo>
                <a:lnTo>
                  <a:pt x="1940" y="2478"/>
                </a:lnTo>
                <a:lnTo>
                  <a:pt x="1869" y="2500"/>
                </a:lnTo>
                <a:lnTo>
                  <a:pt x="1794" y="2518"/>
                </a:lnTo>
                <a:lnTo>
                  <a:pt x="1716" y="2534"/>
                </a:lnTo>
                <a:lnTo>
                  <a:pt x="1636" y="2547"/>
                </a:lnTo>
                <a:lnTo>
                  <a:pt x="1552" y="2557"/>
                </a:lnTo>
                <a:lnTo>
                  <a:pt x="1466" y="2563"/>
                </a:lnTo>
                <a:lnTo>
                  <a:pt x="1376" y="2566"/>
                </a:lnTo>
                <a:lnTo>
                  <a:pt x="1287" y="2565"/>
                </a:lnTo>
                <a:lnTo>
                  <a:pt x="1201" y="2562"/>
                </a:lnTo>
                <a:lnTo>
                  <a:pt x="1117" y="2555"/>
                </a:lnTo>
                <a:lnTo>
                  <a:pt x="1037" y="2545"/>
                </a:lnTo>
                <a:lnTo>
                  <a:pt x="961" y="2533"/>
                </a:lnTo>
                <a:lnTo>
                  <a:pt x="887" y="2518"/>
                </a:lnTo>
                <a:lnTo>
                  <a:pt x="816" y="2501"/>
                </a:lnTo>
                <a:lnTo>
                  <a:pt x="749" y="2480"/>
                </a:lnTo>
                <a:lnTo>
                  <a:pt x="684" y="2458"/>
                </a:lnTo>
                <a:lnTo>
                  <a:pt x="623" y="2434"/>
                </a:lnTo>
                <a:lnTo>
                  <a:pt x="564" y="2409"/>
                </a:lnTo>
                <a:lnTo>
                  <a:pt x="509" y="2381"/>
                </a:lnTo>
                <a:lnTo>
                  <a:pt x="456" y="2351"/>
                </a:lnTo>
                <a:lnTo>
                  <a:pt x="406" y="2320"/>
                </a:lnTo>
                <a:lnTo>
                  <a:pt x="359" y="2288"/>
                </a:lnTo>
                <a:lnTo>
                  <a:pt x="316" y="2255"/>
                </a:lnTo>
                <a:lnTo>
                  <a:pt x="274" y="2220"/>
                </a:lnTo>
                <a:lnTo>
                  <a:pt x="237" y="2184"/>
                </a:lnTo>
                <a:lnTo>
                  <a:pt x="202" y="2148"/>
                </a:lnTo>
                <a:lnTo>
                  <a:pt x="170" y="2111"/>
                </a:lnTo>
                <a:lnTo>
                  <a:pt x="140" y="2073"/>
                </a:lnTo>
                <a:lnTo>
                  <a:pt x="114" y="2036"/>
                </a:lnTo>
                <a:lnTo>
                  <a:pt x="91" y="1998"/>
                </a:lnTo>
                <a:lnTo>
                  <a:pt x="70" y="1960"/>
                </a:lnTo>
                <a:lnTo>
                  <a:pt x="51" y="1921"/>
                </a:lnTo>
                <a:lnTo>
                  <a:pt x="36" y="1883"/>
                </a:lnTo>
                <a:lnTo>
                  <a:pt x="23" y="1846"/>
                </a:lnTo>
                <a:lnTo>
                  <a:pt x="13" y="1808"/>
                </a:lnTo>
                <a:lnTo>
                  <a:pt x="6" y="1771"/>
                </a:lnTo>
                <a:lnTo>
                  <a:pt x="2" y="1735"/>
                </a:lnTo>
                <a:lnTo>
                  <a:pt x="0" y="1701"/>
                </a:lnTo>
                <a:lnTo>
                  <a:pt x="1" y="1667"/>
                </a:lnTo>
                <a:lnTo>
                  <a:pt x="4" y="1632"/>
                </a:lnTo>
                <a:lnTo>
                  <a:pt x="11" y="1596"/>
                </a:lnTo>
                <a:lnTo>
                  <a:pt x="20" y="1559"/>
                </a:lnTo>
                <a:lnTo>
                  <a:pt x="32" y="1521"/>
                </a:lnTo>
                <a:lnTo>
                  <a:pt x="47" y="1481"/>
                </a:lnTo>
                <a:lnTo>
                  <a:pt x="64" y="1441"/>
                </a:lnTo>
                <a:lnTo>
                  <a:pt x="83" y="1400"/>
                </a:lnTo>
                <a:lnTo>
                  <a:pt x="104" y="1357"/>
                </a:lnTo>
                <a:lnTo>
                  <a:pt x="127" y="1315"/>
                </a:lnTo>
                <a:lnTo>
                  <a:pt x="152" y="1272"/>
                </a:lnTo>
                <a:lnTo>
                  <a:pt x="179" y="1228"/>
                </a:lnTo>
                <a:lnTo>
                  <a:pt x="207" y="1185"/>
                </a:lnTo>
                <a:lnTo>
                  <a:pt x="237" y="1142"/>
                </a:lnTo>
                <a:lnTo>
                  <a:pt x="267" y="1099"/>
                </a:lnTo>
                <a:lnTo>
                  <a:pt x="300" y="1056"/>
                </a:lnTo>
                <a:lnTo>
                  <a:pt x="333" y="1013"/>
                </a:lnTo>
                <a:lnTo>
                  <a:pt x="367" y="971"/>
                </a:lnTo>
                <a:lnTo>
                  <a:pt x="402" y="929"/>
                </a:lnTo>
                <a:lnTo>
                  <a:pt x="437" y="889"/>
                </a:lnTo>
                <a:lnTo>
                  <a:pt x="473" y="849"/>
                </a:lnTo>
                <a:lnTo>
                  <a:pt x="510" y="810"/>
                </a:lnTo>
                <a:lnTo>
                  <a:pt x="546" y="772"/>
                </a:lnTo>
                <a:lnTo>
                  <a:pt x="582" y="736"/>
                </a:lnTo>
                <a:lnTo>
                  <a:pt x="619" y="701"/>
                </a:lnTo>
                <a:lnTo>
                  <a:pt x="655" y="667"/>
                </a:lnTo>
                <a:lnTo>
                  <a:pt x="690" y="636"/>
                </a:lnTo>
                <a:lnTo>
                  <a:pt x="726" y="606"/>
                </a:lnTo>
                <a:lnTo>
                  <a:pt x="761" y="579"/>
                </a:lnTo>
                <a:lnTo>
                  <a:pt x="794" y="553"/>
                </a:lnTo>
                <a:lnTo>
                  <a:pt x="827" y="529"/>
                </a:lnTo>
                <a:lnTo>
                  <a:pt x="860" y="508"/>
                </a:lnTo>
                <a:lnTo>
                  <a:pt x="891" y="490"/>
                </a:lnTo>
                <a:lnTo>
                  <a:pt x="921" y="473"/>
                </a:lnTo>
                <a:lnTo>
                  <a:pt x="951" y="458"/>
                </a:lnTo>
                <a:lnTo>
                  <a:pt x="981" y="445"/>
                </a:lnTo>
                <a:lnTo>
                  <a:pt x="1010" y="433"/>
                </a:lnTo>
                <a:lnTo>
                  <a:pt x="1038" y="422"/>
                </a:lnTo>
                <a:lnTo>
                  <a:pt x="1067" y="413"/>
                </a:lnTo>
                <a:lnTo>
                  <a:pt x="1095" y="405"/>
                </a:lnTo>
                <a:lnTo>
                  <a:pt x="1122" y="398"/>
                </a:lnTo>
                <a:lnTo>
                  <a:pt x="1149" y="391"/>
                </a:lnTo>
                <a:lnTo>
                  <a:pt x="1176" y="387"/>
                </a:lnTo>
                <a:lnTo>
                  <a:pt x="1202" y="384"/>
                </a:lnTo>
                <a:lnTo>
                  <a:pt x="1227" y="381"/>
                </a:lnTo>
                <a:lnTo>
                  <a:pt x="1251" y="380"/>
                </a:lnTo>
                <a:lnTo>
                  <a:pt x="1275" y="380"/>
                </a:lnTo>
                <a:lnTo>
                  <a:pt x="1299" y="381"/>
                </a:lnTo>
                <a:lnTo>
                  <a:pt x="1321" y="383"/>
                </a:lnTo>
                <a:lnTo>
                  <a:pt x="1343" y="385"/>
                </a:lnTo>
                <a:lnTo>
                  <a:pt x="1364" y="389"/>
                </a:lnTo>
                <a:lnTo>
                  <a:pt x="1384" y="393"/>
                </a:lnTo>
                <a:lnTo>
                  <a:pt x="1404" y="399"/>
                </a:lnTo>
                <a:lnTo>
                  <a:pt x="1423" y="404"/>
                </a:lnTo>
                <a:lnTo>
                  <a:pt x="1440" y="411"/>
                </a:lnTo>
                <a:lnTo>
                  <a:pt x="1457" y="418"/>
                </a:lnTo>
                <a:lnTo>
                  <a:pt x="1472" y="425"/>
                </a:lnTo>
                <a:lnTo>
                  <a:pt x="1487" y="433"/>
                </a:lnTo>
                <a:lnTo>
                  <a:pt x="1501" y="442"/>
                </a:lnTo>
                <a:lnTo>
                  <a:pt x="1514" y="451"/>
                </a:lnTo>
                <a:lnTo>
                  <a:pt x="1526" y="460"/>
                </a:lnTo>
                <a:lnTo>
                  <a:pt x="1536" y="470"/>
                </a:lnTo>
                <a:lnTo>
                  <a:pt x="1546" y="480"/>
                </a:lnTo>
                <a:lnTo>
                  <a:pt x="1554" y="490"/>
                </a:lnTo>
                <a:lnTo>
                  <a:pt x="1561" y="501"/>
                </a:lnTo>
                <a:lnTo>
                  <a:pt x="1567" y="512"/>
                </a:lnTo>
                <a:lnTo>
                  <a:pt x="1572" y="523"/>
                </a:lnTo>
                <a:lnTo>
                  <a:pt x="1576" y="536"/>
                </a:lnTo>
                <a:lnTo>
                  <a:pt x="1580" y="549"/>
                </a:lnTo>
                <a:lnTo>
                  <a:pt x="1583" y="561"/>
                </a:lnTo>
                <a:lnTo>
                  <a:pt x="1585" y="574"/>
                </a:lnTo>
                <a:lnTo>
                  <a:pt x="1587" y="588"/>
                </a:lnTo>
                <a:lnTo>
                  <a:pt x="1588" y="601"/>
                </a:lnTo>
                <a:lnTo>
                  <a:pt x="1590" y="629"/>
                </a:lnTo>
                <a:lnTo>
                  <a:pt x="1590" y="656"/>
                </a:lnTo>
                <a:lnTo>
                  <a:pt x="1589" y="685"/>
                </a:lnTo>
                <a:lnTo>
                  <a:pt x="1586" y="711"/>
                </a:lnTo>
                <a:lnTo>
                  <a:pt x="1580" y="761"/>
                </a:lnTo>
                <a:lnTo>
                  <a:pt x="1574" y="802"/>
                </a:lnTo>
                <a:lnTo>
                  <a:pt x="1572" y="820"/>
                </a:lnTo>
                <a:lnTo>
                  <a:pt x="1571" y="833"/>
                </a:lnTo>
                <a:lnTo>
                  <a:pt x="1571" y="838"/>
                </a:lnTo>
                <a:lnTo>
                  <a:pt x="1571" y="842"/>
                </a:lnTo>
                <a:lnTo>
                  <a:pt x="1572" y="845"/>
                </a:lnTo>
                <a:lnTo>
                  <a:pt x="1573" y="848"/>
                </a:lnTo>
                <a:close/>
                <a:moveTo>
                  <a:pt x="2306" y="680"/>
                </a:moveTo>
                <a:lnTo>
                  <a:pt x="2296" y="680"/>
                </a:lnTo>
                <a:lnTo>
                  <a:pt x="2287" y="679"/>
                </a:lnTo>
                <a:lnTo>
                  <a:pt x="2277" y="678"/>
                </a:lnTo>
                <a:lnTo>
                  <a:pt x="2268" y="675"/>
                </a:lnTo>
                <a:lnTo>
                  <a:pt x="2260" y="671"/>
                </a:lnTo>
                <a:lnTo>
                  <a:pt x="2252" y="667"/>
                </a:lnTo>
                <a:lnTo>
                  <a:pt x="2244" y="662"/>
                </a:lnTo>
                <a:lnTo>
                  <a:pt x="2238" y="656"/>
                </a:lnTo>
                <a:lnTo>
                  <a:pt x="2231" y="650"/>
                </a:lnTo>
                <a:lnTo>
                  <a:pt x="2225" y="643"/>
                </a:lnTo>
                <a:lnTo>
                  <a:pt x="2220" y="636"/>
                </a:lnTo>
                <a:lnTo>
                  <a:pt x="2216" y="628"/>
                </a:lnTo>
                <a:lnTo>
                  <a:pt x="2212" y="620"/>
                </a:lnTo>
                <a:lnTo>
                  <a:pt x="2209" y="611"/>
                </a:lnTo>
                <a:lnTo>
                  <a:pt x="2207" y="602"/>
                </a:lnTo>
                <a:lnTo>
                  <a:pt x="2206" y="593"/>
                </a:lnTo>
                <a:lnTo>
                  <a:pt x="2206" y="583"/>
                </a:lnTo>
                <a:lnTo>
                  <a:pt x="2206" y="574"/>
                </a:lnTo>
                <a:lnTo>
                  <a:pt x="2208" y="565"/>
                </a:lnTo>
                <a:lnTo>
                  <a:pt x="2210" y="556"/>
                </a:lnTo>
                <a:lnTo>
                  <a:pt x="2214" y="548"/>
                </a:lnTo>
                <a:lnTo>
                  <a:pt x="2218" y="540"/>
                </a:lnTo>
                <a:lnTo>
                  <a:pt x="2223" y="531"/>
                </a:lnTo>
                <a:lnTo>
                  <a:pt x="2228" y="524"/>
                </a:lnTo>
                <a:lnTo>
                  <a:pt x="2234" y="518"/>
                </a:lnTo>
                <a:lnTo>
                  <a:pt x="2241" y="512"/>
                </a:lnTo>
                <a:lnTo>
                  <a:pt x="2248" y="507"/>
                </a:lnTo>
                <a:lnTo>
                  <a:pt x="2256" y="502"/>
                </a:lnTo>
                <a:lnTo>
                  <a:pt x="2265" y="499"/>
                </a:lnTo>
                <a:lnTo>
                  <a:pt x="2273" y="496"/>
                </a:lnTo>
                <a:lnTo>
                  <a:pt x="2282" y="494"/>
                </a:lnTo>
                <a:lnTo>
                  <a:pt x="2293" y="493"/>
                </a:lnTo>
                <a:lnTo>
                  <a:pt x="2295" y="492"/>
                </a:lnTo>
                <a:lnTo>
                  <a:pt x="2297" y="492"/>
                </a:lnTo>
                <a:lnTo>
                  <a:pt x="2300" y="492"/>
                </a:lnTo>
                <a:lnTo>
                  <a:pt x="2301" y="492"/>
                </a:lnTo>
                <a:lnTo>
                  <a:pt x="2304" y="492"/>
                </a:lnTo>
                <a:lnTo>
                  <a:pt x="2305" y="492"/>
                </a:lnTo>
                <a:lnTo>
                  <a:pt x="2317" y="492"/>
                </a:lnTo>
                <a:lnTo>
                  <a:pt x="2325" y="491"/>
                </a:lnTo>
                <a:lnTo>
                  <a:pt x="2325" y="491"/>
                </a:lnTo>
                <a:lnTo>
                  <a:pt x="2325" y="492"/>
                </a:lnTo>
                <a:lnTo>
                  <a:pt x="2346" y="492"/>
                </a:lnTo>
                <a:lnTo>
                  <a:pt x="2367" y="494"/>
                </a:lnTo>
                <a:lnTo>
                  <a:pt x="2388" y="497"/>
                </a:lnTo>
                <a:lnTo>
                  <a:pt x="2409" y="500"/>
                </a:lnTo>
                <a:lnTo>
                  <a:pt x="2429" y="505"/>
                </a:lnTo>
                <a:lnTo>
                  <a:pt x="2448" y="510"/>
                </a:lnTo>
                <a:lnTo>
                  <a:pt x="2468" y="517"/>
                </a:lnTo>
                <a:lnTo>
                  <a:pt x="2486" y="524"/>
                </a:lnTo>
                <a:lnTo>
                  <a:pt x="2505" y="533"/>
                </a:lnTo>
                <a:lnTo>
                  <a:pt x="2524" y="543"/>
                </a:lnTo>
                <a:lnTo>
                  <a:pt x="2541" y="553"/>
                </a:lnTo>
                <a:lnTo>
                  <a:pt x="2558" y="563"/>
                </a:lnTo>
                <a:lnTo>
                  <a:pt x="2574" y="575"/>
                </a:lnTo>
                <a:lnTo>
                  <a:pt x="2589" y="587"/>
                </a:lnTo>
                <a:lnTo>
                  <a:pt x="2604" y="600"/>
                </a:lnTo>
                <a:lnTo>
                  <a:pt x="2619" y="614"/>
                </a:lnTo>
                <a:lnTo>
                  <a:pt x="2633" y="628"/>
                </a:lnTo>
                <a:lnTo>
                  <a:pt x="2646" y="643"/>
                </a:lnTo>
                <a:lnTo>
                  <a:pt x="2659" y="659"/>
                </a:lnTo>
                <a:lnTo>
                  <a:pt x="2670" y="676"/>
                </a:lnTo>
                <a:lnTo>
                  <a:pt x="2681" y="692"/>
                </a:lnTo>
                <a:lnTo>
                  <a:pt x="2691" y="710"/>
                </a:lnTo>
                <a:lnTo>
                  <a:pt x="2700" y="727"/>
                </a:lnTo>
                <a:lnTo>
                  <a:pt x="2708" y="746"/>
                </a:lnTo>
                <a:lnTo>
                  <a:pt x="2715" y="764"/>
                </a:lnTo>
                <a:lnTo>
                  <a:pt x="2722" y="784"/>
                </a:lnTo>
                <a:lnTo>
                  <a:pt x="2727" y="803"/>
                </a:lnTo>
                <a:lnTo>
                  <a:pt x="2733" y="824"/>
                </a:lnTo>
                <a:lnTo>
                  <a:pt x="2737" y="844"/>
                </a:lnTo>
                <a:lnTo>
                  <a:pt x="2739" y="865"/>
                </a:lnTo>
                <a:lnTo>
                  <a:pt x="2741" y="886"/>
                </a:lnTo>
                <a:lnTo>
                  <a:pt x="2741" y="907"/>
                </a:lnTo>
                <a:lnTo>
                  <a:pt x="2742" y="907"/>
                </a:lnTo>
                <a:lnTo>
                  <a:pt x="2742" y="908"/>
                </a:lnTo>
                <a:lnTo>
                  <a:pt x="2742" y="909"/>
                </a:lnTo>
                <a:lnTo>
                  <a:pt x="2741" y="909"/>
                </a:lnTo>
                <a:lnTo>
                  <a:pt x="2741" y="920"/>
                </a:lnTo>
                <a:lnTo>
                  <a:pt x="2741" y="932"/>
                </a:lnTo>
                <a:lnTo>
                  <a:pt x="2740" y="942"/>
                </a:lnTo>
                <a:lnTo>
                  <a:pt x="2739" y="953"/>
                </a:lnTo>
                <a:lnTo>
                  <a:pt x="2739" y="953"/>
                </a:lnTo>
                <a:lnTo>
                  <a:pt x="2739" y="959"/>
                </a:lnTo>
                <a:lnTo>
                  <a:pt x="2738" y="961"/>
                </a:lnTo>
                <a:lnTo>
                  <a:pt x="2737" y="971"/>
                </a:lnTo>
                <a:lnTo>
                  <a:pt x="2735" y="980"/>
                </a:lnTo>
                <a:lnTo>
                  <a:pt x="2734" y="989"/>
                </a:lnTo>
                <a:lnTo>
                  <a:pt x="2731" y="996"/>
                </a:lnTo>
                <a:lnTo>
                  <a:pt x="2729" y="1006"/>
                </a:lnTo>
                <a:lnTo>
                  <a:pt x="2725" y="1014"/>
                </a:lnTo>
                <a:lnTo>
                  <a:pt x="2721" y="1023"/>
                </a:lnTo>
                <a:lnTo>
                  <a:pt x="2716" y="1030"/>
                </a:lnTo>
                <a:lnTo>
                  <a:pt x="2711" y="1037"/>
                </a:lnTo>
                <a:lnTo>
                  <a:pt x="2705" y="1044"/>
                </a:lnTo>
                <a:lnTo>
                  <a:pt x="2698" y="1050"/>
                </a:lnTo>
                <a:lnTo>
                  <a:pt x="2691" y="1055"/>
                </a:lnTo>
                <a:lnTo>
                  <a:pt x="2683" y="1059"/>
                </a:lnTo>
                <a:lnTo>
                  <a:pt x="2675" y="1063"/>
                </a:lnTo>
                <a:lnTo>
                  <a:pt x="2666" y="1066"/>
                </a:lnTo>
                <a:lnTo>
                  <a:pt x="2658" y="1068"/>
                </a:lnTo>
                <a:lnTo>
                  <a:pt x="2649" y="1069"/>
                </a:lnTo>
                <a:lnTo>
                  <a:pt x="2640" y="1070"/>
                </a:lnTo>
                <a:lnTo>
                  <a:pt x="2630" y="1069"/>
                </a:lnTo>
                <a:lnTo>
                  <a:pt x="2620" y="1068"/>
                </a:lnTo>
                <a:lnTo>
                  <a:pt x="2611" y="1065"/>
                </a:lnTo>
                <a:lnTo>
                  <a:pt x="2602" y="1062"/>
                </a:lnTo>
                <a:lnTo>
                  <a:pt x="2594" y="1058"/>
                </a:lnTo>
                <a:lnTo>
                  <a:pt x="2586" y="1053"/>
                </a:lnTo>
                <a:lnTo>
                  <a:pt x="2579" y="1047"/>
                </a:lnTo>
                <a:lnTo>
                  <a:pt x="2572" y="1041"/>
                </a:lnTo>
                <a:lnTo>
                  <a:pt x="2567" y="1034"/>
                </a:lnTo>
                <a:lnTo>
                  <a:pt x="2561" y="1027"/>
                </a:lnTo>
                <a:lnTo>
                  <a:pt x="2557" y="1019"/>
                </a:lnTo>
                <a:lnTo>
                  <a:pt x="2553" y="1011"/>
                </a:lnTo>
                <a:lnTo>
                  <a:pt x="2550" y="1003"/>
                </a:lnTo>
                <a:lnTo>
                  <a:pt x="2548" y="994"/>
                </a:lnTo>
                <a:lnTo>
                  <a:pt x="2547" y="985"/>
                </a:lnTo>
                <a:lnTo>
                  <a:pt x="2547" y="976"/>
                </a:lnTo>
                <a:lnTo>
                  <a:pt x="2547" y="967"/>
                </a:lnTo>
                <a:lnTo>
                  <a:pt x="2549" y="957"/>
                </a:lnTo>
                <a:lnTo>
                  <a:pt x="2551" y="946"/>
                </a:lnTo>
                <a:lnTo>
                  <a:pt x="2552" y="937"/>
                </a:lnTo>
                <a:lnTo>
                  <a:pt x="2552" y="937"/>
                </a:lnTo>
                <a:lnTo>
                  <a:pt x="2553" y="932"/>
                </a:lnTo>
                <a:lnTo>
                  <a:pt x="2554" y="919"/>
                </a:lnTo>
                <a:lnTo>
                  <a:pt x="2554" y="909"/>
                </a:lnTo>
                <a:lnTo>
                  <a:pt x="2554" y="909"/>
                </a:lnTo>
                <a:lnTo>
                  <a:pt x="2554" y="908"/>
                </a:lnTo>
                <a:lnTo>
                  <a:pt x="2554" y="907"/>
                </a:lnTo>
                <a:lnTo>
                  <a:pt x="2554" y="907"/>
                </a:lnTo>
                <a:lnTo>
                  <a:pt x="2554" y="896"/>
                </a:lnTo>
                <a:lnTo>
                  <a:pt x="2553" y="884"/>
                </a:lnTo>
                <a:lnTo>
                  <a:pt x="2552" y="873"/>
                </a:lnTo>
                <a:lnTo>
                  <a:pt x="2550" y="862"/>
                </a:lnTo>
                <a:lnTo>
                  <a:pt x="2547" y="851"/>
                </a:lnTo>
                <a:lnTo>
                  <a:pt x="2544" y="840"/>
                </a:lnTo>
                <a:lnTo>
                  <a:pt x="2540" y="829"/>
                </a:lnTo>
                <a:lnTo>
                  <a:pt x="2536" y="819"/>
                </a:lnTo>
                <a:lnTo>
                  <a:pt x="2532" y="808"/>
                </a:lnTo>
                <a:lnTo>
                  <a:pt x="2527" y="798"/>
                </a:lnTo>
                <a:lnTo>
                  <a:pt x="2521" y="789"/>
                </a:lnTo>
                <a:lnTo>
                  <a:pt x="2515" y="779"/>
                </a:lnTo>
                <a:lnTo>
                  <a:pt x="2508" y="770"/>
                </a:lnTo>
                <a:lnTo>
                  <a:pt x="2501" y="762"/>
                </a:lnTo>
                <a:lnTo>
                  <a:pt x="2494" y="753"/>
                </a:lnTo>
                <a:lnTo>
                  <a:pt x="2486" y="746"/>
                </a:lnTo>
                <a:lnTo>
                  <a:pt x="2478" y="738"/>
                </a:lnTo>
                <a:lnTo>
                  <a:pt x="2470" y="731"/>
                </a:lnTo>
                <a:lnTo>
                  <a:pt x="2462" y="724"/>
                </a:lnTo>
                <a:lnTo>
                  <a:pt x="2453" y="718"/>
                </a:lnTo>
                <a:lnTo>
                  <a:pt x="2443" y="712"/>
                </a:lnTo>
                <a:lnTo>
                  <a:pt x="2434" y="706"/>
                </a:lnTo>
                <a:lnTo>
                  <a:pt x="2424" y="701"/>
                </a:lnTo>
                <a:lnTo>
                  <a:pt x="2414" y="697"/>
                </a:lnTo>
                <a:lnTo>
                  <a:pt x="2404" y="693"/>
                </a:lnTo>
                <a:lnTo>
                  <a:pt x="2392" y="689"/>
                </a:lnTo>
                <a:lnTo>
                  <a:pt x="2381" y="686"/>
                </a:lnTo>
                <a:lnTo>
                  <a:pt x="2370" y="684"/>
                </a:lnTo>
                <a:lnTo>
                  <a:pt x="2359" y="682"/>
                </a:lnTo>
                <a:lnTo>
                  <a:pt x="2348" y="680"/>
                </a:lnTo>
                <a:lnTo>
                  <a:pt x="2336" y="679"/>
                </a:lnTo>
                <a:lnTo>
                  <a:pt x="2325" y="679"/>
                </a:lnTo>
                <a:lnTo>
                  <a:pt x="2325" y="679"/>
                </a:lnTo>
                <a:lnTo>
                  <a:pt x="2325" y="679"/>
                </a:lnTo>
                <a:lnTo>
                  <a:pt x="2314" y="679"/>
                </a:lnTo>
                <a:lnTo>
                  <a:pt x="2311" y="679"/>
                </a:lnTo>
                <a:lnTo>
                  <a:pt x="2311" y="679"/>
                </a:lnTo>
                <a:lnTo>
                  <a:pt x="2309" y="680"/>
                </a:lnTo>
                <a:lnTo>
                  <a:pt x="2309" y="680"/>
                </a:lnTo>
                <a:lnTo>
                  <a:pt x="2306" y="680"/>
                </a:lnTo>
                <a:close/>
                <a:moveTo>
                  <a:pt x="2202" y="312"/>
                </a:moveTo>
                <a:lnTo>
                  <a:pt x="2187" y="314"/>
                </a:lnTo>
                <a:lnTo>
                  <a:pt x="2171" y="315"/>
                </a:lnTo>
                <a:lnTo>
                  <a:pt x="2156" y="314"/>
                </a:lnTo>
                <a:lnTo>
                  <a:pt x="2142" y="312"/>
                </a:lnTo>
                <a:lnTo>
                  <a:pt x="2128" y="309"/>
                </a:lnTo>
                <a:lnTo>
                  <a:pt x="2115" y="304"/>
                </a:lnTo>
                <a:lnTo>
                  <a:pt x="2102" y="298"/>
                </a:lnTo>
                <a:lnTo>
                  <a:pt x="2089" y="290"/>
                </a:lnTo>
                <a:lnTo>
                  <a:pt x="2078" y="282"/>
                </a:lnTo>
                <a:lnTo>
                  <a:pt x="2067" y="273"/>
                </a:lnTo>
                <a:lnTo>
                  <a:pt x="2056" y="262"/>
                </a:lnTo>
                <a:lnTo>
                  <a:pt x="2048" y="250"/>
                </a:lnTo>
                <a:lnTo>
                  <a:pt x="2040" y="237"/>
                </a:lnTo>
                <a:lnTo>
                  <a:pt x="2034" y="224"/>
                </a:lnTo>
                <a:lnTo>
                  <a:pt x="2028" y="210"/>
                </a:lnTo>
                <a:lnTo>
                  <a:pt x="2025" y="196"/>
                </a:lnTo>
                <a:lnTo>
                  <a:pt x="2022" y="181"/>
                </a:lnTo>
                <a:lnTo>
                  <a:pt x="2021" y="166"/>
                </a:lnTo>
                <a:lnTo>
                  <a:pt x="2022" y="151"/>
                </a:lnTo>
                <a:lnTo>
                  <a:pt x="2024" y="137"/>
                </a:lnTo>
                <a:lnTo>
                  <a:pt x="2028" y="123"/>
                </a:lnTo>
                <a:lnTo>
                  <a:pt x="2032" y="108"/>
                </a:lnTo>
                <a:lnTo>
                  <a:pt x="2038" y="95"/>
                </a:lnTo>
                <a:lnTo>
                  <a:pt x="2046" y="83"/>
                </a:lnTo>
                <a:lnTo>
                  <a:pt x="2054" y="72"/>
                </a:lnTo>
                <a:lnTo>
                  <a:pt x="2065" y="61"/>
                </a:lnTo>
                <a:lnTo>
                  <a:pt x="2075" y="51"/>
                </a:lnTo>
                <a:lnTo>
                  <a:pt x="2086" y="42"/>
                </a:lnTo>
                <a:lnTo>
                  <a:pt x="2099" y="35"/>
                </a:lnTo>
                <a:lnTo>
                  <a:pt x="2112" y="28"/>
                </a:lnTo>
                <a:lnTo>
                  <a:pt x="2126" y="23"/>
                </a:lnTo>
                <a:lnTo>
                  <a:pt x="2141" y="19"/>
                </a:lnTo>
                <a:lnTo>
                  <a:pt x="2142" y="19"/>
                </a:lnTo>
                <a:lnTo>
                  <a:pt x="2143" y="19"/>
                </a:lnTo>
                <a:lnTo>
                  <a:pt x="2161" y="15"/>
                </a:lnTo>
                <a:lnTo>
                  <a:pt x="2167" y="14"/>
                </a:lnTo>
                <a:lnTo>
                  <a:pt x="2178" y="12"/>
                </a:lnTo>
                <a:lnTo>
                  <a:pt x="2194" y="10"/>
                </a:lnTo>
                <a:lnTo>
                  <a:pt x="2227" y="6"/>
                </a:lnTo>
                <a:lnTo>
                  <a:pt x="2259" y="3"/>
                </a:lnTo>
                <a:lnTo>
                  <a:pt x="2293" y="1"/>
                </a:lnTo>
                <a:lnTo>
                  <a:pt x="2325" y="0"/>
                </a:lnTo>
                <a:lnTo>
                  <a:pt x="2325" y="0"/>
                </a:lnTo>
                <a:lnTo>
                  <a:pt x="2325" y="1"/>
                </a:lnTo>
                <a:lnTo>
                  <a:pt x="2348" y="1"/>
                </a:lnTo>
                <a:lnTo>
                  <a:pt x="2371" y="2"/>
                </a:lnTo>
                <a:lnTo>
                  <a:pt x="2394" y="3"/>
                </a:lnTo>
                <a:lnTo>
                  <a:pt x="2418" y="5"/>
                </a:lnTo>
                <a:lnTo>
                  <a:pt x="2441" y="8"/>
                </a:lnTo>
                <a:lnTo>
                  <a:pt x="2463" y="11"/>
                </a:lnTo>
                <a:lnTo>
                  <a:pt x="2485" y="15"/>
                </a:lnTo>
                <a:lnTo>
                  <a:pt x="2507" y="19"/>
                </a:lnTo>
                <a:lnTo>
                  <a:pt x="2530" y="24"/>
                </a:lnTo>
                <a:lnTo>
                  <a:pt x="2552" y="29"/>
                </a:lnTo>
                <a:lnTo>
                  <a:pt x="2574" y="35"/>
                </a:lnTo>
                <a:lnTo>
                  <a:pt x="2595" y="41"/>
                </a:lnTo>
                <a:lnTo>
                  <a:pt x="2616" y="48"/>
                </a:lnTo>
                <a:lnTo>
                  <a:pt x="2638" y="55"/>
                </a:lnTo>
                <a:lnTo>
                  <a:pt x="2658" y="63"/>
                </a:lnTo>
                <a:lnTo>
                  <a:pt x="2679" y="72"/>
                </a:lnTo>
                <a:lnTo>
                  <a:pt x="2699" y="80"/>
                </a:lnTo>
                <a:lnTo>
                  <a:pt x="2719" y="90"/>
                </a:lnTo>
                <a:lnTo>
                  <a:pt x="2739" y="99"/>
                </a:lnTo>
                <a:lnTo>
                  <a:pt x="2758" y="109"/>
                </a:lnTo>
                <a:lnTo>
                  <a:pt x="2777" y="121"/>
                </a:lnTo>
                <a:lnTo>
                  <a:pt x="2796" y="132"/>
                </a:lnTo>
                <a:lnTo>
                  <a:pt x="2815" y="144"/>
                </a:lnTo>
                <a:lnTo>
                  <a:pt x="2833" y="155"/>
                </a:lnTo>
                <a:lnTo>
                  <a:pt x="2852" y="168"/>
                </a:lnTo>
                <a:lnTo>
                  <a:pt x="2869" y="181"/>
                </a:lnTo>
                <a:lnTo>
                  <a:pt x="2886" y="194"/>
                </a:lnTo>
                <a:lnTo>
                  <a:pt x="2903" y="207"/>
                </a:lnTo>
                <a:lnTo>
                  <a:pt x="2920" y="221"/>
                </a:lnTo>
                <a:lnTo>
                  <a:pt x="2936" y="236"/>
                </a:lnTo>
                <a:lnTo>
                  <a:pt x="2951" y="250"/>
                </a:lnTo>
                <a:lnTo>
                  <a:pt x="2968" y="266"/>
                </a:lnTo>
                <a:lnTo>
                  <a:pt x="2983" y="282"/>
                </a:lnTo>
                <a:lnTo>
                  <a:pt x="2998" y="298"/>
                </a:lnTo>
                <a:lnTo>
                  <a:pt x="3012" y="314"/>
                </a:lnTo>
                <a:lnTo>
                  <a:pt x="3026" y="330"/>
                </a:lnTo>
                <a:lnTo>
                  <a:pt x="3039" y="347"/>
                </a:lnTo>
                <a:lnTo>
                  <a:pt x="3053" y="364"/>
                </a:lnTo>
                <a:lnTo>
                  <a:pt x="3065" y="382"/>
                </a:lnTo>
                <a:lnTo>
                  <a:pt x="3079" y="400"/>
                </a:lnTo>
                <a:lnTo>
                  <a:pt x="3091" y="419"/>
                </a:lnTo>
                <a:lnTo>
                  <a:pt x="3102" y="437"/>
                </a:lnTo>
                <a:lnTo>
                  <a:pt x="3113" y="456"/>
                </a:lnTo>
                <a:lnTo>
                  <a:pt x="3124" y="475"/>
                </a:lnTo>
                <a:lnTo>
                  <a:pt x="3134" y="494"/>
                </a:lnTo>
                <a:lnTo>
                  <a:pt x="3144" y="514"/>
                </a:lnTo>
                <a:lnTo>
                  <a:pt x="3153" y="533"/>
                </a:lnTo>
                <a:lnTo>
                  <a:pt x="3162" y="554"/>
                </a:lnTo>
                <a:lnTo>
                  <a:pt x="3170" y="575"/>
                </a:lnTo>
                <a:lnTo>
                  <a:pt x="3179" y="595"/>
                </a:lnTo>
                <a:lnTo>
                  <a:pt x="3186" y="616"/>
                </a:lnTo>
                <a:lnTo>
                  <a:pt x="3193" y="637"/>
                </a:lnTo>
                <a:lnTo>
                  <a:pt x="3199" y="658"/>
                </a:lnTo>
                <a:lnTo>
                  <a:pt x="3205" y="681"/>
                </a:lnTo>
                <a:lnTo>
                  <a:pt x="3210" y="703"/>
                </a:lnTo>
                <a:lnTo>
                  <a:pt x="3215" y="725"/>
                </a:lnTo>
                <a:lnTo>
                  <a:pt x="3219" y="747"/>
                </a:lnTo>
                <a:lnTo>
                  <a:pt x="3223" y="769"/>
                </a:lnTo>
                <a:lnTo>
                  <a:pt x="3226" y="791"/>
                </a:lnTo>
                <a:lnTo>
                  <a:pt x="3229" y="815"/>
                </a:lnTo>
                <a:lnTo>
                  <a:pt x="3231" y="838"/>
                </a:lnTo>
                <a:lnTo>
                  <a:pt x="3232" y="861"/>
                </a:lnTo>
                <a:lnTo>
                  <a:pt x="3233" y="884"/>
                </a:lnTo>
                <a:lnTo>
                  <a:pt x="3233" y="907"/>
                </a:lnTo>
                <a:lnTo>
                  <a:pt x="3234" y="907"/>
                </a:lnTo>
                <a:lnTo>
                  <a:pt x="3234" y="908"/>
                </a:lnTo>
                <a:lnTo>
                  <a:pt x="3234" y="908"/>
                </a:lnTo>
                <a:lnTo>
                  <a:pt x="3233" y="908"/>
                </a:lnTo>
                <a:lnTo>
                  <a:pt x="3233" y="936"/>
                </a:lnTo>
                <a:lnTo>
                  <a:pt x="3232" y="963"/>
                </a:lnTo>
                <a:lnTo>
                  <a:pt x="3230" y="988"/>
                </a:lnTo>
                <a:lnTo>
                  <a:pt x="3228" y="1012"/>
                </a:lnTo>
                <a:lnTo>
                  <a:pt x="3228" y="1013"/>
                </a:lnTo>
                <a:lnTo>
                  <a:pt x="3226" y="1027"/>
                </a:lnTo>
                <a:lnTo>
                  <a:pt x="3225" y="1029"/>
                </a:lnTo>
                <a:lnTo>
                  <a:pt x="3222" y="1050"/>
                </a:lnTo>
                <a:lnTo>
                  <a:pt x="3219" y="1072"/>
                </a:lnTo>
                <a:lnTo>
                  <a:pt x="3215" y="1092"/>
                </a:lnTo>
                <a:lnTo>
                  <a:pt x="3210" y="1114"/>
                </a:lnTo>
                <a:lnTo>
                  <a:pt x="3206" y="1128"/>
                </a:lnTo>
                <a:lnTo>
                  <a:pt x="3201" y="1142"/>
                </a:lnTo>
                <a:lnTo>
                  <a:pt x="3194" y="1155"/>
                </a:lnTo>
                <a:lnTo>
                  <a:pt x="3186" y="1168"/>
                </a:lnTo>
                <a:lnTo>
                  <a:pt x="3176" y="1179"/>
                </a:lnTo>
                <a:lnTo>
                  <a:pt x="3166" y="1189"/>
                </a:lnTo>
                <a:lnTo>
                  <a:pt x="3155" y="1198"/>
                </a:lnTo>
                <a:lnTo>
                  <a:pt x="3143" y="1206"/>
                </a:lnTo>
                <a:lnTo>
                  <a:pt x="3131" y="1213"/>
                </a:lnTo>
                <a:lnTo>
                  <a:pt x="3118" y="1219"/>
                </a:lnTo>
                <a:lnTo>
                  <a:pt x="3104" y="1224"/>
                </a:lnTo>
                <a:lnTo>
                  <a:pt x="3090" y="1227"/>
                </a:lnTo>
                <a:lnTo>
                  <a:pt x="3076" y="1229"/>
                </a:lnTo>
                <a:lnTo>
                  <a:pt x="3060" y="1229"/>
                </a:lnTo>
                <a:lnTo>
                  <a:pt x="3045" y="1228"/>
                </a:lnTo>
                <a:lnTo>
                  <a:pt x="3030" y="1225"/>
                </a:lnTo>
                <a:lnTo>
                  <a:pt x="3016" y="1221"/>
                </a:lnTo>
                <a:lnTo>
                  <a:pt x="3002" y="1216"/>
                </a:lnTo>
                <a:lnTo>
                  <a:pt x="2989" y="1209"/>
                </a:lnTo>
                <a:lnTo>
                  <a:pt x="2977" y="1201"/>
                </a:lnTo>
                <a:lnTo>
                  <a:pt x="2965" y="1192"/>
                </a:lnTo>
                <a:lnTo>
                  <a:pt x="2954" y="1182"/>
                </a:lnTo>
                <a:lnTo>
                  <a:pt x="2945" y="1171"/>
                </a:lnTo>
                <a:lnTo>
                  <a:pt x="2937" y="1160"/>
                </a:lnTo>
                <a:lnTo>
                  <a:pt x="2930" y="1147"/>
                </a:lnTo>
                <a:lnTo>
                  <a:pt x="2924" y="1134"/>
                </a:lnTo>
                <a:lnTo>
                  <a:pt x="2919" y="1121"/>
                </a:lnTo>
                <a:lnTo>
                  <a:pt x="2916" y="1107"/>
                </a:lnTo>
                <a:lnTo>
                  <a:pt x="2914" y="1091"/>
                </a:lnTo>
                <a:lnTo>
                  <a:pt x="2914" y="1076"/>
                </a:lnTo>
                <a:lnTo>
                  <a:pt x="2915" y="1062"/>
                </a:lnTo>
                <a:lnTo>
                  <a:pt x="2918" y="1047"/>
                </a:lnTo>
                <a:lnTo>
                  <a:pt x="2921" y="1032"/>
                </a:lnTo>
                <a:lnTo>
                  <a:pt x="2924" y="1018"/>
                </a:lnTo>
                <a:lnTo>
                  <a:pt x="2926" y="1005"/>
                </a:lnTo>
                <a:lnTo>
                  <a:pt x="2928" y="991"/>
                </a:lnTo>
                <a:lnTo>
                  <a:pt x="2928" y="991"/>
                </a:lnTo>
                <a:lnTo>
                  <a:pt x="2930" y="977"/>
                </a:lnTo>
                <a:lnTo>
                  <a:pt x="2930" y="977"/>
                </a:lnTo>
                <a:lnTo>
                  <a:pt x="2932" y="959"/>
                </a:lnTo>
                <a:lnTo>
                  <a:pt x="2933" y="941"/>
                </a:lnTo>
                <a:lnTo>
                  <a:pt x="2934" y="924"/>
                </a:lnTo>
                <a:lnTo>
                  <a:pt x="2934" y="908"/>
                </a:lnTo>
                <a:lnTo>
                  <a:pt x="2933" y="908"/>
                </a:lnTo>
                <a:lnTo>
                  <a:pt x="2933" y="908"/>
                </a:lnTo>
                <a:lnTo>
                  <a:pt x="2933" y="907"/>
                </a:lnTo>
                <a:lnTo>
                  <a:pt x="2934" y="907"/>
                </a:lnTo>
                <a:lnTo>
                  <a:pt x="2933" y="876"/>
                </a:lnTo>
                <a:lnTo>
                  <a:pt x="2931" y="846"/>
                </a:lnTo>
                <a:lnTo>
                  <a:pt x="2927" y="816"/>
                </a:lnTo>
                <a:lnTo>
                  <a:pt x="2922" y="785"/>
                </a:lnTo>
                <a:lnTo>
                  <a:pt x="2915" y="756"/>
                </a:lnTo>
                <a:lnTo>
                  <a:pt x="2907" y="727"/>
                </a:lnTo>
                <a:lnTo>
                  <a:pt x="2897" y="699"/>
                </a:lnTo>
                <a:lnTo>
                  <a:pt x="2886" y="671"/>
                </a:lnTo>
                <a:lnTo>
                  <a:pt x="2874" y="644"/>
                </a:lnTo>
                <a:lnTo>
                  <a:pt x="2861" y="618"/>
                </a:lnTo>
                <a:lnTo>
                  <a:pt x="2846" y="593"/>
                </a:lnTo>
                <a:lnTo>
                  <a:pt x="2830" y="568"/>
                </a:lnTo>
                <a:lnTo>
                  <a:pt x="2813" y="544"/>
                </a:lnTo>
                <a:lnTo>
                  <a:pt x="2795" y="521"/>
                </a:lnTo>
                <a:lnTo>
                  <a:pt x="2776" y="499"/>
                </a:lnTo>
                <a:lnTo>
                  <a:pt x="2756" y="478"/>
                </a:lnTo>
                <a:lnTo>
                  <a:pt x="2735" y="458"/>
                </a:lnTo>
                <a:lnTo>
                  <a:pt x="2712" y="439"/>
                </a:lnTo>
                <a:lnTo>
                  <a:pt x="2689" y="421"/>
                </a:lnTo>
                <a:lnTo>
                  <a:pt x="2665" y="404"/>
                </a:lnTo>
                <a:lnTo>
                  <a:pt x="2640" y="387"/>
                </a:lnTo>
                <a:lnTo>
                  <a:pt x="2614" y="372"/>
                </a:lnTo>
                <a:lnTo>
                  <a:pt x="2588" y="359"/>
                </a:lnTo>
                <a:lnTo>
                  <a:pt x="2561" y="347"/>
                </a:lnTo>
                <a:lnTo>
                  <a:pt x="2534" y="336"/>
                </a:lnTo>
                <a:lnTo>
                  <a:pt x="2505" y="326"/>
                </a:lnTo>
                <a:lnTo>
                  <a:pt x="2476" y="318"/>
                </a:lnTo>
                <a:lnTo>
                  <a:pt x="2447" y="311"/>
                </a:lnTo>
                <a:lnTo>
                  <a:pt x="2417" y="306"/>
                </a:lnTo>
                <a:lnTo>
                  <a:pt x="2386" y="302"/>
                </a:lnTo>
                <a:lnTo>
                  <a:pt x="2356" y="300"/>
                </a:lnTo>
                <a:lnTo>
                  <a:pt x="2325" y="299"/>
                </a:lnTo>
                <a:lnTo>
                  <a:pt x="2325" y="300"/>
                </a:lnTo>
                <a:lnTo>
                  <a:pt x="2325" y="300"/>
                </a:lnTo>
                <a:lnTo>
                  <a:pt x="2302" y="300"/>
                </a:lnTo>
                <a:lnTo>
                  <a:pt x="2279" y="301"/>
                </a:lnTo>
                <a:lnTo>
                  <a:pt x="2257" y="303"/>
                </a:lnTo>
                <a:lnTo>
                  <a:pt x="2236" y="306"/>
                </a:lnTo>
                <a:lnTo>
                  <a:pt x="2219" y="309"/>
                </a:lnTo>
                <a:lnTo>
                  <a:pt x="2207" y="311"/>
                </a:lnTo>
                <a:lnTo>
                  <a:pt x="2203" y="311"/>
                </a:lnTo>
                <a:lnTo>
                  <a:pt x="2203" y="311"/>
                </a:lnTo>
                <a:lnTo>
                  <a:pt x="2202" y="312"/>
                </a:lnTo>
                <a:close/>
                <a:moveTo>
                  <a:pt x="1230" y="1154"/>
                </a:moveTo>
                <a:lnTo>
                  <a:pt x="1278" y="1152"/>
                </a:lnTo>
                <a:lnTo>
                  <a:pt x="1327" y="1151"/>
                </a:lnTo>
                <a:lnTo>
                  <a:pt x="1374" y="1151"/>
                </a:lnTo>
                <a:lnTo>
                  <a:pt x="1421" y="1153"/>
                </a:lnTo>
                <a:lnTo>
                  <a:pt x="1467" y="1157"/>
                </a:lnTo>
                <a:lnTo>
                  <a:pt x="1513" y="1162"/>
                </a:lnTo>
                <a:lnTo>
                  <a:pt x="1557" y="1168"/>
                </a:lnTo>
                <a:lnTo>
                  <a:pt x="1601" y="1176"/>
                </a:lnTo>
                <a:lnTo>
                  <a:pt x="1644" y="1185"/>
                </a:lnTo>
                <a:lnTo>
                  <a:pt x="1685" y="1195"/>
                </a:lnTo>
                <a:lnTo>
                  <a:pt x="1726" y="1207"/>
                </a:lnTo>
                <a:lnTo>
                  <a:pt x="1766" y="1220"/>
                </a:lnTo>
                <a:lnTo>
                  <a:pt x="1804" y="1234"/>
                </a:lnTo>
                <a:lnTo>
                  <a:pt x="1841" y="1250"/>
                </a:lnTo>
                <a:lnTo>
                  <a:pt x="1877" y="1266"/>
                </a:lnTo>
                <a:lnTo>
                  <a:pt x="1910" y="1284"/>
                </a:lnTo>
                <a:lnTo>
                  <a:pt x="1943" y="1302"/>
                </a:lnTo>
                <a:lnTo>
                  <a:pt x="1975" y="1322"/>
                </a:lnTo>
                <a:lnTo>
                  <a:pt x="2004" y="1342"/>
                </a:lnTo>
                <a:lnTo>
                  <a:pt x="2032" y="1364"/>
                </a:lnTo>
                <a:lnTo>
                  <a:pt x="2058" y="1387"/>
                </a:lnTo>
                <a:lnTo>
                  <a:pt x="2083" y="1411"/>
                </a:lnTo>
                <a:lnTo>
                  <a:pt x="2106" y="1435"/>
                </a:lnTo>
                <a:lnTo>
                  <a:pt x="2126" y="1460"/>
                </a:lnTo>
                <a:lnTo>
                  <a:pt x="2145" y="1486"/>
                </a:lnTo>
                <a:lnTo>
                  <a:pt x="2162" y="1512"/>
                </a:lnTo>
                <a:lnTo>
                  <a:pt x="2177" y="1541"/>
                </a:lnTo>
                <a:lnTo>
                  <a:pt x="2190" y="1569"/>
                </a:lnTo>
                <a:lnTo>
                  <a:pt x="2200" y="1597"/>
                </a:lnTo>
                <a:lnTo>
                  <a:pt x="2208" y="1627"/>
                </a:lnTo>
                <a:lnTo>
                  <a:pt x="2214" y="1658"/>
                </a:lnTo>
                <a:lnTo>
                  <a:pt x="2217" y="1688"/>
                </a:lnTo>
                <a:lnTo>
                  <a:pt x="2218" y="1719"/>
                </a:lnTo>
                <a:lnTo>
                  <a:pt x="2216" y="1749"/>
                </a:lnTo>
                <a:lnTo>
                  <a:pt x="2212" y="1779"/>
                </a:lnTo>
                <a:lnTo>
                  <a:pt x="2206" y="1810"/>
                </a:lnTo>
                <a:lnTo>
                  <a:pt x="2197" y="1840"/>
                </a:lnTo>
                <a:lnTo>
                  <a:pt x="2187" y="1869"/>
                </a:lnTo>
                <a:lnTo>
                  <a:pt x="2173" y="1897"/>
                </a:lnTo>
                <a:lnTo>
                  <a:pt x="2158" y="1925"/>
                </a:lnTo>
                <a:lnTo>
                  <a:pt x="2141" y="1954"/>
                </a:lnTo>
                <a:lnTo>
                  <a:pt x="2122" y="1981"/>
                </a:lnTo>
                <a:lnTo>
                  <a:pt x="2101" y="2007"/>
                </a:lnTo>
                <a:lnTo>
                  <a:pt x="2079" y="2033"/>
                </a:lnTo>
                <a:lnTo>
                  <a:pt x="2053" y="2058"/>
                </a:lnTo>
                <a:lnTo>
                  <a:pt x="2027" y="2084"/>
                </a:lnTo>
                <a:lnTo>
                  <a:pt x="1999" y="2107"/>
                </a:lnTo>
                <a:lnTo>
                  <a:pt x="1969" y="2130"/>
                </a:lnTo>
                <a:lnTo>
                  <a:pt x="1937" y="2152"/>
                </a:lnTo>
                <a:lnTo>
                  <a:pt x="1904" y="2173"/>
                </a:lnTo>
                <a:lnTo>
                  <a:pt x="1870" y="2193"/>
                </a:lnTo>
                <a:lnTo>
                  <a:pt x="1833" y="2212"/>
                </a:lnTo>
                <a:lnTo>
                  <a:pt x="1796" y="2231"/>
                </a:lnTo>
                <a:lnTo>
                  <a:pt x="1758" y="2248"/>
                </a:lnTo>
                <a:lnTo>
                  <a:pt x="1718" y="2264"/>
                </a:lnTo>
                <a:lnTo>
                  <a:pt x="1677" y="2279"/>
                </a:lnTo>
                <a:lnTo>
                  <a:pt x="1635" y="2292"/>
                </a:lnTo>
                <a:lnTo>
                  <a:pt x="1591" y="2305"/>
                </a:lnTo>
                <a:lnTo>
                  <a:pt x="1547" y="2316"/>
                </a:lnTo>
                <a:lnTo>
                  <a:pt x="1501" y="2325"/>
                </a:lnTo>
                <a:lnTo>
                  <a:pt x="1455" y="2334"/>
                </a:lnTo>
                <a:lnTo>
                  <a:pt x="1409" y="2341"/>
                </a:lnTo>
                <a:lnTo>
                  <a:pt x="1360" y="2346"/>
                </a:lnTo>
                <a:lnTo>
                  <a:pt x="1312" y="2350"/>
                </a:lnTo>
                <a:lnTo>
                  <a:pt x="1263" y="2353"/>
                </a:lnTo>
                <a:lnTo>
                  <a:pt x="1215" y="2354"/>
                </a:lnTo>
                <a:lnTo>
                  <a:pt x="1167" y="2353"/>
                </a:lnTo>
                <a:lnTo>
                  <a:pt x="1120" y="2351"/>
                </a:lnTo>
                <a:lnTo>
                  <a:pt x="1075" y="2348"/>
                </a:lnTo>
                <a:lnTo>
                  <a:pt x="1029" y="2343"/>
                </a:lnTo>
                <a:lnTo>
                  <a:pt x="984" y="2337"/>
                </a:lnTo>
                <a:lnTo>
                  <a:pt x="940" y="2329"/>
                </a:lnTo>
                <a:lnTo>
                  <a:pt x="898" y="2320"/>
                </a:lnTo>
                <a:lnTo>
                  <a:pt x="856" y="2309"/>
                </a:lnTo>
                <a:lnTo>
                  <a:pt x="815" y="2298"/>
                </a:lnTo>
                <a:lnTo>
                  <a:pt x="776" y="2285"/>
                </a:lnTo>
                <a:lnTo>
                  <a:pt x="738" y="2271"/>
                </a:lnTo>
                <a:lnTo>
                  <a:pt x="701" y="2256"/>
                </a:lnTo>
                <a:lnTo>
                  <a:pt x="665" y="2239"/>
                </a:lnTo>
                <a:lnTo>
                  <a:pt x="631" y="2222"/>
                </a:lnTo>
                <a:lnTo>
                  <a:pt x="598" y="2202"/>
                </a:lnTo>
                <a:lnTo>
                  <a:pt x="567" y="2183"/>
                </a:lnTo>
                <a:lnTo>
                  <a:pt x="538" y="2162"/>
                </a:lnTo>
                <a:lnTo>
                  <a:pt x="510" y="2141"/>
                </a:lnTo>
                <a:lnTo>
                  <a:pt x="483" y="2118"/>
                </a:lnTo>
                <a:lnTo>
                  <a:pt x="459" y="2095"/>
                </a:lnTo>
                <a:lnTo>
                  <a:pt x="436" y="2070"/>
                </a:lnTo>
                <a:lnTo>
                  <a:pt x="416" y="2045"/>
                </a:lnTo>
                <a:lnTo>
                  <a:pt x="397" y="2019"/>
                </a:lnTo>
                <a:lnTo>
                  <a:pt x="379" y="1992"/>
                </a:lnTo>
                <a:lnTo>
                  <a:pt x="365" y="1965"/>
                </a:lnTo>
                <a:lnTo>
                  <a:pt x="352" y="1937"/>
                </a:lnTo>
                <a:lnTo>
                  <a:pt x="342" y="1907"/>
                </a:lnTo>
                <a:lnTo>
                  <a:pt x="334" y="1878"/>
                </a:lnTo>
                <a:lnTo>
                  <a:pt x="328" y="1848"/>
                </a:lnTo>
                <a:lnTo>
                  <a:pt x="325" y="1818"/>
                </a:lnTo>
                <a:lnTo>
                  <a:pt x="324" y="1786"/>
                </a:lnTo>
                <a:lnTo>
                  <a:pt x="326" y="1756"/>
                </a:lnTo>
                <a:lnTo>
                  <a:pt x="330" y="1725"/>
                </a:lnTo>
                <a:lnTo>
                  <a:pt x="336" y="1696"/>
                </a:lnTo>
                <a:lnTo>
                  <a:pt x="344" y="1666"/>
                </a:lnTo>
                <a:lnTo>
                  <a:pt x="355" y="1636"/>
                </a:lnTo>
                <a:lnTo>
                  <a:pt x="368" y="1607"/>
                </a:lnTo>
                <a:lnTo>
                  <a:pt x="383" y="1579"/>
                </a:lnTo>
                <a:lnTo>
                  <a:pt x="401" y="1552"/>
                </a:lnTo>
                <a:lnTo>
                  <a:pt x="420" y="1525"/>
                </a:lnTo>
                <a:lnTo>
                  <a:pt x="441" y="1497"/>
                </a:lnTo>
                <a:lnTo>
                  <a:pt x="463" y="1472"/>
                </a:lnTo>
                <a:lnTo>
                  <a:pt x="488" y="1446"/>
                </a:lnTo>
                <a:lnTo>
                  <a:pt x="515" y="1422"/>
                </a:lnTo>
                <a:lnTo>
                  <a:pt x="543" y="1399"/>
                </a:lnTo>
                <a:lnTo>
                  <a:pt x="573" y="1376"/>
                </a:lnTo>
                <a:lnTo>
                  <a:pt x="604" y="1353"/>
                </a:lnTo>
                <a:lnTo>
                  <a:pt x="638" y="1332"/>
                </a:lnTo>
                <a:lnTo>
                  <a:pt x="672" y="1312"/>
                </a:lnTo>
                <a:lnTo>
                  <a:pt x="708" y="1293"/>
                </a:lnTo>
                <a:lnTo>
                  <a:pt x="746" y="1275"/>
                </a:lnTo>
                <a:lnTo>
                  <a:pt x="784" y="1258"/>
                </a:lnTo>
                <a:lnTo>
                  <a:pt x="823" y="1242"/>
                </a:lnTo>
                <a:lnTo>
                  <a:pt x="865" y="1226"/>
                </a:lnTo>
                <a:lnTo>
                  <a:pt x="907" y="1212"/>
                </a:lnTo>
                <a:lnTo>
                  <a:pt x="951" y="1200"/>
                </a:lnTo>
                <a:lnTo>
                  <a:pt x="995" y="1189"/>
                </a:lnTo>
                <a:lnTo>
                  <a:pt x="1040" y="1179"/>
                </a:lnTo>
                <a:lnTo>
                  <a:pt x="1086" y="1171"/>
                </a:lnTo>
                <a:lnTo>
                  <a:pt x="1133" y="1164"/>
                </a:lnTo>
                <a:lnTo>
                  <a:pt x="1182" y="1158"/>
                </a:lnTo>
                <a:lnTo>
                  <a:pt x="1230" y="1154"/>
                </a:lnTo>
                <a:close/>
                <a:moveTo>
                  <a:pt x="1306" y="1702"/>
                </a:moveTo>
                <a:lnTo>
                  <a:pt x="1312" y="1703"/>
                </a:lnTo>
                <a:lnTo>
                  <a:pt x="1317" y="1704"/>
                </a:lnTo>
                <a:lnTo>
                  <a:pt x="1323" y="1705"/>
                </a:lnTo>
                <a:lnTo>
                  <a:pt x="1328" y="1707"/>
                </a:lnTo>
                <a:lnTo>
                  <a:pt x="1333" y="1709"/>
                </a:lnTo>
                <a:lnTo>
                  <a:pt x="1338" y="1712"/>
                </a:lnTo>
                <a:lnTo>
                  <a:pt x="1342" y="1716"/>
                </a:lnTo>
                <a:lnTo>
                  <a:pt x="1347" y="1719"/>
                </a:lnTo>
                <a:lnTo>
                  <a:pt x="1350" y="1723"/>
                </a:lnTo>
                <a:lnTo>
                  <a:pt x="1354" y="1728"/>
                </a:lnTo>
                <a:lnTo>
                  <a:pt x="1356" y="1733"/>
                </a:lnTo>
                <a:lnTo>
                  <a:pt x="1359" y="1738"/>
                </a:lnTo>
                <a:lnTo>
                  <a:pt x="1361" y="1743"/>
                </a:lnTo>
                <a:lnTo>
                  <a:pt x="1362" y="1748"/>
                </a:lnTo>
                <a:lnTo>
                  <a:pt x="1363" y="1754"/>
                </a:lnTo>
                <a:lnTo>
                  <a:pt x="1363" y="1760"/>
                </a:lnTo>
                <a:lnTo>
                  <a:pt x="1363" y="1766"/>
                </a:lnTo>
                <a:lnTo>
                  <a:pt x="1362" y="1771"/>
                </a:lnTo>
                <a:lnTo>
                  <a:pt x="1361" y="1777"/>
                </a:lnTo>
                <a:lnTo>
                  <a:pt x="1359" y="1782"/>
                </a:lnTo>
                <a:lnTo>
                  <a:pt x="1356" y="1787"/>
                </a:lnTo>
                <a:lnTo>
                  <a:pt x="1354" y="1792"/>
                </a:lnTo>
                <a:lnTo>
                  <a:pt x="1350" y="1797"/>
                </a:lnTo>
                <a:lnTo>
                  <a:pt x="1347" y="1801"/>
                </a:lnTo>
                <a:lnTo>
                  <a:pt x="1342" y="1805"/>
                </a:lnTo>
                <a:lnTo>
                  <a:pt x="1338" y="1808"/>
                </a:lnTo>
                <a:lnTo>
                  <a:pt x="1333" y="1811"/>
                </a:lnTo>
                <a:lnTo>
                  <a:pt x="1328" y="1814"/>
                </a:lnTo>
                <a:lnTo>
                  <a:pt x="1323" y="1816"/>
                </a:lnTo>
                <a:lnTo>
                  <a:pt x="1317" y="1817"/>
                </a:lnTo>
                <a:lnTo>
                  <a:pt x="1312" y="1818"/>
                </a:lnTo>
                <a:lnTo>
                  <a:pt x="1306" y="1818"/>
                </a:lnTo>
                <a:lnTo>
                  <a:pt x="1300" y="1818"/>
                </a:lnTo>
                <a:lnTo>
                  <a:pt x="1294" y="1817"/>
                </a:lnTo>
                <a:lnTo>
                  <a:pt x="1289" y="1816"/>
                </a:lnTo>
                <a:lnTo>
                  <a:pt x="1284" y="1814"/>
                </a:lnTo>
                <a:lnTo>
                  <a:pt x="1278" y="1811"/>
                </a:lnTo>
                <a:lnTo>
                  <a:pt x="1273" y="1808"/>
                </a:lnTo>
                <a:lnTo>
                  <a:pt x="1268" y="1805"/>
                </a:lnTo>
                <a:lnTo>
                  <a:pt x="1264" y="1801"/>
                </a:lnTo>
                <a:lnTo>
                  <a:pt x="1261" y="1797"/>
                </a:lnTo>
                <a:lnTo>
                  <a:pt x="1257" y="1792"/>
                </a:lnTo>
                <a:lnTo>
                  <a:pt x="1254" y="1787"/>
                </a:lnTo>
                <a:lnTo>
                  <a:pt x="1252" y="1782"/>
                </a:lnTo>
                <a:lnTo>
                  <a:pt x="1250" y="1777"/>
                </a:lnTo>
                <a:lnTo>
                  <a:pt x="1249" y="1771"/>
                </a:lnTo>
                <a:lnTo>
                  <a:pt x="1248" y="1766"/>
                </a:lnTo>
                <a:lnTo>
                  <a:pt x="1248" y="1760"/>
                </a:lnTo>
                <a:lnTo>
                  <a:pt x="1248" y="1754"/>
                </a:lnTo>
                <a:lnTo>
                  <a:pt x="1249" y="1748"/>
                </a:lnTo>
                <a:lnTo>
                  <a:pt x="1250" y="1743"/>
                </a:lnTo>
                <a:lnTo>
                  <a:pt x="1252" y="1738"/>
                </a:lnTo>
                <a:lnTo>
                  <a:pt x="1254" y="1733"/>
                </a:lnTo>
                <a:lnTo>
                  <a:pt x="1257" y="1728"/>
                </a:lnTo>
                <a:lnTo>
                  <a:pt x="1261" y="1723"/>
                </a:lnTo>
                <a:lnTo>
                  <a:pt x="1264" y="1719"/>
                </a:lnTo>
                <a:lnTo>
                  <a:pt x="1268" y="1716"/>
                </a:lnTo>
                <a:lnTo>
                  <a:pt x="1273" y="1712"/>
                </a:lnTo>
                <a:lnTo>
                  <a:pt x="1278" y="1709"/>
                </a:lnTo>
                <a:lnTo>
                  <a:pt x="1284" y="1707"/>
                </a:lnTo>
                <a:lnTo>
                  <a:pt x="1289" y="1705"/>
                </a:lnTo>
                <a:lnTo>
                  <a:pt x="1294" y="1704"/>
                </a:lnTo>
                <a:lnTo>
                  <a:pt x="1300" y="1703"/>
                </a:lnTo>
                <a:lnTo>
                  <a:pt x="1306" y="1702"/>
                </a:lnTo>
                <a:close/>
                <a:moveTo>
                  <a:pt x="1044" y="1767"/>
                </a:moveTo>
                <a:lnTo>
                  <a:pt x="1060" y="1768"/>
                </a:lnTo>
                <a:lnTo>
                  <a:pt x="1075" y="1770"/>
                </a:lnTo>
                <a:lnTo>
                  <a:pt x="1089" y="1774"/>
                </a:lnTo>
                <a:lnTo>
                  <a:pt x="1102" y="1778"/>
                </a:lnTo>
                <a:lnTo>
                  <a:pt x="1115" y="1785"/>
                </a:lnTo>
                <a:lnTo>
                  <a:pt x="1127" y="1792"/>
                </a:lnTo>
                <a:lnTo>
                  <a:pt x="1139" y="1801"/>
                </a:lnTo>
                <a:lnTo>
                  <a:pt x="1149" y="1811"/>
                </a:lnTo>
                <a:lnTo>
                  <a:pt x="1158" y="1821"/>
                </a:lnTo>
                <a:lnTo>
                  <a:pt x="1167" y="1833"/>
                </a:lnTo>
                <a:lnTo>
                  <a:pt x="1175" y="1845"/>
                </a:lnTo>
                <a:lnTo>
                  <a:pt x="1181" y="1858"/>
                </a:lnTo>
                <a:lnTo>
                  <a:pt x="1186" y="1871"/>
                </a:lnTo>
                <a:lnTo>
                  <a:pt x="1190" y="1885"/>
                </a:lnTo>
                <a:lnTo>
                  <a:pt x="1192" y="1900"/>
                </a:lnTo>
                <a:lnTo>
                  <a:pt x="1193" y="1915"/>
                </a:lnTo>
                <a:lnTo>
                  <a:pt x="1192" y="1930"/>
                </a:lnTo>
                <a:lnTo>
                  <a:pt x="1190" y="1945"/>
                </a:lnTo>
                <a:lnTo>
                  <a:pt x="1186" y="1959"/>
                </a:lnTo>
                <a:lnTo>
                  <a:pt x="1181" y="1973"/>
                </a:lnTo>
                <a:lnTo>
                  <a:pt x="1175" y="1986"/>
                </a:lnTo>
                <a:lnTo>
                  <a:pt x="1167" y="1998"/>
                </a:lnTo>
                <a:lnTo>
                  <a:pt x="1158" y="2009"/>
                </a:lnTo>
                <a:lnTo>
                  <a:pt x="1149" y="2019"/>
                </a:lnTo>
                <a:lnTo>
                  <a:pt x="1139" y="2029"/>
                </a:lnTo>
                <a:lnTo>
                  <a:pt x="1127" y="2037"/>
                </a:lnTo>
                <a:lnTo>
                  <a:pt x="1115" y="2045"/>
                </a:lnTo>
                <a:lnTo>
                  <a:pt x="1102" y="2051"/>
                </a:lnTo>
                <a:lnTo>
                  <a:pt x="1089" y="2056"/>
                </a:lnTo>
                <a:lnTo>
                  <a:pt x="1075" y="2059"/>
                </a:lnTo>
                <a:lnTo>
                  <a:pt x="1060" y="2062"/>
                </a:lnTo>
                <a:lnTo>
                  <a:pt x="1044" y="2062"/>
                </a:lnTo>
                <a:lnTo>
                  <a:pt x="1029" y="2062"/>
                </a:lnTo>
                <a:lnTo>
                  <a:pt x="1015" y="2059"/>
                </a:lnTo>
                <a:lnTo>
                  <a:pt x="1001" y="2056"/>
                </a:lnTo>
                <a:lnTo>
                  <a:pt x="987" y="2051"/>
                </a:lnTo>
                <a:lnTo>
                  <a:pt x="974" y="2045"/>
                </a:lnTo>
                <a:lnTo>
                  <a:pt x="962" y="2037"/>
                </a:lnTo>
                <a:lnTo>
                  <a:pt x="951" y="2029"/>
                </a:lnTo>
                <a:lnTo>
                  <a:pt x="939" y="2019"/>
                </a:lnTo>
                <a:lnTo>
                  <a:pt x="930" y="2009"/>
                </a:lnTo>
                <a:lnTo>
                  <a:pt x="922" y="1998"/>
                </a:lnTo>
                <a:lnTo>
                  <a:pt x="914" y="1986"/>
                </a:lnTo>
                <a:lnTo>
                  <a:pt x="908" y="1973"/>
                </a:lnTo>
                <a:lnTo>
                  <a:pt x="903" y="1959"/>
                </a:lnTo>
                <a:lnTo>
                  <a:pt x="899" y="1945"/>
                </a:lnTo>
                <a:lnTo>
                  <a:pt x="897" y="1930"/>
                </a:lnTo>
                <a:lnTo>
                  <a:pt x="897" y="1915"/>
                </a:lnTo>
                <a:lnTo>
                  <a:pt x="897" y="1900"/>
                </a:lnTo>
                <a:lnTo>
                  <a:pt x="899" y="1885"/>
                </a:lnTo>
                <a:lnTo>
                  <a:pt x="903" y="1871"/>
                </a:lnTo>
                <a:lnTo>
                  <a:pt x="908" y="1858"/>
                </a:lnTo>
                <a:lnTo>
                  <a:pt x="914" y="1845"/>
                </a:lnTo>
                <a:lnTo>
                  <a:pt x="922" y="1833"/>
                </a:lnTo>
                <a:lnTo>
                  <a:pt x="930" y="1821"/>
                </a:lnTo>
                <a:lnTo>
                  <a:pt x="939" y="1811"/>
                </a:lnTo>
                <a:lnTo>
                  <a:pt x="951" y="1801"/>
                </a:lnTo>
                <a:lnTo>
                  <a:pt x="962" y="1792"/>
                </a:lnTo>
                <a:lnTo>
                  <a:pt x="974" y="1785"/>
                </a:lnTo>
                <a:lnTo>
                  <a:pt x="987" y="1778"/>
                </a:lnTo>
                <a:lnTo>
                  <a:pt x="1001" y="1774"/>
                </a:lnTo>
                <a:lnTo>
                  <a:pt x="1015" y="1770"/>
                </a:lnTo>
                <a:lnTo>
                  <a:pt x="1029" y="1768"/>
                </a:lnTo>
                <a:lnTo>
                  <a:pt x="1044" y="1767"/>
                </a:lnTo>
                <a:close/>
              </a:path>
            </a:pathLst>
          </a:custGeom>
          <a:solidFill>
            <a:srgbClr val="C00000"/>
          </a:solidFill>
          <a:ln>
            <a:noFill/>
          </a:ln>
        </p:spPr>
        <p:txBody>
          <a:bodyPr vert="horz" wrap="square" lIns="91440" tIns="45720" rIns="91440" bIns="45720" numCol="1" anchor="t" anchorCtr="0" compatLnSpc="1"/>
          <a:lstStyle/>
          <a:p>
            <a:endParaRPr lang="zh-CN" altLang="en-US"/>
          </a:p>
        </p:txBody>
      </p:sp>
      <p:sp>
        <p:nvSpPr>
          <p:cNvPr id="67" name="TextBox 66"/>
          <p:cNvSpPr txBox="1"/>
          <p:nvPr/>
        </p:nvSpPr>
        <p:spPr>
          <a:xfrm>
            <a:off x="574230" y="2454145"/>
            <a:ext cx="933333" cy="833562"/>
          </a:xfrm>
          <a:prstGeom prst="rect">
            <a:avLst/>
          </a:prstGeom>
          <a:noFill/>
        </p:spPr>
        <p:txBody>
          <a:bodyPr wrap="square" lIns="0" tIns="0" rIns="0" bIns="0" rtlCol="0">
            <a:spAutoFit/>
          </a:bodyPr>
          <a:lstStyle/>
          <a:p>
            <a:pPr algn="just">
              <a:lnSpc>
                <a:spcPts val="1300"/>
              </a:lnSpc>
            </a:pPr>
            <a:r>
              <a:rPr lang="zh-CN" altLang="en-US" sz="1000" dirty="0">
                <a:latin typeface="微软雅黑" panose="020B0503020204020204" pitchFamily="34" charset="-122"/>
                <a:ea typeface="微软雅黑" panose="020B0503020204020204" pitchFamily="34" charset="-122"/>
              </a:rPr>
              <a:t>点击输入简要文字内容，文字内容需概括精炼，言简意赅的说明分项内容</a:t>
            </a:r>
            <a:r>
              <a:rPr lang="en-US" altLang="zh-CN" sz="1000" dirty="0">
                <a:latin typeface="微软雅黑" panose="020B0503020204020204" pitchFamily="34" charset="-122"/>
                <a:ea typeface="微软雅黑" panose="020B0503020204020204" pitchFamily="34" charset="-122"/>
              </a:rPr>
              <a:t>……</a:t>
            </a:r>
          </a:p>
        </p:txBody>
      </p:sp>
      <p:sp>
        <p:nvSpPr>
          <p:cNvPr id="68" name="TextBox 67"/>
          <p:cNvSpPr txBox="1"/>
          <p:nvPr/>
        </p:nvSpPr>
        <p:spPr>
          <a:xfrm>
            <a:off x="574230" y="2158284"/>
            <a:ext cx="864936" cy="215444"/>
          </a:xfrm>
          <a:prstGeom prst="rect">
            <a:avLst/>
          </a:prstGeom>
          <a:noFill/>
        </p:spPr>
        <p:txBody>
          <a:bodyPr wrap="square" lIns="0" tIns="0" rIns="0" bIns="0" rtlCol="0">
            <a:spAutoFit/>
          </a:bodyPr>
          <a:lstStyle/>
          <a:p>
            <a:r>
              <a:rPr lang="zh-CN" altLang="en-US" sz="1400" b="1" dirty="0">
                <a:latin typeface="微软雅黑" panose="020B0503020204020204" pitchFamily="34" charset="-122"/>
                <a:ea typeface="微软雅黑" panose="020B0503020204020204" pitchFamily="34" charset="-122"/>
              </a:rPr>
              <a:t>微博营销</a:t>
            </a:r>
          </a:p>
        </p:txBody>
      </p:sp>
      <p:sp>
        <p:nvSpPr>
          <p:cNvPr id="69" name="TextBox 68"/>
          <p:cNvSpPr txBox="1"/>
          <p:nvPr/>
        </p:nvSpPr>
        <p:spPr>
          <a:xfrm>
            <a:off x="10609990" y="6382589"/>
            <a:ext cx="877163" cy="369332"/>
          </a:xfrm>
          <a:prstGeom prst="rect">
            <a:avLst/>
          </a:prstGeom>
          <a:noFill/>
        </p:spPr>
        <p:txBody>
          <a:bodyPr wrap="none" rtlCol="0">
            <a:spAutoFit/>
          </a:bodyPr>
          <a:lstStyle/>
          <a:p>
            <a:r>
              <a:rPr lang="zh-CN" altLang="en-US" dirty="0"/>
              <a:t>延时符</a:t>
            </a:r>
          </a:p>
        </p:txBody>
      </p:sp>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300"/>
                                        <p:tgtEl>
                                          <p:spTgt spid="45"/>
                                        </p:tgtEl>
                                      </p:cBhvr>
                                    </p:animEffect>
                                  </p:childTnLst>
                                </p:cTn>
                              </p:par>
                              <p:par>
                                <p:cTn id="8" presetID="22" presetClass="entr" presetSubtype="8" fill="hold"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wipe(left)">
                                      <p:cBhvr>
                                        <p:cTn id="10" dur="300"/>
                                        <p:tgtEl>
                                          <p:spTgt spid="46"/>
                                        </p:tgtEl>
                                      </p:cBhvr>
                                    </p:animEffect>
                                  </p:childTnLst>
                                </p:cTn>
                              </p:par>
                            </p:childTnLst>
                          </p:cTn>
                        </p:par>
                        <p:par>
                          <p:cTn id="11" fill="hold">
                            <p:stCondLst>
                              <p:cond delay="500"/>
                            </p:stCondLst>
                            <p:childTnLst>
                              <p:par>
                                <p:cTn id="12" presetID="22" presetClass="entr" presetSubtype="4" fill="hold" grpId="0" nodeType="afterEffect">
                                  <p:stCondLst>
                                    <p:cond delay="0"/>
                                  </p:stCondLst>
                                  <p:childTnLst>
                                    <p:set>
                                      <p:cBhvr>
                                        <p:cTn id="13" dur="1" fill="hold">
                                          <p:stCondLst>
                                            <p:cond delay="0"/>
                                          </p:stCondLst>
                                        </p:cTn>
                                        <p:tgtEl>
                                          <p:spTgt spid="47"/>
                                        </p:tgtEl>
                                        <p:attrNameLst>
                                          <p:attrName>style.visibility</p:attrName>
                                        </p:attrNameLst>
                                      </p:cBhvr>
                                      <p:to>
                                        <p:strVal val="visible"/>
                                      </p:to>
                                    </p:set>
                                    <p:animEffect transition="in" filter="wipe(down)">
                                      <p:cBhvr>
                                        <p:cTn id="14" dur="300"/>
                                        <p:tgtEl>
                                          <p:spTgt spid="47"/>
                                        </p:tgtEl>
                                      </p:cBhvr>
                                    </p:animEffect>
                                  </p:childTnLst>
                                </p:cTn>
                              </p:par>
                            </p:childTnLst>
                          </p:cTn>
                        </p:par>
                        <p:par>
                          <p:cTn id="15" fill="hold">
                            <p:stCondLst>
                              <p:cond delay="1000"/>
                            </p:stCondLst>
                            <p:childTnLst>
                              <p:par>
                                <p:cTn id="16" presetID="12" presetClass="entr" presetSubtype="8" fill="hold" grpId="0" nodeType="afterEffect">
                                  <p:stCondLst>
                                    <p:cond delay="0"/>
                                  </p:stCondLst>
                                  <p:childTnLst>
                                    <p:set>
                                      <p:cBhvr>
                                        <p:cTn id="17" dur="1" fill="hold">
                                          <p:stCondLst>
                                            <p:cond delay="0"/>
                                          </p:stCondLst>
                                        </p:cTn>
                                        <p:tgtEl>
                                          <p:spTgt spid="48"/>
                                        </p:tgtEl>
                                        <p:attrNameLst>
                                          <p:attrName>style.visibility</p:attrName>
                                        </p:attrNameLst>
                                      </p:cBhvr>
                                      <p:to>
                                        <p:strVal val="visible"/>
                                      </p:to>
                                    </p:set>
                                    <p:anim calcmode="lin" valueType="num">
                                      <p:cBhvr additive="base">
                                        <p:cTn id="18" dur="500"/>
                                        <p:tgtEl>
                                          <p:spTgt spid="48"/>
                                        </p:tgtEl>
                                        <p:attrNameLst>
                                          <p:attrName>ppt_x</p:attrName>
                                        </p:attrNameLst>
                                      </p:cBhvr>
                                      <p:tavLst>
                                        <p:tav tm="0">
                                          <p:val>
                                            <p:strVal val="#ppt_x-#ppt_w*1.125000"/>
                                          </p:val>
                                        </p:tav>
                                        <p:tav tm="100000">
                                          <p:val>
                                            <p:strVal val="#ppt_x"/>
                                          </p:val>
                                        </p:tav>
                                      </p:tavLst>
                                    </p:anim>
                                    <p:animEffect transition="in" filter="wipe(right)">
                                      <p:cBhvr>
                                        <p:cTn id="19" dur="500"/>
                                        <p:tgtEl>
                                          <p:spTgt spid="48"/>
                                        </p:tgtEl>
                                      </p:cBhvr>
                                    </p:animEffect>
                                  </p:childTnLst>
                                </p:cTn>
                              </p:par>
                              <p:par>
                                <p:cTn id="20" presetID="12" presetClass="entr" presetSubtype="8" fill="hold" nodeType="withEffect">
                                  <p:stCondLst>
                                    <p:cond delay="0"/>
                                  </p:stCondLst>
                                  <p:childTnLst>
                                    <p:set>
                                      <p:cBhvr>
                                        <p:cTn id="21" dur="1" fill="hold">
                                          <p:stCondLst>
                                            <p:cond delay="0"/>
                                          </p:stCondLst>
                                        </p:cTn>
                                        <p:tgtEl>
                                          <p:spTgt spid="50"/>
                                        </p:tgtEl>
                                        <p:attrNameLst>
                                          <p:attrName>style.visibility</p:attrName>
                                        </p:attrNameLst>
                                      </p:cBhvr>
                                      <p:to>
                                        <p:strVal val="visible"/>
                                      </p:to>
                                    </p:set>
                                    <p:anim calcmode="lin" valueType="num">
                                      <p:cBhvr additive="base">
                                        <p:cTn id="22" dur="500"/>
                                        <p:tgtEl>
                                          <p:spTgt spid="50"/>
                                        </p:tgtEl>
                                        <p:attrNameLst>
                                          <p:attrName>ppt_x</p:attrName>
                                        </p:attrNameLst>
                                      </p:cBhvr>
                                      <p:tavLst>
                                        <p:tav tm="0">
                                          <p:val>
                                            <p:strVal val="#ppt_x-#ppt_w*1.125000"/>
                                          </p:val>
                                        </p:tav>
                                        <p:tav tm="100000">
                                          <p:val>
                                            <p:strVal val="#ppt_x"/>
                                          </p:val>
                                        </p:tav>
                                      </p:tavLst>
                                    </p:anim>
                                    <p:animEffect transition="in" filter="wipe(right)">
                                      <p:cBhvr>
                                        <p:cTn id="23" dur="500"/>
                                        <p:tgtEl>
                                          <p:spTgt spid="50"/>
                                        </p:tgtEl>
                                      </p:cBhvr>
                                    </p:animEffect>
                                  </p:childTnLst>
                                </p:cTn>
                              </p:par>
                              <p:par>
                                <p:cTn id="24" presetID="12" presetClass="entr" presetSubtype="8" fill="hold" grpId="0" nodeType="withEffect">
                                  <p:stCondLst>
                                    <p:cond delay="0"/>
                                  </p:stCondLst>
                                  <p:childTnLst>
                                    <p:set>
                                      <p:cBhvr>
                                        <p:cTn id="25" dur="1" fill="hold">
                                          <p:stCondLst>
                                            <p:cond delay="0"/>
                                          </p:stCondLst>
                                        </p:cTn>
                                        <p:tgtEl>
                                          <p:spTgt spid="49"/>
                                        </p:tgtEl>
                                        <p:attrNameLst>
                                          <p:attrName>style.visibility</p:attrName>
                                        </p:attrNameLst>
                                      </p:cBhvr>
                                      <p:to>
                                        <p:strVal val="visible"/>
                                      </p:to>
                                    </p:set>
                                    <p:anim calcmode="lin" valueType="num">
                                      <p:cBhvr additive="base">
                                        <p:cTn id="26" dur="500"/>
                                        <p:tgtEl>
                                          <p:spTgt spid="49"/>
                                        </p:tgtEl>
                                        <p:attrNameLst>
                                          <p:attrName>ppt_x</p:attrName>
                                        </p:attrNameLst>
                                      </p:cBhvr>
                                      <p:tavLst>
                                        <p:tav tm="0">
                                          <p:val>
                                            <p:strVal val="#ppt_x-#ppt_w*1.125000"/>
                                          </p:val>
                                        </p:tav>
                                        <p:tav tm="100000">
                                          <p:val>
                                            <p:strVal val="#ppt_x"/>
                                          </p:val>
                                        </p:tav>
                                      </p:tavLst>
                                    </p:anim>
                                    <p:animEffect transition="in" filter="wipe(right)">
                                      <p:cBhvr>
                                        <p:cTn id="27" dur="500"/>
                                        <p:tgtEl>
                                          <p:spTgt spid="4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left)">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childTnLst>
                          </p:cTn>
                        </p:par>
                        <p:par>
                          <p:cTn id="38" fill="hold">
                            <p:stCondLst>
                              <p:cond delay="500"/>
                            </p:stCondLst>
                            <p:childTnLst>
                              <p:par>
                                <p:cTn id="39" presetID="10" presetClass="entr" presetSubtype="0" fill="hold" nodeType="after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fade">
                                      <p:cBhvr>
                                        <p:cTn id="41" dur="500"/>
                                        <p:tgtEl>
                                          <p:spTgt spid="6"/>
                                        </p:tgtEl>
                                      </p:cBhvr>
                                    </p:animEffect>
                                  </p:childTnLst>
                                </p:cTn>
                              </p:par>
                            </p:childTnLst>
                          </p:cTn>
                        </p:par>
                        <p:par>
                          <p:cTn id="42" fill="hold">
                            <p:stCondLst>
                              <p:cond delay="1000"/>
                            </p:stCondLst>
                            <p:childTnLst>
                              <p:par>
                                <p:cTn id="43" presetID="10" presetClass="entr" presetSubtype="0"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fade">
                                      <p:cBhvr>
                                        <p:cTn id="45" dur="500"/>
                                        <p:tgtEl>
                                          <p:spTgt spid="9"/>
                                        </p:tgtEl>
                                      </p:cBhvr>
                                    </p:animEffect>
                                  </p:childTnLst>
                                </p:cTn>
                              </p:par>
                            </p:childTnLst>
                          </p:cTn>
                        </p:par>
                        <p:par>
                          <p:cTn id="46" fill="hold">
                            <p:stCondLst>
                              <p:cond delay="1500"/>
                            </p:stCondLst>
                            <p:childTnLst>
                              <p:par>
                                <p:cTn id="47" presetID="10" presetClass="entr" presetSubtype="0"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500"/>
                                        <p:tgtEl>
                                          <p:spTgt spid="12"/>
                                        </p:tgtEl>
                                      </p:cBhvr>
                                    </p:animEffect>
                                  </p:childTnLst>
                                </p:cTn>
                              </p:par>
                            </p:childTnLst>
                          </p:cTn>
                        </p:par>
                        <p:par>
                          <p:cTn id="50" fill="hold">
                            <p:stCondLst>
                              <p:cond delay="2000"/>
                            </p:stCondLst>
                            <p:childTnLst>
                              <p:par>
                                <p:cTn id="51" presetID="10" presetClass="entr" presetSubtype="0" fill="hold" nodeType="after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fade">
                                      <p:cBhvr>
                                        <p:cTn id="53" dur="500"/>
                                        <p:tgtEl>
                                          <p:spTgt spid="15"/>
                                        </p:tgtEl>
                                      </p:cBhvr>
                                    </p:animEffect>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additive="base">
                                        <p:cTn id="58" dur="500" fill="hold"/>
                                        <p:tgtEl>
                                          <p:spTgt spid="4"/>
                                        </p:tgtEl>
                                        <p:attrNameLst>
                                          <p:attrName>ppt_x</p:attrName>
                                        </p:attrNameLst>
                                      </p:cBhvr>
                                      <p:tavLst>
                                        <p:tav tm="0">
                                          <p:val>
                                            <p:strVal val="#ppt_x"/>
                                          </p:val>
                                        </p:tav>
                                        <p:tav tm="100000">
                                          <p:val>
                                            <p:strVal val="#ppt_x"/>
                                          </p:val>
                                        </p:tav>
                                      </p:tavLst>
                                    </p:anim>
                                    <p:anim calcmode="lin" valueType="num">
                                      <p:cBhvr additive="base">
                                        <p:cTn id="59" dur="500" fill="hold"/>
                                        <p:tgtEl>
                                          <p:spTgt spid="4"/>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200"/>
                                  </p:stCondLst>
                                  <p:childTnLst>
                                    <p:set>
                                      <p:cBhvr>
                                        <p:cTn id="61" dur="1" fill="hold">
                                          <p:stCondLst>
                                            <p:cond delay="0"/>
                                          </p:stCondLst>
                                        </p:cTn>
                                        <p:tgtEl>
                                          <p:spTgt spid="18"/>
                                        </p:tgtEl>
                                        <p:attrNameLst>
                                          <p:attrName>style.visibility</p:attrName>
                                        </p:attrNameLst>
                                      </p:cBhvr>
                                      <p:to>
                                        <p:strVal val="visible"/>
                                      </p:to>
                                    </p:set>
                                    <p:anim calcmode="lin" valueType="num">
                                      <p:cBhvr additive="base">
                                        <p:cTn id="62" dur="500" fill="hold"/>
                                        <p:tgtEl>
                                          <p:spTgt spid="18"/>
                                        </p:tgtEl>
                                        <p:attrNameLst>
                                          <p:attrName>ppt_x</p:attrName>
                                        </p:attrNameLst>
                                      </p:cBhvr>
                                      <p:tavLst>
                                        <p:tav tm="0">
                                          <p:val>
                                            <p:strVal val="#ppt_x"/>
                                          </p:val>
                                        </p:tav>
                                        <p:tav tm="100000">
                                          <p:val>
                                            <p:strVal val="#ppt_x"/>
                                          </p:val>
                                        </p:tav>
                                      </p:tavLst>
                                    </p:anim>
                                    <p:anim calcmode="lin" valueType="num">
                                      <p:cBhvr additive="base">
                                        <p:cTn id="63" dur="500" fill="hold"/>
                                        <p:tgtEl>
                                          <p:spTgt spid="18"/>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300"/>
                                  </p:stCondLst>
                                  <p:childTnLst>
                                    <p:set>
                                      <p:cBhvr>
                                        <p:cTn id="65" dur="1" fill="hold">
                                          <p:stCondLst>
                                            <p:cond delay="0"/>
                                          </p:stCondLst>
                                        </p:cTn>
                                        <p:tgtEl>
                                          <p:spTgt spid="19"/>
                                        </p:tgtEl>
                                        <p:attrNameLst>
                                          <p:attrName>style.visibility</p:attrName>
                                        </p:attrNameLst>
                                      </p:cBhvr>
                                      <p:to>
                                        <p:strVal val="visible"/>
                                      </p:to>
                                    </p:set>
                                    <p:anim calcmode="lin" valueType="num">
                                      <p:cBhvr additive="base">
                                        <p:cTn id="66" dur="500" fill="hold"/>
                                        <p:tgtEl>
                                          <p:spTgt spid="19"/>
                                        </p:tgtEl>
                                        <p:attrNameLst>
                                          <p:attrName>ppt_x</p:attrName>
                                        </p:attrNameLst>
                                      </p:cBhvr>
                                      <p:tavLst>
                                        <p:tav tm="0">
                                          <p:val>
                                            <p:strVal val="#ppt_x"/>
                                          </p:val>
                                        </p:tav>
                                        <p:tav tm="100000">
                                          <p:val>
                                            <p:strVal val="#ppt_x"/>
                                          </p:val>
                                        </p:tav>
                                      </p:tavLst>
                                    </p:anim>
                                    <p:anim calcmode="lin" valueType="num">
                                      <p:cBhvr additive="base">
                                        <p:cTn id="67" dur="500" fill="hold"/>
                                        <p:tgtEl>
                                          <p:spTgt spid="19"/>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500"/>
                                  </p:stCondLst>
                                  <p:childTnLst>
                                    <p:set>
                                      <p:cBhvr>
                                        <p:cTn id="69" dur="1" fill="hold">
                                          <p:stCondLst>
                                            <p:cond delay="0"/>
                                          </p:stCondLst>
                                        </p:cTn>
                                        <p:tgtEl>
                                          <p:spTgt spid="20"/>
                                        </p:tgtEl>
                                        <p:attrNameLst>
                                          <p:attrName>style.visibility</p:attrName>
                                        </p:attrNameLst>
                                      </p:cBhvr>
                                      <p:to>
                                        <p:strVal val="visible"/>
                                      </p:to>
                                    </p:set>
                                    <p:anim calcmode="lin" valueType="num">
                                      <p:cBhvr additive="base">
                                        <p:cTn id="70" dur="500" fill="hold"/>
                                        <p:tgtEl>
                                          <p:spTgt spid="20"/>
                                        </p:tgtEl>
                                        <p:attrNameLst>
                                          <p:attrName>ppt_x</p:attrName>
                                        </p:attrNameLst>
                                      </p:cBhvr>
                                      <p:tavLst>
                                        <p:tav tm="0">
                                          <p:val>
                                            <p:strVal val="#ppt_x"/>
                                          </p:val>
                                        </p:tav>
                                        <p:tav tm="100000">
                                          <p:val>
                                            <p:strVal val="#ppt_x"/>
                                          </p:val>
                                        </p:tav>
                                      </p:tavLst>
                                    </p:anim>
                                    <p:anim calcmode="lin" valueType="num">
                                      <p:cBhvr additive="base">
                                        <p:cTn id="71" dur="500" fill="hold"/>
                                        <p:tgtEl>
                                          <p:spTgt spid="20"/>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700"/>
                                  </p:stCondLst>
                                  <p:childTnLst>
                                    <p:set>
                                      <p:cBhvr>
                                        <p:cTn id="73" dur="1" fill="hold">
                                          <p:stCondLst>
                                            <p:cond delay="0"/>
                                          </p:stCondLst>
                                        </p:cTn>
                                        <p:tgtEl>
                                          <p:spTgt spid="21"/>
                                        </p:tgtEl>
                                        <p:attrNameLst>
                                          <p:attrName>style.visibility</p:attrName>
                                        </p:attrNameLst>
                                      </p:cBhvr>
                                      <p:to>
                                        <p:strVal val="visible"/>
                                      </p:to>
                                    </p:set>
                                    <p:anim calcmode="lin" valueType="num">
                                      <p:cBhvr additive="base">
                                        <p:cTn id="74" dur="500" fill="hold"/>
                                        <p:tgtEl>
                                          <p:spTgt spid="21"/>
                                        </p:tgtEl>
                                        <p:attrNameLst>
                                          <p:attrName>ppt_x</p:attrName>
                                        </p:attrNameLst>
                                      </p:cBhvr>
                                      <p:tavLst>
                                        <p:tav tm="0">
                                          <p:val>
                                            <p:strVal val="#ppt_x"/>
                                          </p:val>
                                        </p:tav>
                                        <p:tav tm="100000">
                                          <p:val>
                                            <p:strVal val="#ppt_x"/>
                                          </p:val>
                                        </p:tav>
                                      </p:tavLst>
                                    </p:anim>
                                    <p:anim calcmode="lin" valueType="num">
                                      <p:cBhvr additive="base">
                                        <p:cTn id="75" dur="500" fill="hold"/>
                                        <p:tgtEl>
                                          <p:spTgt spid="21"/>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700"/>
                                  </p:stCondLst>
                                  <p:childTnLst>
                                    <p:set>
                                      <p:cBhvr>
                                        <p:cTn id="77" dur="1" fill="hold">
                                          <p:stCondLst>
                                            <p:cond delay="0"/>
                                          </p:stCondLst>
                                        </p:cTn>
                                        <p:tgtEl>
                                          <p:spTgt spid="25"/>
                                        </p:tgtEl>
                                        <p:attrNameLst>
                                          <p:attrName>style.visibility</p:attrName>
                                        </p:attrNameLst>
                                      </p:cBhvr>
                                      <p:to>
                                        <p:strVal val="visible"/>
                                      </p:to>
                                    </p:set>
                                    <p:anim calcmode="lin" valueType="num">
                                      <p:cBhvr additive="base">
                                        <p:cTn id="78" dur="500" fill="hold"/>
                                        <p:tgtEl>
                                          <p:spTgt spid="25"/>
                                        </p:tgtEl>
                                        <p:attrNameLst>
                                          <p:attrName>ppt_x</p:attrName>
                                        </p:attrNameLst>
                                      </p:cBhvr>
                                      <p:tavLst>
                                        <p:tav tm="0">
                                          <p:val>
                                            <p:strVal val="#ppt_x"/>
                                          </p:val>
                                        </p:tav>
                                        <p:tav tm="100000">
                                          <p:val>
                                            <p:strVal val="#ppt_x"/>
                                          </p:val>
                                        </p:tav>
                                      </p:tavLst>
                                    </p:anim>
                                    <p:anim calcmode="lin" valueType="num">
                                      <p:cBhvr additive="base">
                                        <p:cTn id="79" dur="500" fill="hold"/>
                                        <p:tgtEl>
                                          <p:spTgt spid="25"/>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200"/>
                                  </p:stCondLst>
                                  <p:childTnLst>
                                    <p:set>
                                      <p:cBhvr>
                                        <p:cTn id="81" dur="1" fill="hold">
                                          <p:stCondLst>
                                            <p:cond delay="0"/>
                                          </p:stCondLst>
                                        </p:cTn>
                                        <p:tgtEl>
                                          <p:spTgt spid="26"/>
                                        </p:tgtEl>
                                        <p:attrNameLst>
                                          <p:attrName>style.visibility</p:attrName>
                                        </p:attrNameLst>
                                      </p:cBhvr>
                                      <p:to>
                                        <p:strVal val="visible"/>
                                      </p:to>
                                    </p:set>
                                    <p:anim calcmode="lin" valueType="num">
                                      <p:cBhvr additive="base">
                                        <p:cTn id="82" dur="500" fill="hold"/>
                                        <p:tgtEl>
                                          <p:spTgt spid="26"/>
                                        </p:tgtEl>
                                        <p:attrNameLst>
                                          <p:attrName>ppt_x</p:attrName>
                                        </p:attrNameLst>
                                      </p:cBhvr>
                                      <p:tavLst>
                                        <p:tav tm="0">
                                          <p:val>
                                            <p:strVal val="#ppt_x"/>
                                          </p:val>
                                        </p:tav>
                                        <p:tav tm="100000">
                                          <p:val>
                                            <p:strVal val="#ppt_x"/>
                                          </p:val>
                                        </p:tav>
                                      </p:tavLst>
                                    </p:anim>
                                    <p:anim calcmode="lin" valueType="num">
                                      <p:cBhvr additive="base">
                                        <p:cTn id="83" dur="500" fill="hold"/>
                                        <p:tgtEl>
                                          <p:spTgt spid="26"/>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30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500" fill="hold"/>
                                        <p:tgtEl>
                                          <p:spTgt spid="27"/>
                                        </p:tgtEl>
                                        <p:attrNameLst>
                                          <p:attrName>ppt_x</p:attrName>
                                        </p:attrNameLst>
                                      </p:cBhvr>
                                      <p:tavLst>
                                        <p:tav tm="0">
                                          <p:val>
                                            <p:strVal val="#ppt_x"/>
                                          </p:val>
                                        </p:tav>
                                        <p:tav tm="100000">
                                          <p:val>
                                            <p:strVal val="#ppt_x"/>
                                          </p:val>
                                        </p:tav>
                                      </p:tavLst>
                                    </p:anim>
                                    <p:anim calcmode="lin" valueType="num">
                                      <p:cBhvr additive="base">
                                        <p:cTn id="87" dur="500" fill="hold"/>
                                        <p:tgtEl>
                                          <p:spTgt spid="27"/>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500"/>
                                  </p:stCondLst>
                                  <p:childTnLst>
                                    <p:set>
                                      <p:cBhvr>
                                        <p:cTn id="89" dur="1" fill="hold">
                                          <p:stCondLst>
                                            <p:cond delay="0"/>
                                          </p:stCondLst>
                                        </p:cTn>
                                        <p:tgtEl>
                                          <p:spTgt spid="28"/>
                                        </p:tgtEl>
                                        <p:attrNameLst>
                                          <p:attrName>style.visibility</p:attrName>
                                        </p:attrNameLst>
                                      </p:cBhvr>
                                      <p:to>
                                        <p:strVal val="visible"/>
                                      </p:to>
                                    </p:set>
                                    <p:anim calcmode="lin" valueType="num">
                                      <p:cBhvr additive="base">
                                        <p:cTn id="90" dur="500" fill="hold"/>
                                        <p:tgtEl>
                                          <p:spTgt spid="28"/>
                                        </p:tgtEl>
                                        <p:attrNameLst>
                                          <p:attrName>ppt_x</p:attrName>
                                        </p:attrNameLst>
                                      </p:cBhvr>
                                      <p:tavLst>
                                        <p:tav tm="0">
                                          <p:val>
                                            <p:strVal val="#ppt_x"/>
                                          </p:val>
                                        </p:tav>
                                        <p:tav tm="100000">
                                          <p:val>
                                            <p:strVal val="#ppt_x"/>
                                          </p:val>
                                        </p:tav>
                                      </p:tavLst>
                                    </p:anim>
                                    <p:anim calcmode="lin" valueType="num">
                                      <p:cBhvr additive="base">
                                        <p:cTn id="91" dur="500" fill="hold"/>
                                        <p:tgtEl>
                                          <p:spTgt spid="28"/>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700"/>
                                  </p:stCondLst>
                                  <p:childTnLst>
                                    <p:set>
                                      <p:cBhvr>
                                        <p:cTn id="93" dur="1" fill="hold">
                                          <p:stCondLst>
                                            <p:cond delay="0"/>
                                          </p:stCondLst>
                                        </p:cTn>
                                        <p:tgtEl>
                                          <p:spTgt spid="29"/>
                                        </p:tgtEl>
                                        <p:attrNameLst>
                                          <p:attrName>style.visibility</p:attrName>
                                        </p:attrNameLst>
                                      </p:cBhvr>
                                      <p:to>
                                        <p:strVal val="visible"/>
                                      </p:to>
                                    </p:set>
                                    <p:anim calcmode="lin" valueType="num">
                                      <p:cBhvr additive="base">
                                        <p:cTn id="94" dur="500" fill="hold"/>
                                        <p:tgtEl>
                                          <p:spTgt spid="29"/>
                                        </p:tgtEl>
                                        <p:attrNameLst>
                                          <p:attrName>ppt_x</p:attrName>
                                        </p:attrNameLst>
                                      </p:cBhvr>
                                      <p:tavLst>
                                        <p:tav tm="0">
                                          <p:val>
                                            <p:strVal val="#ppt_x"/>
                                          </p:val>
                                        </p:tav>
                                        <p:tav tm="100000">
                                          <p:val>
                                            <p:strVal val="#ppt_x"/>
                                          </p:val>
                                        </p:tav>
                                      </p:tavLst>
                                    </p:anim>
                                    <p:anim calcmode="lin" valueType="num">
                                      <p:cBhvr additive="base">
                                        <p:cTn id="95" dur="500" fill="hold"/>
                                        <p:tgtEl>
                                          <p:spTgt spid="29"/>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700"/>
                                  </p:stCondLst>
                                  <p:childTnLst>
                                    <p:set>
                                      <p:cBhvr>
                                        <p:cTn id="97" dur="1" fill="hold">
                                          <p:stCondLst>
                                            <p:cond delay="0"/>
                                          </p:stCondLst>
                                        </p:cTn>
                                        <p:tgtEl>
                                          <p:spTgt spid="30"/>
                                        </p:tgtEl>
                                        <p:attrNameLst>
                                          <p:attrName>style.visibility</p:attrName>
                                        </p:attrNameLst>
                                      </p:cBhvr>
                                      <p:to>
                                        <p:strVal val="visible"/>
                                      </p:to>
                                    </p:set>
                                    <p:anim calcmode="lin" valueType="num">
                                      <p:cBhvr additive="base">
                                        <p:cTn id="98" dur="500" fill="hold"/>
                                        <p:tgtEl>
                                          <p:spTgt spid="30"/>
                                        </p:tgtEl>
                                        <p:attrNameLst>
                                          <p:attrName>ppt_x</p:attrName>
                                        </p:attrNameLst>
                                      </p:cBhvr>
                                      <p:tavLst>
                                        <p:tav tm="0">
                                          <p:val>
                                            <p:strVal val="#ppt_x"/>
                                          </p:val>
                                        </p:tav>
                                        <p:tav tm="100000">
                                          <p:val>
                                            <p:strVal val="#ppt_x"/>
                                          </p:val>
                                        </p:tav>
                                      </p:tavLst>
                                    </p:anim>
                                    <p:anim calcmode="lin" valueType="num">
                                      <p:cBhvr additive="base">
                                        <p:cTn id="99" dur="500" fill="hold"/>
                                        <p:tgtEl>
                                          <p:spTgt spid="30"/>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200"/>
                                  </p:stCondLst>
                                  <p:childTnLst>
                                    <p:set>
                                      <p:cBhvr>
                                        <p:cTn id="101" dur="1" fill="hold">
                                          <p:stCondLst>
                                            <p:cond delay="0"/>
                                          </p:stCondLst>
                                        </p:cTn>
                                        <p:tgtEl>
                                          <p:spTgt spid="31"/>
                                        </p:tgtEl>
                                        <p:attrNameLst>
                                          <p:attrName>style.visibility</p:attrName>
                                        </p:attrNameLst>
                                      </p:cBhvr>
                                      <p:to>
                                        <p:strVal val="visible"/>
                                      </p:to>
                                    </p:set>
                                    <p:anim calcmode="lin" valueType="num">
                                      <p:cBhvr additive="base">
                                        <p:cTn id="102" dur="500" fill="hold"/>
                                        <p:tgtEl>
                                          <p:spTgt spid="31"/>
                                        </p:tgtEl>
                                        <p:attrNameLst>
                                          <p:attrName>ppt_x</p:attrName>
                                        </p:attrNameLst>
                                      </p:cBhvr>
                                      <p:tavLst>
                                        <p:tav tm="0">
                                          <p:val>
                                            <p:strVal val="#ppt_x"/>
                                          </p:val>
                                        </p:tav>
                                        <p:tav tm="100000">
                                          <p:val>
                                            <p:strVal val="#ppt_x"/>
                                          </p:val>
                                        </p:tav>
                                      </p:tavLst>
                                    </p:anim>
                                    <p:anim calcmode="lin" valueType="num">
                                      <p:cBhvr additive="base">
                                        <p:cTn id="103" dur="500" fill="hold"/>
                                        <p:tgtEl>
                                          <p:spTgt spid="31"/>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300"/>
                                  </p:stCondLst>
                                  <p:childTnLst>
                                    <p:set>
                                      <p:cBhvr>
                                        <p:cTn id="105" dur="1" fill="hold">
                                          <p:stCondLst>
                                            <p:cond delay="0"/>
                                          </p:stCondLst>
                                        </p:cTn>
                                        <p:tgtEl>
                                          <p:spTgt spid="32"/>
                                        </p:tgtEl>
                                        <p:attrNameLst>
                                          <p:attrName>style.visibility</p:attrName>
                                        </p:attrNameLst>
                                      </p:cBhvr>
                                      <p:to>
                                        <p:strVal val="visible"/>
                                      </p:to>
                                    </p:set>
                                    <p:anim calcmode="lin" valueType="num">
                                      <p:cBhvr additive="base">
                                        <p:cTn id="106" dur="500" fill="hold"/>
                                        <p:tgtEl>
                                          <p:spTgt spid="32"/>
                                        </p:tgtEl>
                                        <p:attrNameLst>
                                          <p:attrName>ppt_x</p:attrName>
                                        </p:attrNameLst>
                                      </p:cBhvr>
                                      <p:tavLst>
                                        <p:tav tm="0">
                                          <p:val>
                                            <p:strVal val="#ppt_x"/>
                                          </p:val>
                                        </p:tav>
                                        <p:tav tm="100000">
                                          <p:val>
                                            <p:strVal val="#ppt_x"/>
                                          </p:val>
                                        </p:tav>
                                      </p:tavLst>
                                    </p:anim>
                                    <p:anim calcmode="lin" valueType="num">
                                      <p:cBhvr additive="base">
                                        <p:cTn id="107" dur="500" fill="hold"/>
                                        <p:tgtEl>
                                          <p:spTgt spid="32"/>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500"/>
                                  </p:stCondLst>
                                  <p:childTnLst>
                                    <p:set>
                                      <p:cBhvr>
                                        <p:cTn id="109" dur="1" fill="hold">
                                          <p:stCondLst>
                                            <p:cond delay="0"/>
                                          </p:stCondLst>
                                        </p:cTn>
                                        <p:tgtEl>
                                          <p:spTgt spid="33"/>
                                        </p:tgtEl>
                                        <p:attrNameLst>
                                          <p:attrName>style.visibility</p:attrName>
                                        </p:attrNameLst>
                                      </p:cBhvr>
                                      <p:to>
                                        <p:strVal val="visible"/>
                                      </p:to>
                                    </p:set>
                                    <p:anim calcmode="lin" valueType="num">
                                      <p:cBhvr additive="base">
                                        <p:cTn id="110" dur="500" fill="hold"/>
                                        <p:tgtEl>
                                          <p:spTgt spid="33"/>
                                        </p:tgtEl>
                                        <p:attrNameLst>
                                          <p:attrName>ppt_x</p:attrName>
                                        </p:attrNameLst>
                                      </p:cBhvr>
                                      <p:tavLst>
                                        <p:tav tm="0">
                                          <p:val>
                                            <p:strVal val="#ppt_x"/>
                                          </p:val>
                                        </p:tav>
                                        <p:tav tm="100000">
                                          <p:val>
                                            <p:strVal val="#ppt_x"/>
                                          </p:val>
                                        </p:tav>
                                      </p:tavLst>
                                    </p:anim>
                                    <p:anim calcmode="lin" valueType="num">
                                      <p:cBhvr additive="base">
                                        <p:cTn id="111" dur="500" fill="hold"/>
                                        <p:tgtEl>
                                          <p:spTgt spid="33"/>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700"/>
                                  </p:stCondLst>
                                  <p:childTnLst>
                                    <p:set>
                                      <p:cBhvr>
                                        <p:cTn id="113" dur="1" fill="hold">
                                          <p:stCondLst>
                                            <p:cond delay="0"/>
                                          </p:stCondLst>
                                        </p:cTn>
                                        <p:tgtEl>
                                          <p:spTgt spid="34"/>
                                        </p:tgtEl>
                                        <p:attrNameLst>
                                          <p:attrName>style.visibility</p:attrName>
                                        </p:attrNameLst>
                                      </p:cBhvr>
                                      <p:to>
                                        <p:strVal val="visible"/>
                                      </p:to>
                                    </p:set>
                                    <p:anim calcmode="lin" valueType="num">
                                      <p:cBhvr additive="base">
                                        <p:cTn id="114" dur="500" fill="hold"/>
                                        <p:tgtEl>
                                          <p:spTgt spid="34"/>
                                        </p:tgtEl>
                                        <p:attrNameLst>
                                          <p:attrName>ppt_x</p:attrName>
                                        </p:attrNameLst>
                                      </p:cBhvr>
                                      <p:tavLst>
                                        <p:tav tm="0">
                                          <p:val>
                                            <p:strVal val="#ppt_x"/>
                                          </p:val>
                                        </p:tav>
                                        <p:tav tm="100000">
                                          <p:val>
                                            <p:strVal val="#ppt_x"/>
                                          </p:val>
                                        </p:tav>
                                      </p:tavLst>
                                    </p:anim>
                                    <p:anim calcmode="lin" valueType="num">
                                      <p:cBhvr additive="base">
                                        <p:cTn id="115" dur="500" fill="hold"/>
                                        <p:tgtEl>
                                          <p:spTgt spid="34"/>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700"/>
                                  </p:stCondLst>
                                  <p:childTnLst>
                                    <p:set>
                                      <p:cBhvr>
                                        <p:cTn id="117" dur="1" fill="hold">
                                          <p:stCondLst>
                                            <p:cond delay="0"/>
                                          </p:stCondLst>
                                        </p:cTn>
                                        <p:tgtEl>
                                          <p:spTgt spid="35"/>
                                        </p:tgtEl>
                                        <p:attrNameLst>
                                          <p:attrName>style.visibility</p:attrName>
                                        </p:attrNameLst>
                                      </p:cBhvr>
                                      <p:to>
                                        <p:strVal val="visible"/>
                                      </p:to>
                                    </p:set>
                                    <p:anim calcmode="lin" valueType="num">
                                      <p:cBhvr additive="base">
                                        <p:cTn id="118" dur="500" fill="hold"/>
                                        <p:tgtEl>
                                          <p:spTgt spid="35"/>
                                        </p:tgtEl>
                                        <p:attrNameLst>
                                          <p:attrName>ppt_x</p:attrName>
                                        </p:attrNameLst>
                                      </p:cBhvr>
                                      <p:tavLst>
                                        <p:tav tm="0">
                                          <p:val>
                                            <p:strVal val="#ppt_x"/>
                                          </p:val>
                                        </p:tav>
                                        <p:tav tm="100000">
                                          <p:val>
                                            <p:strVal val="#ppt_x"/>
                                          </p:val>
                                        </p:tav>
                                      </p:tavLst>
                                    </p:anim>
                                    <p:anim calcmode="lin" valueType="num">
                                      <p:cBhvr additive="base">
                                        <p:cTn id="119" dur="500" fill="hold"/>
                                        <p:tgtEl>
                                          <p:spTgt spid="35"/>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200"/>
                                  </p:stCondLst>
                                  <p:childTnLst>
                                    <p:set>
                                      <p:cBhvr>
                                        <p:cTn id="121" dur="1" fill="hold">
                                          <p:stCondLst>
                                            <p:cond delay="0"/>
                                          </p:stCondLst>
                                        </p:cTn>
                                        <p:tgtEl>
                                          <p:spTgt spid="36"/>
                                        </p:tgtEl>
                                        <p:attrNameLst>
                                          <p:attrName>style.visibility</p:attrName>
                                        </p:attrNameLst>
                                      </p:cBhvr>
                                      <p:to>
                                        <p:strVal val="visible"/>
                                      </p:to>
                                    </p:set>
                                    <p:anim calcmode="lin" valueType="num">
                                      <p:cBhvr additive="base">
                                        <p:cTn id="122" dur="500" fill="hold"/>
                                        <p:tgtEl>
                                          <p:spTgt spid="36"/>
                                        </p:tgtEl>
                                        <p:attrNameLst>
                                          <p:attrName>ppt_x</p:attrName>
                                        </p:attrNameLst>
                                      </p:cBhvr>
                                      <p:tavLst>
                                        <p:tav tm="0">
                                          <p:val>
                                            <p:strVal val="#ppt_x"/>
                                          </p:val>
                                        </p:tav>
                                        <p:tav tm="100000">
                                          <p:val>
                                            <p:strVal val="#ppt_x"/>
                                          </p:val>
                                        </p:tav>
                                      </p:tavLst>
                                    </p:anim>
                                    <p:anim calcmode="lin" valueType="num">
                                      <p:cBhvr additive="base">
                                        <p:cTn id="123" dur="500" fill="hold"/>
                                        <p:tgtEl>
                                          <p:spTgt spid="36"/>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300"/>
                                  </p:stCondLst>
                                  <p:childTnLst>
                                    <p:set>
                                      <p:cBhvr>
                                        <p:cTn id="125" dur="1" fill="hold">
                                          <p:stCondLst>
                                            <p:cond delay="0"/>
                                          </p:stCondLst>
                                        </p:cTn>
                                        <p:tgtEl>
                                          <p:spTgt spid="37"/>
                                        </p:tgtEl>
                                        <p:attrNameLst>
                                          <p:attrName>style.visibility</p:attrName>
                                        </p:attrNameLst>
                                      </p:cBhvr>
                                      <p:to>
                                        <p:strVal val="visible"/>
                                      </p:to>
                                    </p:set>
                                    <p:anim calcmode="lin" valueType="num">
                                      <p:cBhvr additive="base">
                                        <p:cTn id="126" dur="500" fill="hold"/>
                                        <p:tgtEl>
                                          <p:spTgt spid="37"/>
                                        </p:tgtEl>
                                        <p:attrNameLst>
                                          <p:attrName>ppt_x</p:attrName>
                                        </p:attrNameLst>
                                      </p:cBhvr>
                                      <p:tavLst>
                                        <p:tav tm="0">
                                          <p:val>
                                            <p:strVal val="#ppt_x"/>
                                          </p:val>
                                        </p:tav>
                                        <p:tav tm="100000">
                                          <p:val>
                                            <p:strVal val="#ppt_x"/>
                                          </p:val>
                                        </p:tav>
                                      </p:tavLst>
                                    </p:anim>
                                    <p:anim calcmode="lin" valueType="num">
                                      <p:cBhvr additive="base">
                                        <p:cTn id="127" dur="500" fill="hold"/>
                                        <p:tgtEl>
                                          <p:spTgt spid="37"/>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500"/>
                                  </p:stCondLst>
                                  <p:childTnLst>
                                    <p:set>
                                      <p:cBhvr>
                                        <p:cTn id="129" dur="1" fill="hold">
                                          <p:stCondLst>
                                            <p:cond delay="0"/>
                                          </p:stCondLst>
                                        </p:cTn>
                                        <p:tgtEl>
                                          <p:spTgt spid="38"/>
                                        </p:tgtEl>
                                        <p:attrNameLst>
                                          <p:attrName>style.visibility</p:attrName>
                                        </p:attrNameLst>
                                      </p:cBhvr>
                                      <p:to>
                                        <p:strVal val="visible"/>
                                      </p:to>
                                    </p:set>
                                    <p:anim calcmode="lin" valueType="num">
                                      <p:cBhvr additive="base">
                                        <p:cTn id="130" dur="500" fill="hold"/>
                                        <p:tgtEl>
                                          <p:spTgt spid="38"/>
                                        </p:tgtEl>
                                        <p:attrNameLst>
                                          <p:attrName>ppt_x</p:attrName>
                                        </p:attrNameLst>
                                      </p:cBhvr>
                                      <p:tavLst>
                                        <p:tav tm="0">
                                          <p:val>
                                            <p:strVal val="#ppt_x"/>
                                          </p:val>
                                        </p:tav>
                                        <p:tav tm="100000">
                                          <p:val>
                                            <p:strVal val="#ppt_x"/>
                                          </p:val>
                                        </p:tav>
                                      </p:tavLst>
                                    </p:anim>
                                    <p:anim calcmode="lin" valueType="num">
                                      <p:cBhvr additive="base">
                                        <p:cTn id="131" dur="500" fill="hold"/>
                                        <p:tgtEl>
                                          <p:spTgt spid="38"/>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700"/>
                                  </p:stCondLst>
                                  <p:childTnLst>
                                    <p:set>
                                      <p:cBhvr>
                                        <p:cTn id="133" dur="1" fill="hold">
                                          <p:stCondLst>
                                            <p:cond delay="0"/>
                                          </p:stCondLst>
                                        </p:cTn>
                                        <p:tgtEl>
                                          <p:spTgt spid="39"/>
                                        </p:tgtEl>
                                        <p:attrNameLst>
                                          <p:attrName>style.visibility</p:attrName>
                                        </p:attrNameLst>
                                      </p:cBhvr>
                                      <p:to>
                                        <p:strVal val="visible"/>
                                      </p:to>
                                    </p:set>
                                    <p:anim calcmode="lin" valueType="num">
                                      <p:cBhvr additive="base">
                                        <p:cTn id="134" dur="500" fill="hold"/>
                                        <p:tgtEl>
                                          <p:spTgt spid="39"/>
                                        </p:tgtEl>
                                        <p:attrNameLst>
                                          <p:attrName>ppt_x</p:attrName>
                                        </p:attrNameLst>
                                      </p:cBhvr>
                                      <p:tavLst>
                                        <p:tav tm="0">
                                          <p:val>
                                            <p:strVal val="#ppt_x"/>
                                          </p:val>
                                        </p:tav>
                                        <p:tav tm="100000">
                                          <p:val>
                                            <p:strVal val="#ppt_x"/>
                                          </p:val>
                                        </p:tav>
                                      </p:tavLst>
                                    </p:anim>
                                    <p:anim calcmode="lin" valueType="num">
                                      <p:cBhvr additive="base">
                                        <p:cTn id="135" dur="500" fill="hold"/>
                                        <p:tgtEl>
                                          <p:spTgt spid="39"/>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700"/>
                                  </p:stCondLst>
                                  <p:childTnLst>
                                    <p:set>
                                      <p:cBhvr>
                                        <p:cTn id="137" dur="1" fill="hold">
                                          <p:stCondLst>
                                            <p:cond delay="0"/>
                                          </p:stCondLst>
                                        </p:cTn>
                                        <p:tgtEl>
                                          <p:spTgt spid="40"/>
                                        </p:tgtEl>
                                        <p:attrNameLst>
                                          <p:attrName>style.visibility</p:attrName>
                                        </p:attrNameLst>
                                      </p:cBhvr>
                                      <p:to>
                                        <p:strVal val="visible"/>
                                      </p:to>
                                    </p:set>
                                    <p:anim calcmode="lin" valueType="num">
                                      <p:cBhvr additive="base">
                                        <p:cTn id="138" dur="500" fill="hold"/>
                                        <p:tgtEl>
                                          <p:spTgt spid="40"/>
                                        </p:tgtEl>
                                        <p:attrNameLst>
                                          <p:attrName>ppt_x</p:attrName>
                                        </p:attrNameLst>
                                      </p:cBhvr>
                                      <p:tavLst>
                                        <p:tav tm="0">
                                          <p:val>
                                            <p:strVal val="#ppt_x"/>
                                          </p:val>
                                        </p:tav>
                                        <p:tav tm="100000">
                                          <p:val>
                                            <p:strVal val="#ppt_x"/>
                                          </p:val>
                                        </p:tav>
                                      </p:tavLst>
                                    </p:anim>
                                    <p:anim calcmode="lin" valueType="num">
                                      <p:cBhvr additive="base">
                                        <p:cTn id="139" dur="500" fill="hold"/>
                                        <p:tgtEl>
                                          <p:spTgt spid="40"/>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200"/>
                                  </p:stCondLst>
                                  <p:childTnLst>
                                    <p:set>
                                      <p:cBhvr>
                                        <p:cTn id="141" dur="1" fill="hold">
                                          <p:stCondLst>
                                            <p:cond delay="0"/>
                                          </p:stCondLst>
                                        </p:cTn>
                                        <p:tgtEl>
                                          <p:spTgt spid="41"/>
                                        </p:tgtEl>
                                        <p:attrNameLst>
                                          <p:attrName>style.visibility</p:attrName>
                                        </p:attrNameLst>
                                      </p:cBhvr>
                                      <p:to>
                                        <p:strVal val="visible"/>
                                      </p:to>
                                    </p:set>
                                    <p:anim calcmode="lin" valueType="num">
                                      <p:cBhvr additive="base">
                                        <p:cTn id="142" dur="500" fill="hold"/>
                                        <p:tgtEl>
                                          <p:spTgt spid="41"/>
                                        </p:tgtEl>
                                        <p:attrNameLst>
                                          <p:attrName>ppt_x</p:attrName>
                                        </p:attrNameLst>
                                      </p:cBhvr>
                                      <p:tavLst>
                                        <p:tav tm="0">
                                          <p:val>
                                            <p:strVal val="#ppt_x"/>
                                          </p:val>
                                        </p:tav>
                                        <p:tav tm="100000">
                                          <p:val>
                                            <p:strVal val="#ppt_x"/>
                                          </p:val>
                                        </p:tav>
                                      </p:tavLst>
                                    </p:anim>
                                    <p:anim calcmode="lin" valueType="num">
                                      <p:cBhvr additive="base">
                                        <p:cTn id="143" dur="500" fill="hold"/>
                                        <p:tgtEl>
                                          <p:spTgt spid="41"/>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300"/>
                                  </p:stCondLst>
                                  <p:childTnLst>
                                    <p:set>
                                      <p:cBhvr>
                                        <p:cTn id="145" dur="1" fill="hold">
                                          <p:stCondLst>
                                            <p:cond delay="0"/>
                                          </p:stCondLst>
                                        </p:cTn>
                                        <p:tgtEl>
                                          <p:spTgt spid="42"/>
                                        </p:tgtEl>
                                        <p:attrNameLst>
                                          <p:attrName>style.visibility</p:attrName>
                                        </p:attrNameLst>
                                      </p:cBhvr>
                                      <p:to>
                                        <p:strVal val="visible"/>
                                      </p:to>
                                    </p:set>
                                    <p:anim calcmode="lin" valueType="num">
                                      <p:cBhvr additive="base">
                                        <p:cTn id="146" dur="500" fill="hold"/>
                                        <p:tgtEl>
                                          <p:spTgt spid="42"/>
                                        </p:tgtEl>
                                        <p:attrNameLst>
                                          <p:attrName>ppt_x</p:attrName>
                                        </p:attrNameLst>
                                      </p:cBhvr>
                                      <p:tavLst>
                                        <p:tav tm="0">
                                          <p:val>
                                            <p:strVal val="#ppt_x"/>
                                          </p:val>
                                        </p:tav>
                                        <p:tav tm="100000">
                                          <p:val>
                                            <p:strVal val="#ppt_x"/>
                                          </p:val>
                                        </p:tav>
                                      </p:tavLst>
                                    </p:anim>
                                    <p:anim calcmode="lin" valueType="num">
                                      <p:cBhvr additive="base">
                                        <p:cTn id="147" dur="500" fill="hold"/>
                                        <p:tgtEl>
                                          <p:spTgt spid="42"/>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500"/>
                                  </p:stCondLst>
                                  <p:childTnLst>
                                    <p:set>
                                      <p:cBhvr>
                                        <p:cTn id="149" dur="1" fill="hold">
                                          <p:stCondLst>
                                            <p:cond delay="0"/>
                                          </p:stCondLst>
                                        </p:cTn>
                                        <p:tgtEl>
                                          <p:spTgt spid="43"/>
                                        </p:tgtEl>
                                        <p:attrNameLst>
                                          <p:attrName>style.visibility</p:attrName>
                                        </p:attrNameLst>
                                      </p:cBhvr>
                                      <p:to>
                                        <p:strVal val="visible"/>
                                      </p:to>
                                    </p:set>
                                    <p:anim calcmode="lin" valueType="num">
                                      <p:cBhvr additive="base">
                                        <p:cTn id="150" dur="500" fill="hold"/>
                                        <p:tgtEl>
                                          <p:spTgt spid="43"/>
                                        </p:tgtEl>
                                        <p:attrNameLst>
                                          <p:attrName>ppt_x</p:attrName>
                                        </p:attrNameLst>
                                      </p:cBhvr>
                                      <p:tavLst>
                                        <p:tav tm="0">
                                          <p:val>
                                            <p:strVal val="#ppt_x"/>
                                          </p:val>
                                        </p:tav>
                                        <p:tav tm="100000">
                                          <p:val>
                                            <p:strVal val="#ppt_x"/>
                                          </p:val>
                                        </p:tav>
                                      </p:tavLst>
                                    </p:anim>
                                    <p:anim calcmode="lin" valueType="num">
                                      <p:cBhvr additive="base">
                                        <p:cTn id="151" dur="500" fill="hold"/>
                                        <p:tgtEl>
                                          <p:spTgt spid="43"/>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700"/>
                                  </p:stCondLst>
                                  <p:childTnLst>
                                    <p:set>
                                      <p:cBhvr>
                                        <p:cTn id="153" dur="1" fill="hold">
                                          <p:stCondLst>
                                            <p:cond delay="0"/>
                                          </p:stCondLst>
                                        </p:cTn>
                                        <p:tgtEl>
                                          <p:spTgt spid="44"/>
                                        </p:tgtEl>
                                        <p:attrNameLst>
                                          <p:attrName>style.visibility</p:attrName>
                                        </p:attrNameLst>
                                      </p:cBhvr>
                                      <p:to>
                                        <p:strVal val="visible"/>
                                      </p:to>
                                    </p:set>
                                    <p:anim calcmode="lin" valueType="num">
                                      <p:cBhvr additive="base">
                                        <p:cTn id="154" dur="500" fill="hold"/>
                                        <p:tgtEl>
                                          <p:spTgt spid="44"/>
                                        </p:tgtEl>
                                        <p:attrNameLst>
                                          <p:attrName>ppt_x</p:attrName>
                                        </p:attrNameLst>
                                      </p:cBhvr>
                                      <p:tavLst>
                                        <p:tav tm="0">
                                          <p:val>
                                            <p:strVal val="#ppt_x"/>
                                          </p:val>
                                        </p:tav>
                                        <p:tav tm="100000">
                                          <p:val>
                                            <p:strVal val="#ppt_x"/>
                                          </p:val>
                                        </p:tav>
                                      </p:tavLst>
                                    </p:anim>
                                    <p:anim calcmode="lin" valueType="num">
                                      <p:cBhvr additive="base">
                                        <p:cTn id="155" dur="500" fill="hold"/>
                                        <p:tgtEl>
                                          <p:spTgt spid="44"/>
                                        </p:tgtEl>
                                        <p:attrNameLst>
                                          <p:attrName>ppt_y</p:attrName>
                                        </p:attrNameLst>
                                      </p:cBhvr>
                                      <p:tavLst>
                                        <p:tav tm="0">
                                          <p:val>
                                            <p:strVal val="1+#ppt_h/2"/>
                                          </p:val>
                                        </p:tav>
                                        <p:tav tm="100000">
                                          <p:val>
                                            <p:strVal val="#ppt_y"/>
                                          </p:val>
                                        </p:tav>
                                      </p:tavLst>
                                    </p:anim>
                                  </p:childTnLst>
                                </p:cTn>
                              </p:par>
                              <p:par>
                                <p:cTn id="156" presetID="53" presetClass="entr" presetSubtype="16" fill="hold" grpId="0" nodeType="withEffect">
                                  <p:stCondLst>
                                    <p:cond delay="0"/>
                                  </p:stCondLst>
                                  <p:childTnLst>
                                    <p:set>
                                      <p:cBhvr>
                                        <p:cTn id="157" dur="1" fill="hold">
                                          <p:stCondLst>
                                            <p:cond delay="0"/>
                                          </p:stCondLst>
                                        </p:cTn>
                                        <p:tgtEl>
                                          <p:spTgt spid="56"/>
                                        </p:tgtEl>
                                        <p:attrNameLst>
                                          <p:attrName>style.visibility</p:attrName>
                                        </p:attrNameLst>
                                      </p:cBhvr>
                                      <p:to>
                                        <p:strVal val="visible"/>
                                      </p:to>
                                    </p:set>
                                    <p:anim calcmode="lin" valueType="num">
                                      <p:cBhvr>
                                        <p:cTn id="158" dur="500" fill="hold"/>
                                        <p:tgtEl>
                                          <p:spTgt spid="56"/>
                                        </p:tgtEl>
                                        <p:attrNameLst>
                                          <p:attrName>ppt_w</p:attrName>
                                        </p:attrNameLst>
                                      </p:cBhvr>
                                      <p:tavLst>
                                        <p:tav tm="0">
                                          <p:val>
                                            <p:fltVal val="0"/>
                                          </p:val>
                                        </p:tav>
                                        <p:tav tm="100000">
                                          <p:val>
                                            <p:strVal val="#ppt_w"/>
                                          </p:val>
                                        </p:tav>
                                      </p:tavLst>
                                    </p:anim>
                                    <p:anim calcmode="lin" valueType="num">
                                      <p:cBhvr>
                                        <p:cTn id="159" dur="500" fill="hold"/>
                                        <p:tgtEl>
                                          <p:spTgt spid="56"/>
                                        </p:tgtEl>
                                        <p:attrNameLst>
                                          <p:attrName>ppt_h</p:attrName>
                                        </p:attrNameLst>
                                      </p:cBhvr>
                                      <p:tavLst>
                                        <p:tav tm="0">
                                          <p:val>
                                            <p:fltVal val="0"/>
                                          </p:val>
                                        </p:tav>
                                        <p:tav tm="100000">
                                          <p:val>
                                            <p:strVal val="#ppt_h"/>
                                          </p:val>
                                        </p:tav>
                                      </p:tavLst>
                                    </p:anim>
                                    <p:animEffect transition="in" filter="fade">
                                      <p:cBhvr>
                                        <p:cTn id="160" dur="500"/>
                                        <p:tgtEl>
                                          <p:spTgt spid="56"/>
                                        </p:tgtEl>
                                      </p:cBhvr>
                                    </p:animEffect>
                                  </p:childTnLst>
                                </p:cTn>
                              </p:par>
                              <p:par>
                                <p:cTn id="161" presetID="53" presetClass="entr" presetSubtype="16" fill="hold" grpId="0" nodeType="withEffect">
                                  <p:stCondLst>
                                    <p:cond delay="200"/>
                                  </p:stCondLst>
                                  <p:childTnLst>
                                    <p:set>
                                      <p:cBhvr>
                                        <p:cTn id="162" dur="1" fill="hold">
                                          <p:stCondLst>
                                            <p:cond delay="0"/>
                                          </p:stCondLst>
                                        </p:cTn>
                                        <p:tgtEl>
                                          <p:spTgt spid="57"/>
                                        </p:tgtEl>
                                        <p:attrNameLst>
                                          <p:attrName>style.visibility</p:attrName>
                                        </p:attrNameLst>
                                      </p:cBhvr>
                                      <p:to>
                                        <p:strVal val="visible"/>
                                      </p:to>
                                    </p:set>
                                    <p:anim calcmode="lin" valueType="num">
                                      <p:cBhvr>
                                        <p:cTn id="163" dur="500" fill="hold"/>
                                        <p:tgtEl>
                                          <p:spTgt spid="57"/>
                                        </p:tgtEl>
                                        <p:attrNameLst>
                                          <p:attrName>ppt_w</p:attrName>
                                        </p:attrNameLst>
                                      </p:cBhvr>
                                      <p:tavLst>
                                        <p:tav tm="0">
                                          <p:val>
                                            <p:fltVal val="0"/>
                                          </p:val>
                                        </p:tav>
                                        <p:tav tm="100000">
                                          <p:val>
                                            <p:strVal val="#ppt_w"/>
                                          </p:val>
                                        </p:tav>
                                      </p:tavLst>
                                    </p:anim>
                                    <p:anim calcmode="lin" valueType="num">
                                      <p:cBhvr>
                                        <p:cTn id="164" dur="500" fill="hold"/>
                                        <p:tgtEl>
                                          <p:spTgt spid="57"/>
                                        </p:tgtEl>
                                        <p:attrNameLst>
                                          <p:attrName>ppt_h</p:attrName>
                                        </p:attrNameLst>
                                      </p:cBhvr>
                                      <p:tavLst>
                                        <p:tav tm="0">
                                          <p:val>
                                            <p:fltVal val="0"/>
                                          </p:val>
                                        </p:tav>
                                        <p:tav tm="100000">
                                          <p:val>
                                            <p:strVal val="#ppt_h"/>
                                          </p:val>
                                        </p:tav>
                                      </p:tavLst>
                                    </p:anim>
                                    <p:animEffect transition="in" filter="fade">
                                      <p:cBhvr>
                                        <p:cTn id="165" dur="500"/>
                                        <p:tgtEl>
                                          <p:spTgt spid="57"/>
                                        </p:tgtEl>
                                      </p:cBhvr>
                                    </p:animEffect>
                                  </p:childTnLst>
                                </p:cTn>
                              </p:par>
                              <p:par>
                                <p:cTn id="166" presetID="53" presetClass="entr" presetSubtype="16" fill="hold" grpId="0" nodeType="withEffect">
                                  <p:stCondLst>
                                    <p:cond delay="400"/>
                                  </p:stCondLst>
                                  <p:childTnLst>
                                    <p:set>
                                      <p:cBhvr>
                                        <p:cTn id="167" dur="1" fill="hold">
                                          <p:stCondLst>
                                            <p:cond delay="0"/>
                                          </p:stCondLst>
                                        </p:cTn>
                                        <p:tgtEl>
                                          <p:spTgt spid="52"/>
                                        </p:tgtEl>
                                        <p:attrNameLst>
                                          <p:attrName>style.visibility</p:attrName>
                                        </p:attrNameLst>
                                      </p:cBhvr>
                                      <p:to>
                                        <p:strVal val="visible"/>
                                      </p:to>
                                    </p:set>
                                    <p:anim calcmode="lin" valueType="num">
                                      <p:cBhvr>
                                        <p:cTn id="168" dur="500" fill="hold"/>
                                        <p:tgtEl>
                                          <p:spTgt spid="52"/>
                                        </p:tgtEl>
                                        <p:attrNameLst>
                                          <p:attrName>ppt_w</p:attrName>
                                        </p:attrNameLst>
                                      </p:cBhvr>
                                      <p:tavLst>
                                        <p:tav tm="0">
                                          <p:val>
                                            <p:fltVal val="0"/>
                                          </p:val>
                                        </p:tav>
                                        <p:tav tm="100000">
                                          <p:val>
                                            <p:strVal val="#ppt_w"/>
                                          </p:val>
                                        </p:tav>
                                      </p:tavLst>
                                    </p:anim>
                                    <p:anim calcmode="lin" valueType="num">
                                      <p:cBhvr>
                                        <p:cTn id="169" dur="500" fill="hold"/>
                                        <p:tgtEl>
                                          <p:spTgt spid="52"/>
                                        </p:tgtEl>
                                        <p:attrNameLst>
                                          <p:attrName>ppt_h</p:attrName>
                                        </p:attrNameLst>
                                      </p:cBhvr>
                                      <p:tavLst>
                                        <p:tav tm="0">
                                          <p:val>
                                            <p:fltVal val="0"/>
                                          </p:val>
                                        </p:tav>
                                        <p:tav tm="100000">
                                          <p:val>
                                            <p:strVal val="#ppt_h"/>
                                          </p:val>
                                        </p:tav>
                                      </p:tavLst>
                                    </p:anim>
                                    <p:animEffect transition="in" filter="fade">
                                      <p:cBhvr>
                                        <p:cTn id="170" dur="500"/>
                                        <p:tgtEl>
                                          <p:spTgt spid="52"/>
                                        </p:tgtEl>
                                      </p:cBhvr>
                                    </p:animEffect>
                                  </p:childTnLst>
                                </p:cTn>
                              </p:par>
                              <p:par>
                                <p:cTn id="171" presetID="53" presetClass="entr" presetSubtype="16" fill="hold" grpId="0" nodeType="withEffect">
                                  <p:stCondLst>
                                    <p:cond delay="200"/>
                                  </p:stCondLst>
                                  <p:childTnLst>
                                    <p:set>
                                      <p:cBhvr>
                                        <p:cTn id="172" dur="1" fill="hold">
                                          <p:stCondLst>
                                            <p:cond delay="0"/>
                                          </p:stCondLst>
                                        </p:cTn>
                                        <p:tgtEl>
                                          <p:spTgt spid="66"/>
                                        </p:tgtEl>
                                        <p:attrNameLst>
                                          <p:attrName>style.visibility</p:attrName>
                                        </p:attrNameLst>
                                      </p:cBhvr>
                                      <p:to>
                                        <p:strVal val="visible"/>
                                      </p:to>
                                    </p:set>
                                    <p:anim calcmode="lin" valueType="num">
                                      <p:cBhvr>
                                        <p:cTn id="173" dur="500" fill="hold"/>
                                        <p:tgtEl>
                                          <p:spTgt spid="66"/>
                                        </p:tgtEl>
                                        <p:attrNameLst>
                                          <p:attrName>ppt_w</p:attrName>
                                        </p:attrNameLst>
                                      </p:cBhvr>
                                      <p:tavLst>
                                        <p:tav tm="0">
                                          <p:val>
                                            <p:fltVal val="0"/>
                                          </p:val>
                                        </p:tav>
                                        <p:tav tm="100000">
                                          <p:val>
                                            <p:strVal val="#ppt_w"/>
                                          </p:val>
                                        </p:tav>
                                      </p:tavLst>
                                    </p:anim>
                                    <p:anim calcmode="lin" valueType="num">
                                      <p:cBhvr>
                                        <p:cTn id="174" dur="500" fill="hold"/>
                                        <p:tgtEl>
                                          <p:spTgt spid="66"/>
                                        </p:tgtEl>
                                        <p:attrNameLst>
                                          <p:attrName>ppt_h</p:attrName>
                                        </p:attrNameLst>
                                      </p:cBhvr>
                                      <p:tavLst>
                                        <p:tav tm="0">
                                          <p:val>
                                            <p:fltVal val="0"/>
                                          </p:val>
                                        </p:tav>
                                        <p:tav tm="100000">
                                          <p:val>
                                            <p:strVal val="#ppt_h"/>
                                          </p:val>
                                        </p:tav>
                                      </p:tavLst>
                                    </p:anim>
                                    <p:animEffect transition="in" filter="fade">
                                      <p:cBhvr>
                                        <p:cTn id="175" dur="500"/>
                                        <p:tgtEl>
                                          <p:spTgt spid="66"/>
                                        </p:tgtEl>
                                      </p:cBhvr>
                                    </p:animEffect>
                                  </p:childTnLst>
                                </p:cTn>
                              </p:par>
                              <p:par>
                                <p:cTn id="176" presetID="53" presetClass="entr" presetSubtype="16" fill="hold" nodeType="withEffect">
                                  <p:stCondLst>
                                    <p:cond delay="600"/>
                                  </p:stCondLst>
                                  <p:childTnLst>
                                    <p:set>
                                      <p:cBhvr>
                                        <p:cTn id="177" dur="1" fill="hold">
                                          <p:stCondLst>
                                            <p:cond delay="0"/>
                                          </p:stCondLst>
                                        </p:cTn>
                                        <p:tgtEl>
                                          <p:spTgt spid="53"/>
                                        </p:tgtEl>
                                        <p:attrNameLst>
                                          <p:attrName>style.visibility</p:attrName>
                                        </p:attrNameLst>
                                      </p:cBhvr>
                                      <p:to>
                                        <p:strVal val="visible"/>
                                      </p:to>
                                    </p:set>
                                    <p:anim calcmode="lin" valueType="num">
                                      <p:cBhvr>
                                        <p:cTn id="178" dur="500" fill="hold"/>
                                        <p:tgtEl>
                                          <p:spTgt spid="53"/>
                                        </p:tgtEl>
                                        <p:attrNameLst>
                                          <p:attrName>ppt_w</p:attrName>
                                        </p:attrNameLst>
                                      </p:cBhvr>
                                      <p:tavLst>
                                        <p:tav tm="0">
                                          <p:val>
                                            <p:fltVal val="0"/>
                                          </p:val>
                                        </p:tav>
                                        <p:tav tm="100000">
                                          <p:val>
                                            <p:strVal val="#ppt_w"/>
                                          </p:val>
                                        </p:tav>
                                      </p:tavLst>
                                    </p:anim>
                                    <p:anim calcmode="lin" valueType="num">
                                      <p:cBhvr>
                                        <p:cTn id="179" dur="500" fill="hold"/>
                                        <p:tgtEl>
                                          <p:spTgt spid="53"/>
                                        </p:tgtEl>
                                        <p:attrNameLst>
                                          <p:attrName>ppt_h</p:attrName>
                                        </p:attrNameLst>
                                      </p:cBhvr>
                                      <p:tavLst>
                                        <p:tav tm="0">
                                          <p:val>
                                            <p:fltVal val="0"/>
                                          </p:val>
                                        </p:tav>
                                        <p:tav tm="100000">
                                          <p:val>
                                            <p:strVal val="#ppt_h"/>
                                          </p:val>
                                        </p:tav>
                                      </p:tavLst>
                                    </p:anim>
                                    <p:animEffect transition="in" filter="fade">
                                      <p:cBhvr>
                                        <p:cTn id="180" dur="500"/>
                                        <p:tgtEl>
                                          <p:spTgt spid="53"/>
                                        </p:tgtEl>
                                      </p:cBhvr>
                                    </p:animEffect>
                                  </p:childTnLst>
                                </p:cTn>
                              </p:par>
                            </p:childTnLst>
                          </p:cTn>
                        </p:par>
                        <p:par>
                          <p:cTn id="181" fill="hold">
                            <p:stCondLst>
                              <p:cond delay="500"/>
                            </p:stCondLst>
                            <p:childTnLst>
                              <p:par>
                                <p:cTn id="182" presetID="22" presetClass="entr" presetSubtype="8" fill="hold" grpId="0" nodeType="afterEffect">
                                  <p:stCondLst>
                                    <p:cond delay="800"/>
                                  </p:stCondLst>
                                  <p:childTnLst>
                                    <p:set>
                                      <p:cBhvr>
                                        <p:cTn id="183" dur="1" fill="hold">
                                          <p:stCondLst>
                                            <p:cond delay="0"/>
                                          </p:stCondLst>
                                        </p:cTn>
                                        <p:tgtEl>
                                          <p:spTgt spid="59"/>
                                        </p:tgtEl>
                                        <p:attrNameLst>
                                          <p:attrName>style.visibility</p:attrName>
                                        </p:attrNameLst>
                                      </p:cBhvr>
                                      <p:to>
                                        <p:strVal val="visible"/>
                                      </p:to>
                                    </p:set>
                                    <p:animEffect transition="in" filter="wipe(left)">
                                      <p:cBhvr>
                                        <p:cTn id="184" dur="500"/>
                                        <p:tgtEl>
                                          <p:spTgt spid="59"/>
                                        </p:tgtEl>
                                      </p:cBhvr>
                                    </p:animEffect>
                                  </p:childTnLst>
                                </p:cTn>
                              </p:par>
                              <p:par>
                                <p:cTn id="185" presetID="22" presetClass="entr" presetSubtype="8" fill="hold" grpId="0" nodeType="withEffect">
                                  <p:stCondLst>
                                    <p:cond delay="800"/>
                                  </p:stCondLst>
                                  <p:childTnLst>
                                    <p:set>
                                      <p:cBhvr>
                                        <p:cTn id="186" dur="1" fill="hold">
                                          <p:stCondLst>
                                            <p:cond delay="0"/>
                                          </p:stCondLst>
                                        </p:cTn>
                                        <p:tgtEl>
                                          <p:spTgt spid="58"/>
                                        </p:tgtEl>
                                        <p:attrNameLst>
                                          <p:attrName>style.visibility</p:attrName>
                                        </p:attrNameLst>
                                      </p:cBhvr>
                                      <p:to>
                                        <p:strVal val="visible"/>
                                      </p:to>
                                    </p:set>
                                    <p:animEffect transition="in" filter="wipe(left)">
                                      <p:cBhvr>
                                        <p:cTn id="187" dur="500"/>
                                        <p:tgtEl>
                                          <p:spTgt spid="58"/>
                                        </p:tgtEl>
                                      </p:cBhvr>
                                    </p:animEffect>
                                  </p:childTnLst>
                                </p:cTn>
                              </p:par>
                              <p:par>
                                <p:cTn id="188" presetID="22" presetClass="entr" presetSubtype="8" fill="hold" grpId="0" nodeType="withEffect">
                                  <p:stCondLst>
                                    <p:cond delay="600"/>
                                  </p:stCondLst>
                                  <p:childTnLst>
                                    <p:set>
                                      <p:cBhvr>
                                        <p:cTn id="189" dur="1" fill="hold">
                                          <p:stCondLst>
                                            <p:cond delay="0"/>
                                          </p:stCondLst>
                                        </p:cTn>
                                        <p:tgtEl>
                                          <p:spTgt spid="63"/>
                                        </p:tgtEl>
                                        <p:attrNameLst>
                                          <p:attrName>style.visibility</p:attrName>
                                        </p:attrNameLst>
                                      </p:cBhvr>
                                      <p:to>
                                        <p:strVal val="visible"/>
                                      </p:to>
                                    </p:set>
                                    <p:animEffect transition="in" filter="wipe(left)">
                                      <p:cBhvr>
                                        <p:cTn id="190" dur="500"/>
                                        <p:tgtEl>
                                          <p:spTgt spid="63"/>
                                        </p:tgtEl>
                                      </p:cBhvr>
                                    </p:animEffect>
                                  </p:childTnLst>
                                </p:cTn>
                              </p:par>
                              <p:par>
                                <p:cTn id="191" presetID="22" presetClass="entr" presetSubtype="8" fill="hold" grpId="0" nodeType="withEffect">
                                  <p:stCondLst>
                                    <p:cond delay="600"/>
                                  </p:stCondLst>
                                  <p:childTnLst>
                                    <p:set>
                                      <p:cBhvr>
                                        <p:cTn id="192" dur="1" fill="hold">
                                          <p:stCondLst>
                                            <p:cond delay="0"/>
                                          </p:stCondLst>
                                        </p:cTn>
                                        <p:tgtEl>
                                          <p:spTgt spid="62"/>
                                        </p:tgtEl>
                                        <p:attrNameLst>
                                          <p:attrName>style.visibility</p:attrName>
                                        </p:attrNameLst>
                                      </p:cBhvr>
                                      <p:to>
                                        <p:strVal val="visible"/>
                                      </p:to>
                                    </p:set>
                                    <p:animEffect transition="in" filter="wipe(left)">
                                      <p:cBhvr>
                                        <p:cTn id="193" dur="500"/>
                                        <p:tgtEl>
                                          <p:spTgt spid="62"/>
                                        </p:tgtEl>
                                      </p:cBhvr>
                                    </p:animEffect>
                                  </p:childTnLst>
                                </p:cTn>
                              </p:par>
                              <p:par>
                                <p:cTn id="194" presetID="22" presetClass="entr" presetSubtype="2" fill="hold" grpId="0" nodeType="withEffect">
                                  <p:stCondLst>
                                    <p:cond delay="600"/>
                                  </p:stCondLst>
                                  <p:childTnLst>
                                    <p:set>
                                      <p:cBhvr>
                                        <p:cTn id="195" dur="1" fill="hold">
                                          <p:stCondLst>
                                            <p:cond delay="0"/>
                                          </p:stCondLst>
                                        </p:cTn>
                                        <p:tgtEl>
                                          <p:spTgt spid="65"/>
                                        </p:tgtEl>
                                        <p:attrNameLst>
                                          <p:attrName>style.visibility</p:attrName>
                                        </p:attrNameLst>
                                      </p:cBhvr>
                                      <p:to>
                                        <p:strVal val="visible"/>
                                      </p:to>
                                    </p:set>
                                    <p:animEffect transition="in" filter="wipe(right)">
                                      <p:cBhvr>
                                        <p:cTn id="196" dur="500"/>
                                        <p:tgtEl>
                                          <p:spTgt spid="65"/>
                                        </p:tgtEl>
                                      </p:cBhvr>
                                    </p:animEffect>
                                  </p:childTnLst>
                                </p:cTn>
                              </p:par>
                              <p:par>
                                <p:cTn id="197" presetID="22" presetClass="entr" presetSubtype="2" fill="hold" grpId="0" nodeType="withEffect">
                                  <p:stCondLst>
                                    <p:cond delay="600"/>
                                  </p:stCondLst>
                                  <p:childTnLst>
                                    <p:set>
                                      <p:cBhvr>
                                        <p:cTn id="198" dur="1" fill="hold">
                                          <p:stCondLst>
                                            <p:cond delay="0"/>
                                          </p:stCondLst>
                                        </p:cTn>
                                        <p:tgtEl>
                                          <p:spTgt spid="64"/>
                                        </p:tgtEl>
                                        <p:attrNameLst>
                                          <p:attrName>style.visibility</p:attrName>
                                        </p:attrNameLst>
                                      </p:cBhvr>
                                      <p:to>
                                        <p:strVal val="visible"/>
                                      </p:to>
                                    </p:set>
                                    <p:animEffect transition="in" filter="wipe(right)">
                                      <p:cBhvr>
                                        <p:cTn id="199" dur="500"/>
                                        <p:tgtEl>
                                          <p:spTgt spid="64"/>
                                        </p:tgtEl>
                                      </p:cBhvr>
                                    </p:animEffect>
                                  </p:childTnLst>
                                </p:cTn>
                              </p:par>
                              <p:par>
                                <p:cTn id="200" presetID="22" presetClass="entr" presetSubtype="2" fill="hold" grpId="0" nodeType="withEffect">
                                  <p:stCondLst>
                                    <p:cond delay="300"/>
                                  </p:stCondLst>
                                  <p:childTnLst>
                                    <p:set>
                                      <p:cBhvr>
                                        <p:cTn id="201" dur="1" fill="hold">
                                          <p:stCondLst>
                                            <p:cond delay="0"/>
                                          </p:stCondLst>
                                        </p:cTn>
                                        <p:tgtEl>
                                          <p:spTgt spid="60"/>
                                        </p:tgtEl>
                                        <p:attrNameLst>
                                          <p:attrName>style.visibility</p:attrName>
                                        </p:attrNameLst>
                                      </p:cBhvr>
                                      <p:to>
                                        <p:strVal val="visible"/>
                                      </p:to>
                                    </p:set>
                                    <p:animEffect transition="in" filter="wipe(right)">
                                      <p:cBhvr>
                                        <p:cTn id="202" dur="500"/>
                                        <p:tgtEl>
                                          <p:spTgt spid="60"/>
                                        </p:tgtEl>
                                      </p:cBhvr>
                                    </p:animEffect>
                                  </p:childTnLst>
                                </p:cTn>
                              </p:par>
                              <p:par>
                                <p:cTn id="203" presetID="22" presetClass="entr" presetSubtype="2" fill="hold" grpId="0" nodeType="withEffect">
                                  <p:stCondLst>
                                    <p:cond delay="300"/>
                                  </p:stCondLst>
                                  <p:childTnLst>
                                    <p:set>
                                      <p:cBhvr>
                                        <p:cTn id="204" dur="1" fill="hold">
                                          <p:stCondLst>
                                            <p:cond delay="0"/>
                                          </p:stCondLst>
                                        </p:cTn>
                                        <p:tgtEl>
                                          <p:spTgt spid="61"/>
                                        </p:tgtEl>
                                        <p:attrNameLst>
                                          <p:attrName>style.visibility</p:attrName>
                                        </p:attrNameLst>
                                      </p:cBhvr>
                                      <p:to>
                                        <p:strVal val="visible"/>
                                      </p:to>
                                    </p:set>
                                    <p:animEffect transition="in" filter="wipe(right)">
                                      <p:cBhvr>
                                        <p:cTn id="205" dur="500"/>
                                        <p:tgtEl>
                                          <p:spTgt spid="61"/>
                                        </p:tgtEl>
                                      </p:cBhvr>
                                    </p:animEffect>
                                  </p:childTnLst>
                                </p:cTn>
                              </p:par>
                              <p:par>
                                <p:cTn id="206" presetID="22" presetClass="entr" presetSubtype="8" fill="hold" grpId="0" nodeType="withEffect">
                                  <p:stCondLst>
                                    <p:cond delay="0"/>
                                  </p:stCondLst>
                                  <p:childTnLst>
                                    <p:set>
                                      <p:cBhvr>
                                        <p:cTn id="207" dur="1" fill="hold">
                                          <p:stCondLst>
                                            <p:cond delay="0"/>
                                          </p:stCondLst>
                                        </p:cTn>
                                        <p:tgtEl>
                                          <p:spTgt spid="68"/>
                                        </p:tgtEl>
                                        <p:attrNameLst>
                                          <p:attrName>style.visibility</p:attrName>
                                        </p:attrNameLst>
                                      </p:cBhvr>
                                      <p:to>
                                        <p:strVal val="visible"/>
                                      </p:to>
                                    </p:set>
                                    <p:animEffect transition="in" filter="wipe(left)">
                                      <p:cBhvr>
                                        <p:cTn id="208" dur="500"/>
                                        <p:tgtEl>
                                          <p:spTgt spid="68"/>
                                        </p:tgtEl>
                                      </p:cBhvr>
                                    </p:animEffect>
                                  </p:childTnLst>
                                </p:cTn>
                              </p:par>
                              <p:par>
                                <p:cTn id="209" presetID="22" presetClass="entr" presetSubtype="8" fill="hold" grpId="0" nodeType="withEffect">
                                  <p:stCondLst>
                                    <p:cond delay="0"/>
                                  </p:stCondLst>
                                  <p:childTnLst>
                                    <p:set>
                                      <p:cBhvr>
                                        <p:cTn id="210" dur="1" fill="hold">
                                          <p:stCondLst>
                                            <p:cond delay="0"/>
                                          </p:stCondLst>
                                        </p:cTn>
                                        <p:tgtEl>
                                          <p:spTgt spid="67"/>
                                        </p:tgtEl>
                                        <p:attrNameLst>
                                          <p:attrName>style.visibility</p:attrName>
                                        </p:attrNameLst>
                                      </p:cBhvr>
                                      <p:to>
                                        <p:strVal val="visible"/>
                                      </p:to>
                                    </p:set>
                                    <p:animEffect transition="in" filter="wipe(left)">
                                      <p:cBhvr>
                                        <p:cTn id="211" dur="500"/>
                                        <p:tgtEl>
                                          <p:spTgt spid="67"/>
                                        </p:tgtEl>
                                      </p:cBhvr>
                                    </p:animEffect>
                                  </p:childTnLst>
                                </p:cTn>
                              </p:par>
                            </p:childTnLst>
                          </p:cTn>
                        </p:par>
                        <p:par>
                          <p:cTn id="212" fill="hold">
                            <p:stCondLst>
                              <p:cond delay="1800"/>
                            </p:stCondLst>
                            <p:childTnLst>
                              <p:par>
                                <p:cTn id="213" presetID="10" presetClass="entr" presetSubtype="0" fill="hold" grpId="0" nodeType="afterEffect">
                                  <p:stCondLst>
                                    <p:cond delay="0"/>
                                  </p:stCondLst>
                                  <p:childTnLst>
                                    <p:set>
                                      <p:cBhvr>
                                        <p:cTn id="214" dur="1" fill="hold">
                                          <p:stCondLst>
                                            <p:cond delay="0"/>
                                          </p:stCondLst>
                                        </p:cTn>
                                        <p:tgtEl>
                                          <p:spTgt spid="69"/>
                                        </p:tgtEl>
                                        <p:attrNameLst>
                                          <p:attrName>style.visibility</p:attrName>
                                        </p:attrNameLst>
                                      </p:cBhvr>
                                      <p:to>
                                        <p:strVal val="visible"/>
                                      </p:to>
                                    </p:set>
                                    <p:animEffect transition="in" filter="fade">
                                      <p:cBhvr>
                                        <p:cTn id="215"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8" grpId="0" animBg="1"/>
      <p:bldP spid="19" grpId="0" animBg="1"/>
      <p:bldP spid="20" grpId="0" animBg="1"/>
      <p:bldP spid="21"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7" grpId="0" animBg="1"/>
      <p:bldP spid="48" grpId="0"/>
      <p:bldP spid="49" grpId="0"/>
      <p:bldP spid="52" grpId="0" animBg="1"/>
      <p:bldP spid="56" grpId="0" animBg="1"/>
      <p:bldP spid="57" grpId="0" animBg="1"/>
      <p:bldP spid="58" grpId="0"/>
      <p:bldP spid="59" grpId="0"/>
      <p:bldP spid="60" grpId="0"/>
      <p:bldP spid="61" grpId="0"/>
      <p:bldP spid="62" grpId="0"/>
      <p:bldP spid="63" grpId="0"/>
      <p:bldP spid="64" grpId="0"/>
      <p:bldP spid="65" grpId="0"/>
      <p:bldP spid="66" grpId="0" animBg="1"/>
      <p:bldP spid="67" grpId="0"/>
      <p:bldP spid="68" grpId="0"/>
      <p:bldP spid="6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接连接符 6"/>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3" name="椭圆 102"/>
          <p:cNvSpPr/>
          <p:nvPr/>
        </p:nvSpPr>
        <p:spPr>
          <a:xfrm>
            <a:off x="646880" y="242192"/>
            <a:ext cx="274777" cy="27477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TextBox 93"/>
          <p:cNvSpPr txBox="1"/>
          <p:nvPr/>
        </p:nvSpPr>
        <p:spPr>
          <a:xfrm>
            <a:off x="908957" y="206330"/>
            <a:ext cx="1954381" cy="400110"/>
          </a:xfrm>
          <a:prstGeom prst="rect">
            <a:avLst/>
          </a:prstGeom>
          <a:noFill/>
        </p:spPr>
        <p:txBody>
          <a:bodyPr wrap="none" rtlCol="0">
            <a:spAutoFit/>
          </a:bodyPr>
          <a:lstStyle/>
          <a:p>
            <a:r>
              <a:rPr lang="zh-CN" altLang="en-US" sz="2000" spc="300" dirty="0">
                <a:latin typeface="方正兰亭细黑_GBK" panose="02000000000000000000" pitchFamily="2" charset="-122"/>
                <a:ea typeface="方正兰亭细黑_GBK" panose="02000000000000000000" pitchFamily="2" charset="-122"/>
              </a:rPr>
              <a:t>地面营销方案</a:t>
            </a:r>
          </a:p>
        </p:txBody>
      </p:sp>
      <p:cxnSp>
        <p:nvCxnSpPr>
          <p:cNvPr id="14" name="直接连接符 13"/>
          <p:cNvCxnSpPr/>
          <p:nvPr/>
        </p:nvCxnSpPr>
        <p:spPr>
          <a:xfrm>
            <a:off x="2844530" y="288299"/>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4" name="组合 63"/>
          <p:cNvGrpSpPr/>
          <p:nvPr/>
        </p:nvGrpSpPr>
        <p:grpSpPr>
          <a:xfrm>
            <a:off x="4751699" y="2284572"/>
            <a:ext cx="1402358" cy="1402358"/>
            <a:chOff x="304800" y="673100"/>
            <a:chExt cx="4000500" cy="4000500"/>
          </a:xfrm>
          <a:effectLst>
            <a:outerShdw blurRad="444500" dist="254000" dir="8100000" algn="tr" rotWithShape="0">
              <a:prstClr val="black">
                <a:alpha val="50000"/>
              </a:prstClr>
            </a:outerShdw>
          </a:effectLst>
        </p:grpSpPr>
        <p:sp>
          <p:nvSpPr>
            <p:cNvPr id="65" name="同心圆 6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6" name="椭圆 65"/>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4" name="TextBox 23"/>
          <p:cNvSpPr txBox="1"/>
          <p:nvPr/>
        </p:nvSpPr>
        <p:spPr>
          <a:xfrm>
            <a:off x="10609990" y="6382589"/>
            <a:ext cx="877163" cy="369332"/>
          </a:xfrm>
          <a:prstGeom prst="rect">
            <a:avLst/>
          </a:prstGeom>
          <a:noFill/>
        </p:spPr>
        <p:txBody>
          <a:bodyPr wrap="none" rtlCol="0">
            <a:spAutoFit/>
          </a:bodyPr>
          <a:lstStyle/>
          <a:p>
            <a:r>
              <a:rPr lang="zh-CN" altLang="en-US" dirty="0"/>
              <a:t>延时符</a:t>
            </a:r>
          </a:p>
        </p:txBody>
      </p:sp>
      <p:grpSp>
        <p:nvGrpSpPr>
          <p:cNvPr id="28" name="组合 27"/>
          <p:cNvGrpSpPr/>
          <p:nvPr/>
        </p:nvGrpSpPr>
        <p:grpSpPr>
          <a:xfrm>
            <a:off x="2885873" y="2335265"/>
            <a:ext cx="1402358" cy="1402358"/>
            <a:chOff x="304800" y="673100"/>
            <a:chExt cx="4000500" cy="4000500"/>
          </a:xfrm>
          <a:effectLst>
            <a:outerShdw blurRad="444500" dist="254000" dir="8100000" algn="tr" rotWithShape="0">
              <a:prstClr val="black">
                <a:alpha val="50000"/>
              </a:prstClr>
            </a:outerShdw>
          </a:effectLst>
        </p:grpSpPr>
        <p:sp>
          <p:nvSpPr>
            <p:cNvPr id="29" name="同心圆 2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0" name="椭圆 29"/>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2" name="椭圆 34"/>
          <p:cNvSpPr/>
          <p:nvPr/>
        </p:nvSpPr>
        <p:spPr>
          <a:xfrm rot="16200000">
            <a:off x="2470245" y="2660828"/>
            <a:ext cx="575547" cy="740188"/>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chemeClr val="tx1">
              <a:lumMod val="95000"/>
              <a:lumOff val="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4"/>
          <p:cNvSpPr/>
          <p:nvPr/>
        </p:nvSpPr>
        <p:spPr>
          <a:xfrm rot="5400000">
            <a:off x="5998459" y="2651286"/>
            <a:ext cx="575547" cy="740188"/>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chemeClr val="tx1">
              <a:lumMod val="95000"/>
              <a:lumOff val="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1"/>
          <p:cNvSpPr txBox="1"/>
          <p:nvPr/>
        </p:nvSpPr>
        <p:spPr>
          <a:xfrm>
            <a:off x="3078763" y="2779772"/>
            <a:ext cx="1122423" cy="523220"/>
          </a:xfrm>
          <a:prstGeom prst="rect">
            <a:avLst/>
          </a:prstGeom>
          <a:noFill/>
        </p:spPr>
        <p:txBody>
          <a:bodyPr wrap="none" rtlCol="0">
            <a:spAutoFit/>
          </a:bodyPr>
          <a:lstStyle/>
          <a:p>
            <a:r>
              <a:rPr lang="zh-CN" altLang="en-US" sz="2800" dirty="0">
                <a:solidFill>
                  <a:srgbClr val="C00000"/>
                </a:solidFill>
                <a:latin typeface="方正兰亭细黑_GBK" panose="02000000000000000000" pitchFamily="2" charset="-122"/>
                <a:ea typeface="方正兰亭细黑_GBK" panose="02000000000000000000" pitchFamily="2" charset="-122"/>
              </a:rPr>
              <a:t>方案</a:t>
            </a:r>
            <a:r>
              <a:rPr lang="en-US" altLang="zh-CN" sz="2800" dirty="0">
                <a:solidFill>
                  <a:srgbClr val="C00000"/>
                </a:solidFill>
                <a:latin typeface="方正兰亭细黑_GBK" panose="02000000000000000000" pitchFamily="2" charset="-122"/>
                <a:ea typeface="方正兰亭细黑_GBK" panose="02000000000000000000" pitchFamily="2" charset="-122"/>
              </a:rPr>
              <a:t>1</a:t>
            </a:r>
            <a:endParaRPr lang="zh-CN" altLang="en-US" sz="2800" dirty="0">
              <a:solidFill>
                <a:srgbClr val="C00000"/>
              </a:solidFill>
              <a:latin typeface="方正兰亭细黑_GBK" panose="02000000000000000000" pitchFamily="2" charset="-122"/>
              <a:ea typeface="方正兰亭细黑_GBK" panose="02000000000000000000" pitchFamily="2" charset="-122"/>
            </a:endParaRPr>
          </a:p>
        </p:txBody>
      </p:sp>
      <p:sp>
        <p:nvSpPr>
          <p:cNvPr id="34" name="TextBox 33"/>
          <p:cNvSpPr txBox="1"/>
          <p:nvPr/>
        </p:nvSpPr>
        <p:spPr>
          <a:xfrm>
            <a:off x="4933177" y="2790547"/>
            <a:ext cx="982961" cy="461665"/>
          </a:xfrm>
          <a:prstGeom prst="rect">
            <a:avLst/>
          </a:prstGeom>
          <a:noFill/>
        </p:spPr>
        <p:txBody>
          <a:bodyPr wrap="none" rtlCol="0">
            <a:spAutoFit/>
          </a:bodyPr>
          <a:lstStyle/>
          <a:p>
            <a:r>
              <a:rPr lang="zh-CN" altLang="en-US" sz="2400" dirty="0">
                <a:solidFill>
                  <a:srgbClr val="C00000"/>
                </a:solidFill>
                <a:latin typeface="方正兰亭细黑_GBK" panose="02000000000000000000" pitchFamily="2" charset="-122"/>
                <a:ea typeface="方正兰亭细黑_GBK" panose="02000000000000000000" pitchFamily="2" charset="-122"/>
              </a:rPr>
              <a:t>方案</a:t>
            </a:r>
            <a:r>
              <a:rPr lang="en-US" altLang="zh-CN" sz="2400" dirty="0">
                <a:solidFill>
                  <a:srgbClr val="C00000"/>
                </a:solidFill>
                <a:latin typeface="方正兰亭细黑_GBK" panose="02000000000000000000" pitchFamily="2" charset="-122"/>
                <a:ea typeface="方正兰亭细黑_GBK" panose="02000000000000000000" pitchFamily="2" charset="-122"/>
              </a:rPr>
              <a:t>2</a:t>
            </a:r>
            <a:endParaRPr lang="zh-CN" altLang="en-US" sz="2400" dirty="0">
              <a:solidFill>
                <a:srgbClr val="C00000"/>
              </a:solidFill>
              <a:latin typeface="方正兰亭细黑_GBK" panose="02000000000000000000" pitchFamily="2" charset="-122"/>
              <a:ea typeface="方正兰亭细黑_GBK" panose="02000000000000000000" pitchFamily="2" charset="-122"/>
            </a:endParaRPr>
          </a:p>
        </p:txBody>
      </p:sp>
      <p:sp>
        <p:nvSpPr>
          <p:cNvPr id="25" name="矩形 24"/>
          <p:cNvSpPr/>
          <p:nvPr/>
        </p:nvSpPr>
        <p:spPr>
          <a:xfrm>
            <a:off x="0" y="4940300"/>
            <a:ext cx="9144000" cy="2159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TextBox 30"/>
          <p:cNvSpPr txBox="1"/>
          <p:nvPr/>
        </p:nvSpPr>
        <p:spPr>
          <a:xfrm>
            <a:off x="7084888" y="2883702"/>
            <a:ext cx="1046520" cy="833562"/>
          </a:xfrm>
          <a:prstGeom prst="rect">
            <a:avLst/>
          </a:prstGeom>
          <a:noFill/>
        </p:spPr>
        <p:txBody>
          <a:bodyPr wrap="square" lIns="0" tIns="0" rIns="0" bIns="0" rtlCol="0">
            <a:spAutoFit/>
          </a:bodyPr>
          <a:lstStyle/>
          <a:p>
            <a:pPr algn="just">
              <a:lnSpc>
                <a:spcPts val="1300"/>
              </a:lnSpc>
            </a:pPr>
            <a:r>
              <a:rPr lang="zh-CN" altLang="en-US" sz="1000" dirty="0">
                <a:latin typeface="微软雅黑" panose="020B0503020204020204" pitchFamily="34" charset="-122"/>
                <a:ea typeface="微软雅黑" panose="020B0503020204020204" pitchFamily="34" charset="-122"/>
              </a:rPr>
              <a:t>点击输入简要文字内容，文字内容需概括精炼，言简意赅的说明分项内容</a:t>
            </a:r>
            <a:r>
              <a:rPr lang="en-US" altLang="zh-CN" sz="1000" dirty="0">
                <a:latin typeface="微软雅黑" panose="020B0503020204020204" pitchFamily="34" charset="-122"/>
                <a:ea typeface="微软雅黑" panose="020B0503020204020204" pitchFamily="34" charset="-122"/>
              </a:rPr>
              <a:t>……</a:t>
            </a:r>
          </a:p>
        </p:txBody>
      </p:sp>
      <p:sp>
        <p:nvSpPr>
          <p:cNvPr id="35" name="TextBox 34"/>
          <p:cNvSpPr txBox="1"/>
          <p:nvPr/>
        </p:nvSpPr>
        <p:spPr>
          <a:xfrm>
            <a:off x="7084888" y="2587841"/>
            <a:ext cx="1204246" cy="215444"/>
          </a:xfrm>
          <a:prstGeom prst="rect">
            <a:avLst/>
          </a:prstGeom>
          <a:noFill/>
        </p:spPr>
        <p:txBody>
          <a:bodyPr wrap="square" lIns="0" tIns="0" rIns="0" bIns="0" rtlCol="0">
            <a:spAutoFit/>
          </a:bodyPr>
          <a:lstStyle/>
          <a:p>
            <a:r>
              <a:rPr lang="zh-CN" altLang="en-US" sz="1400" b="1" dirty="0">
                <a:latin typeface="微软雅黑" panose="020B0503020204020204" pitchFamily="34" charset="-122"/>
                <a:ea typeface="微软雅黑" panose="020B0503020204020204" pitchFamily="34" charset="-122"/>
              </a:rPr>
              <a:t>输入你的标题</a:t>
            </a:r>
          </a:p>
        </p:txBody>
      </p:sp>
      <p:sp>
        <p:nvSpPr>
          <p:cNvPr id="36" name="TextBox 35"/>
          <p:cNvSpPr txBox="1"/>
          <p:nvPr/>
        </p:nvSpPr>
        <p:spPr>
          <a:xfrm>
            <a:off x="1103188" y="2814023"/>
            <a:ext cx="1046520" cy="833562"/>
          </a:xfrm>
          <a:prstGeom prst="rect">
            <a:avLst/>
          </a:prstGeom>
          <a:noFill/>
        </p:spPr>
        <p:txBody>
          <a:bodyPr wrap="square" lIns="0" tIns="0" rIns="0" bIns="0" rtlCol="0">
            <a:spAutoFit/>
          </a:bodyPr>
          <a:lstStyle/>
          <a:p>
            <a:pPr algn="just">
              <a:lnSpc>
                <a:spcPts val="1300"/>
              </a:lnSpc>
            </a:pPr>
            <a:r>
              <a:rPr lang="zh-CN" altLang="en-US" sz="1000" dirty="0">
                <a:latin typeface="微软雅黑" panose="020B0503020204020204" pitchFamily="34" charset="-122"/>
                <a:ea typeface="微软雅黑" panose="020B0503020204020204" pitchFamily="34" charset="-122"/>
              </a:rPr>
              <a:t>点击输入简要文字内容，文字内容需概括精炼，言简意赅的说明分项内容</a:t>
            </a:r>
            <a:r>
              <a:rPr lang="en-US" altLang="zh-CN" sz="1000" dirty="0">
                <a:latin typeface="微软雅黑" panose="020B0503020204020204" pitchFamily="34" charset="-122"/>
                <a:ea typeface="微软雅黑" panose="020B0503020204020204" pitchFamily="34" charset="-122"/>
              </a:rPr>
              <a:t>……</a:t>
            </a:r>
          </a:p>
        </p:txBody>
      </p:sp>
      <p:sp>
        <p:nvSpPr>
          <p:cNvPr id="37" name="TextBox 36"/>
          <p:cNvSpPr txBox="1"/>
          <p:nvPr/>
        </p:nvSpPr>
        <p:spPr>
          <a:xfrm>
            <a:off x="1103188" y="2518162"/>
            <a:ext cx="1204246" cy="215444"/>
          </a:xfrm>
          <a:prstGeom prst="rect">
            <a:avLst/>
          </a:prstGeom>
          <a:noFill/>
        </p:spPr>
        <p:txBody>
          <a:bodyPr wrap="square" lIns="0" tIns="0" rIns="0" bIns="0" rtlCol="0">
            <a:spAutoFit/>
          </a:bodyPr>
          <a:lstStyle/>
          <a:p>
            <a:r>
              <a:rPr lang="zh-CN" altLang="en-US" sz="1400" b="1" dirty="0">
                <a:latin typeface="微软雅黑" panose="020B0503020204020204" pitchFamily="34" charset="-122"/>
                <a:ea typeface="微软雅黑" panose="020B0503020204020204" pitchFamily="34" charset="-122"/>
              </a:rPr>
              <a:t>输入你的标题</a:t>
            </a:r>
          </a:p>
        </p:txBody>
      </p:sp>
      <p:sp>
        <p:nvSpPr>
          <p:cNvPr id="38" name="TextBox 37"/>
          <p:cNvSpPr txBox="1"/>
          <p:nvPr/>
        </p:nvSpPr>
        <p:spPr>
          <a:xfrm>
            <a:off x="1363845" y="1106326"/>
            <a:ext cx="6154126" cy="923330"/>
          </a:xfrm>
          <a:prstGeom prst="rect">
            <a:avLst/>
          </a:prstGeom>
          <a:noFill/>
        </p:spPr>
        <p:txBody>
          <a:bodyPr wrap="square" lIns="0" tIns="0" rIns="0" bIns="0" rtlCol="0">
            <a:spAutoFit/>
          </a:bodyPr>
          <a:lstStyle/>
          <a:p>
            <a:pPr algn="just">
              <a:lnSpc>
                <a:spcPct val="150000"/>
              </a:lnSpc>
            </a:pPr>
            <a:r>
              <a:rPr lang="zh-CN" altLang="en-US" sz="1000" dirty="0">
                <a:latin typeface="微软雅黑 Light" panose="020B0502040204020203" pitchFamily="34" charset="-122"/>
                <a:ea typeface="微软雅黑 Light" panose="020B0502040204020203" pitchFamily="34" charset="-122"/>
              </a:rPr>
              <a:t>点击输入简要文字内容，文字内容需概括精炼，不用多余的文字修饰，言简意赅的说明分项内容。点击输入简要文字内容，文字内容需概括精炼，不用多余的文字修饰，言简意赅的说明分项内容</a:t>
            </a:r>
            <a:r>
              <a:rPr lang="en-US" altLang="zh-CN" sz="1000" dirty="0">
                <a:latin typeface="微软雅黑 Light" panose="020B0502040204020203" pitchFamily="34" charset="-122"/>
                <a:ea typeface="微软雅黑 Light" panose="020B0502040204020203" pitchFamily="34" charset="-122"/>
              </a:rPr>
              <a:t>……</a:t>
            </a:r>
          </a:p>
          <a:p>
            <a:pPr algn="just">
              <a:lnSpc>
                <a:spcPct val="150000"/>
              </a:lnSpc>
            </a:pPr>
            <a:r>
              <a:rPr lang="zh-CN" altLang="en-US" sz="1000" dirty="0">
                <a:latin typeface="微软雅黑 Light" panose="020B0502040204020203" pitchFamily="34" charset="-122"/>
                <a:ea typeface="微软雅黑 Light" panose="020B0502040204020203" pitchFamily="34" charset="-122"/>
              </a:rPr>
              <a:t>点击输入简要文字内容，文字内容需概括精炼，不用多余的文字修饰，言简意赅的说明分项内容。点击输入简要文字内容，文字内容需概括精炼，不用多余的文字修饰，言简意赅的说明分项内容</a:t>
            </a:r>
            <a:r>
              <a:rPr lang="en-US" altLang="zh-CN" sz="1000" dirty="0">
                <a:latin typeface="微软雅黑 Light" panose="020B0502040204020203" pitchFamily="34" charset="-122"/>
                <a:ea typeface="微软雅黑 Light" panose="020B0502040204020203" pitchFamily="34" charset="-122"/>
              </a:rPr>
              <a:t>……</a:t>
            </a:r>
          </a:p>
        </p:txBody>
      </p:sp>
      <p:sp>
        <p:nvSpPr>
          <p:cNvPr id="39" name="TextBox 38"/>
          <p:cNvSpPr txBox="1"/>
          <p:nvPr/>
        </p:nvSpPr>
        <p:spPr>
          <a:xfrm>
            <a:off x="3848373" y="806666"/>
            <a:ext cx="2124142" cy="215444"/>
          </a:xfrm>
          <a:prstGeom prst="rect">
            <a:avLst/>
          </a:prstGeom>
          <a:noFill/>
        </p:spPr>
        <p:txBody>
          <a:bodyPr wrap="square" lIns="0" tIns="0" rIns="0" bIns="0" rtlCol="0">
            <a:spAutoFit/>
          </a:bodyPr>
          <a:lstStyle/>
          <a:p>
            <a:r>
              <a:rPr lang="zh-CN" altLang="en-US" sz="1400" b="1" dirty="0">
                <a:latin typeface="微软雅黑" panose="020B0503020204020204" pitchFamily="34" charset="-122"/>
                <a:ea typeface="微软雅黑" panose="020B0503020204020204" pitchFamily="34" charset="-122"/>
              </a:rPr>
              <a:t>这里输入你的标题</a:t>
            </a:r>
          </a:p>
        </p:txBody>
      </p:sp>
    </p:spTree>
    <p:custDataLst>
      <p:tags r:id="rId1"/>
    </p:custDataLst>
  </p:cSld>
  <p:clrMapOvr>
    <a:masterClrMapping/>
  </p:clrMapOvr>
  <p:transition spd="slow" advClick="0" advTm="0">
    <p:cover/>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300"/>
                                            <p:tgtEl>
                                              <p:spTgt spid="7"/>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03"/>
                                            </p:tgtEl>
                                            <p:attrNameLst>
                                              <p:attrName>style.visibility</p:attrName>
                                            </p:attrNameLst>
                                          </p:cBhvr>
                                          <p:to>
                                            <p:strVal val="visible"/>
                                          </p:to>
                                        </p:set>
                                        <p:animEffect transition="in" filter="wipe(down)">
                                          <p:cBhvr>
                                            <p:cTn id="11" dur="300"/>
                                            <p:tgtEl>
                                              <p:spTgt spid="103"/>
                                            </p:tgtEl>
                                          </p:cBhvr>
                                        </p:animEffect>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p:tgtEl>
                                              <p:spTgt spid="94"/>
                                            </p:tgtEl>
                                            <p:attrNameLst>
                                              <p:attrName>ppt_x</p:attrName>
                                            </p:attrNameLst>
                                          </p:cBhvr>
                                          <p:tavLst>
                                            <p:tav tm="0">
                                              <p:val>
                                                <p:strVal val="#ppt_x-#ppt_w*1.125000"/>
                                              </p:val>
                                            </p:tav>
                                            <p:tav tm="100000">
                                              <p:val>
                                                <p:strVal val="#ppt_x"/>
                                              </p:val>
                                            </p:tav>
                                          </p:tavLst>
                                        </p:anim>
                                        <p:animEffect transition="in" filter="wipe(right)">
                                          <p:cBhvr>
                                            <p:cTn id="16" dur="500"/>
                                            <p:tgtEl>
                                              <p:spTgt spid="94"/>
                                            </p:tgtEl>
                                          </p:cBhvr>
                                        </p:animEffect>
                                      </p:childTnLst>
                                    </p:cTn>
                                  </p:par>
                                  <p:par>
                                    <p:cTn id="17" presetID="12" presetClass="entr" presetSubtype="8"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p:tgtEl>
                                              <p:spTgt spid="14"/>
                                            </p:tgtEl>
                                            <p:attrNameLst>
                                              <p:attrName>ppt_x</p:attrName>
                                            </p:attrNameLst>
                                          </p:cBhvr>
                                          <p:tavLst>
                                            <p:tav tm="0">
                                              <p:val>
                                                <p:strVal val="#ppt_x-#ppt_w*1.125000"/>
                                              </p:val>
                                            </p:tav>
                                            <p:tav tm="100000">
                                              <p:val>
                                                <p:strVal val="#ppt_x"/>
                                              </p:val>
                                            </p:tav>
                                          </p:tavLst>
                                        </p:anim>
                                        <p:animEffect transition="in" filter="wipe(right)">
                                          <p:cBhvr>
                                            <p:cTn id="20" dur="500"/>
                                            <p:tgtEl>
                                              <p:spTgt spid="14"/>
                                            </p:tgtEl>
                                          </p:cBhvr>
                                        </p:animEffect>
                                      </p:childTnLst>
                                    </p:cTn>
                                  </p:par>
                                </p:childTnLst>
                              </p:cTn>
                            </p:par>
                            <p:par>
                              <p:cTn id="21" fill="hold">
                                <p:stCondLst>
                                  <p:cond delay="1500"/>
                                </p:stCondLst>
                                <p:childTnLst>
                                  <p:par>
                                    <p:cTn id="22" presetID="16" presetClass="entr" presetSubtype="21" fill="hold" grpId="0" nodeType="after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barn(inVertical)">
                                          <p:cBhvr>
                                            <p:cTn id="24" dur="500"/>
                                            <p:tgtEl>
                                              <p:spTgt spid="38"/>
                                            </p:tgtEl>
                                          </p:cBhvr>
                                        </p:animEffect>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wipe(left)">
                                          <p:cBhvr>
                                            <p:cTn id="28" dur="500"/>
                                            <p:tgtEl>
                                              <p:spTgt spid="39"/>
                                            </p:tgtEl>
                                          </p:cBhvr>
                                        </p:animEffect>
                                      </p:childTnLst>
                                    </p:cTn>
                                  </p:par>
                                  <p:par>
                                    <p:cTn id="29" presetID="2" presetClass="entr" presetSubtype="1" fill="hold" nodeType="withEffect" p14:presetBounceEnd="44000">
                                      <p:stCondLst>
                                        <p:cond delay="500"/>
                                      </p:stCondLst>
                                      <p:childTnLst>
                                        <p:set>
                                          <p:cBhvr>
                                            <p:cTn id="30" dur="1" fill="hold">
                                              <p:stCondLst>
                                                <p:cond delay="0"/>
                                              </p:stCondLst>
                                            </p:cTn>
                                            <p:tgtEl>
                                              <p:spTgt spid="64"/>
                                            </p:tgtEl>
                                            <p:attrNameLst>
                                              <p:attrName>style.visibility</p:attrName>
                                            </p:attrNameLst>
                                          </p:cBhvr>
                                          <p:to>
                                            <p:strVal val="visible"/>
                                          </p:to>
                                        </p:set>
                                        <p:anim calcmode="lin" valueType="num" p14:bounceEnd="44000">
                                          <p:cBhvr additive="base">
                                            <p:cTn id="31" dur="500" fill="hold"/>
                                            <p:tgtEl>
                                              <p:spTgt spid="64"/>
                                            </p:tgtEl>
                                            <p:attrNameLst>
                                              <p:attrName>ppt_x</p:attrName>
                                            </p:attrNameLst>
                                          </p:cBhvr>
                                          <p:tavLst>
                                            <p:tav tm="0">
                                              <p:val>
                                                <p:strVal val="#ppt_x"/>
                                              </p:val>
                                            </p:tav>
                                            <p:tav tm="100000">
                                              <p:val>
                                                <p:strVal val="#ppt_x"/>
                                              </p:val>
                                            </p:tav>
                                          </p:tavLst>
                                        </p:anim>
                                        <p:anim calcmode="lin" valueType="num" p14:bounceEnd="44000">
                                          <p:cBhvr additive="base">
                                            <p:cTn id="32" dur="500" fill="hold"/>
                                            <p:tgtEl>
                                              <p:spTgt spid="64"/>
                                            </p:tgtEl>
                                            <p:attrNameLst>
                                              <p:attrName>ppt_y</p:attrName>
                                            </p:attrNameLst>
                                          </p:cBhvr>
                                          <p:tavLst>
                                            <p:tav tm="0">
                                              <p:val>
                                                <p:strVal val="0-#ppt_h/2"/>
                                              </p:val>
                                            </p:tav>
                                            <p:tav tm="100000">
                                              <p:val>
                                                <p:strVal val="#ppt_y"/>
                                              </p:val>
                                            </p:tav>
                                          </p:tavLst>
                                        </p:anim>
                                      </p:childTnLst>
                                    </p:cTn>
                                  </p:par>
                                  <p:par>
                                    <p:cTn id="33" presetID="2" presetClass="entr" presetSubtype="1" fill="hold" nodeType="withEffect" p14:presetBounceEnd="44000">
                                      <p:stCondLst>
                                        <p:cond delay="300"/>
                                      </p:stCondLst>
                                      <p:childTnLst>
                                        <p:set>
                                          <p:cBhvr>
                                            <p:cTn id="34" dur="1" fill="hold">
                                              <p:stCondLst>
                                                <p:cond delay="0"/>
                                              </p:stCondLst>
                                            </p:cTn>
                                            <p:tgtEl>
                                              <p:spTgt spid="28"/>
                                            </p:tgtEl>
                                            <p:attrNameLst>
                                              <p:attrName>style.visibility</p:attrName>
                                            </p:attrNameLst>
                                          </p:cBhvr>
                                          <p:to>
                                            <p:strVal val="visible"/>
                                          </p:to>
                                        </p:set>
                                        <p:anim calcmode="lin" valueType="num" p14:bounceEnd="44000">
                                          <p:cBhvr additive="base">
                                            <p:cTn id="35" dur="500" fill="hold"/>
                                            <p:tgtEl>
                                              <p:spTgt spid="28"/>
                                            </p:tgtEl>
                                            <p:attrNameLst>
                                              <p:attrName>ppt_x</p:attrName>
                                            </p:attrNameLst>
                                          </p:cBhvr>
                                          <p:tavLst>
                                            <p:tav tm="0">
                                              <p:val>
                                                <p:strVal val="#ppt_x"/>
                                              </p:val>
                                            </p:tav>
                                            <p:tav tm="100000">
                                              <p:val>
                                                <p:strVal val="#ppt_x"/>
                                              </p:val>
                                            </p:tav>
                                          </p:tavLst>
                                        </p:anim>
                                        <p:anim calcmode="lin" valueType="num" p14:bounceEnd="44000">
                                          <p:cBhvr additive="base">
                                            <p:cTn id="36" dur="500" fill="hold"/>
                                            <p:tgtEl>
                                              <p:spTgt spid="28"/>
                                            </p:tgtEl>
                                            <p:attrNameLst>
                                              <p:attrName>ppt_y</p:attrName>
                                            </p:attrNameLst>
                                          </p:cBhvr>
                                          <p:tavLst>
                                            <p:tav tm="0">
                                              <p:val>
                                                <p:strVal val="0-#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1" presetClass="entr" presetSubtype="1" fill="hold" grpId="0" nodeType="clickEffect">
                                      <p:stCondLst>
                                        <p:cond delay="0"/>
                                      </p:stCondLst>
                                      <p:childTnLst>
                                        <p:set>
                                          <p:cBhvr>
                                            <p:cTn id="40" dur="1" fill="hold">
                                              <p:stCondLst>
                                                <p:cond delay="0"/>
                                              </p:stCondLst>
                                            </p:cTn>
                                            <p:tgtEl>
                                              <p:spTgt spid="2"/>
                                            </p:tgtEl>
                                            <p:attrNameLst>
                                              <p:attrName>style.visibility</p:attrName>
                                            </p:attrNameLst>
                                          </p:cBhvr>
                                          <p:to>
                                            <p:strVal val="visible"/>
                                          </p:to>
                                        </p:set>
                                        <p:animEffect transition="in" filter="wheel(1)">
                                          <p:cBhvr>
                                            <p:cTn id="41" dur="800"/>
                                            <p:tgtEl>
                                              <p:spTgt spid="2"/>
                                            </p:tgtEl>
                                          </p:cBhvr>
                                        </p:animEffect>
                                      </p:childTnLst>
                                    </p:cTn>
                                  </p:par>
                                  <p:par>
                                    <p:cTn id="42" presetID="21" presetClass="entr" presetSubtype="1" fill="hold" grpId="0" nodeType="withEffect">
                                      <p:stCondLst>
                                        <p:cond delay="0"/>
                                      </p:stCondLst>
                                      <p:childTnLst>
                                        <p:set>
                                          <p:cBhvr>
                                            <p:cTn id="43" dur="1" fill="hold">
                                              <p:stCondLst>
                                                <p:cond delay="0"/>
                                              </p:stCondLst>
                                            </p:cTn>
                                            <p:tgtEl>
                                              <p:spTgt spid="34"/>
                                            </p:tgtEl>
                                            <p:attrNameLst>
                                              <p:attrName>style.visibility</p:attrName>
                                            </p:attrNameLst>
                                          </p:cBhvr>
                                          <p:to>
                                            <p:strVal val="visible"/>
                                          </p:to>
                                        </p:set>
                                        <p:animEffect transition="in" filter="wheel(1)">
                                          <p:cBhvr>
                                            <p:cTn id="44" dur="800"/>
                                            <p:tgtEl>
                                              <p:spTgt spid="34"/>
                                            </p:tgtEl>
                                          </p:cBhvr>
                                        </p:animEffect>
                                      </p:childTnLst>
                                    </p:cTn>
                                  </p:par>
                                </p:childTnLst>
                              </p:cTn>
                            </p:par>
                            <p:par>
                              <p:cTn id="45" fill="hold">
                                <p:stCondLst>
                                  <p:cond delay="1000"/>
                                </p:stCondLst>
                                <p:childTnLst>
                                  <p:par>
                                    <p:cTn id="46" presetID="2" presetClass="entr" presetSubtype="8" fill="hold" grpId="0" nodeType="afterEffect" p14:presetBounceEnd="44000">
                                      <p:stCondLst>
                                        <p:cond delay="0"/>
                                      </p:stCondLst>
                                      <p:childTnLst>
                                        <p:set>
                                          <p:cBhvr>
                                            <p:cTn id="47" dur="1" fill="hold">
                                              <p:stCondLst>
                                                <p:cond delay="0"/>
                                              </p:stCondLst>
                                            </p:cTn>
                                            <p:tgtEl>
                                              <p:spTgt spid="32"/>
                                            </p:tgtEl>
                                            <p:attrNameLst>
                                              <p:attrName>style.visibility</p:attrName>
                                            </p:attrNameLst>
                                          </p:cBhvr>
                                          <p:to>
                                            <p:strVal val="visible"/>
                                          </p:to>
                                        </p:set>
                                        <p:anim calcmode="lin" valueType="num" p14:bounceEnd="44000">
                                          <p:cBhvr additive="base">
                                            <p:cTn id="48" dur="500" fill="hold"/>
                                            <p:tgtEl>
                                              <p:spTgt spid="32"/>
                                            </p:tgtEl>
                                            <p:attrNameLst>
                                              <p:attrName>ppt_x</p:attrName>
                                            </p:attrNameLst>
                                          </p:cBhvr>
                                          <p:tavLst>
                                            <p:tav tm="0">
                                              <p:val>
                                                <p:strVal val="0-#ppt_w/2"/>
                                              </p:val>
                                            </p:tav>
                                            <p:tav tm="100000">
                                              <p:val>
                                                <p:strVal val="#ppt_x"/>
                                              </p:val>
                                            </p:tav>
                                          </p:tavLst>
                                        </p:anim>
                                        <p:anim calcmode="lin" valueType="num" p14:bounceEnd="44000">
                                          <p:cBhvr additive="base">
                                            <p:cTn id="49" dur="500" fill="hold"/>
                                            <p:tgtEl>
                                              <p:spTgt spid="32"/>
                                            </p:tgtEl>
                                            <p:attrNameLst>
                                              <p:attrName>ppt_y</p:attrName>
                                            </p:attrNameLst>
                                          </p:cBhvr>
                                          <p:tavLst>
                                            <p:tav tm="0">
                                              <p:val>
                                                <p:strVal val="#ppt_y"/>
                                              </p:val>
                                            </p:tav>
                                            <p:tav tm="100000">
                                              <p:val>
                                                <p:strVal val="#ppt_y"/>
                                              </p:val>
                                            </p:tav>
                                          </p:tavLst>
                                        </p:anim>
                                      </p:childTnLst>
                                    </p:cTn>
                                  </p:par>
                                </p:childTnLst>
                              </p:cTn>
                            </p:par>
                            <p:par>
                              <p:cTn id="50" fill="hold">
                                <p:stCondLst>
                                  <p:cond delay="1500"/>
                                </p:stCondLst>
                                <p:childTnLst>
                                  <p:par>
                                    <p:cTn id="51" presetID="2" presetClass="entr" presetSubtype="8" fill="hold" grpId="0" nodeType="afterEffect" p14:presetBounceEnd="44000">
                                      <p:stCondLst>
                                        <p:cond delay="0"/>
                                      </p:stCondLst>
                                      <p:childTnLst>
                                        <p:set>
                                          <p:cBhvr>
                                            <p:cTn id="52" dur="1" fill="hold">
                                              <p:stCondLst>
                                                <p:cond delay="0"/>
                                              </p:stCondLst>
                                            </p:cTn>
                                            <p:tgtEl>
                                              <p:spTgt spid="33"/>
                                            </p:tgtEl>
                                            <p:attrNameLst>
                                              <p:attrName>style.visibility</p:attrName>
                                            </p:attrNameLst>
                                          </p:cBhvr>
                                          <p:to>
                                            <p:strVal val="visible"/>
                                          </p:to>
                                        </p:set>
                                        <p:anim calcmode="lin" valueType="num" p14:bounceEnd="44000">
                                          <p:cBhvr additive="base">
                                            <p:cTn id="53" dur="500" fill="hold"/>
                                            <p:tgtEl>
                                              <p:spTgt spid="33"/>
                                            </p:tgtEl>
                                            <p:attrNameLst>
                                              <p:attrName>ppt_x</p:attrName>
                                            </p:attrNameLst>
                                          </p:cBhvr>
                                          <p:tavLst>
                                            <p:tav tm="0">
                                              <p:val>
                                                <p:strVal val="0-#ppt_w/2"/>
                                              </p:val>
                                            </p:tav>
                                            <p:tav tm="100000">
                                              <p:val>
                                                <p:strVal val="#ppt_x"/>
                                              </p:val>
                                            </p:tav>
                                          </p:tavLst>
                                        </p:anim>
                                        <p:anim calcmode="lin" valueType="num" p14:bounceEnd="44000">
                                          <p:cBhvr additive="base">
                                            <p:cTn id="54" dur="500" fill="hold"/>
                                            <p:tgtEl>
                                              <p:spTgt spid="33"/>
                                            </p:tgtEl>
                                            <p:attrNameLst>
                                              <p:attrName>ppt_y</p:attrName>
                                            </p:attrNameLst>
                                          </p:cBhvr>
                                          <p:tavLst>
                                            <p:tav tm="0">
                                              <p:val>
                                                <p:strVal val="#ppt_y"/>
                                              </p:val>
                                            </p:tav>
                                            <p:tav tm="100000">
                                              <p:val>
                                                <p:strVal val="#ppt_y"/>
                                              </p:val>
                                            </p:tav>
                                          </p:tavLst>
                                        </p:anim>
                                      </p:childTnLst>
                                    </p:cTn>
                                  </p:par>
                                </p:childTnLst>
                              </p:cTn>
                            </p:par>
                            <p:par>
                              <p:cTn id="55" fill="hold">
                                <p:stCondLst>
                                  <p:cond delay="2000"/>
                                </p:stCondLst>
                                <p:childTnLst>
                                  <p:par>
                                    <p:cTn id="56" presetID="22" presetClass="entr" presetSubtype="8" fill="hold" grpId="0" nodeType="afterEffect">
                                      <p:stCondLst>
                                        <p:cond delay="0"/>
                                      </p:stCondLst>
                                      <p:childTnLst>
                                        <p:set>
                                          <p:cBhvr>
                                            <p:cTn id="57" dur="1" fill="hold">
                                              <p:stCondLst>
                                                <p:cond delay="0"/>
                                              </p:stCondLst>
                                            </p:cTn>
                                            <p:tgtEl>
                                              <p:spTgt spid="35"/>
                                            </p:tgtEl>
                                            <p:attrNameLst>
                                              <p:attrName>style.visibility</p:attrName>
                                            </p:attrNameLst>
                                          </p:cBhvr>
                                          <p:to>
                                            <p:strVal val="visible"/>
                                          </p:to>
                                        </p:set>
                                        <p:animEffect transition="in" filter="wipe(left)">
                                          <p:cBhvr>
                                            <p:cTn id="58" dur="500"/>
                                            <p:tgtEl>
                                              <p:spTgt spid="35"/>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wipe(left)">
                                          <p:cBhvr>
                                            <p:cTn id="61" dur="500"/>
                                            <p:tgtEl>
                                              <p:spTgt spid="31"/>
                                            </p:tgtEl>
                                          </p:cBhvr>
                                        </p:animEffect>
                                      </p:childTnLst>
                                    </p:cTn>
                                  </p:par>
                                </p:childTnLst>
                              </p:cTn>
                            </p:par>
                            <p:par>
                              <p:cTn id="62" fill="hold">
                                <p:stCondLst>
                                  <p:cond delay="2500"/>
                                </p:stCondLst>
                                <p:childTnLst>
                                  <p:par>
                                    <p:cTn id="63" presetID="22" presetClass="entr" presetSubtype="8"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wipe(left)">
                                          <p:cBhvr>
                                            <p:cTn id="65" dur="500"/>
                                            <p:tgtEl>
                                              <p:spTgt spid="37"/>
                                            </p:tgtEl>
                                          </p:cBhvr>
                                        </p:animEffect>
                                      </p:childTnLst>
                                    </p:cTn>
                                  </p:par>
                                  <p:par>
                                    <p:cTn id="66" presetID="22" presetClass="entr" presetSubtype="8" fill="hold" grpId="0" nodeType="withEffect">
                                      <p:stCondLst>
                                        <p:cond delay="0"/>
                                      </p:stCondLst>
                                      <p:childTnLst>
                                        <p:set>
                                          <p:cBhvr>
                                            <p:cTn id="67" dur="1" fill="hold">
                                              <p:stCondLst>
                                                <p:cond delay="0"/>
                                              </p:stCondLst>
                                            </p:cTn>
                                            <p:tgtEl>
                                              <p:spTgt spid="36"/>
                                            </p:tgtEl>
                                            <p:attrNameLst>
                                              <p:attrName>style.visibility</p:attrName>
                                            </p:attrNameLst>
                                          </p:cBhvr>
                                          <p:to>
                                            <p:strVal val="visible"/>
                                          </p:to>
                                        </p:set>
                                        <p:animEffect transition="in" filter="wipe(left)">
                                          <p:cBhvr>
                                            <p:cTn id="68" dur="500"/>
                                            <p:tgtEl>
                                              <p:spTgt spid="36"/>
                                            </p:tgtEl>
                                          </p:cBhvr>
                                        </p:animEffect>
                                      </p:childTnLst>
                                    </p:cTn>
                                  </p:par>
                                </p:childTnLst>
                              </p:cTn>
                            </p:par>
                            <p:par>
                              <p:cTn id="69" fill="hold">
                                <p:stCondLst>
                                  <p:cond delay="3000"/>
                                </p:stCondLst>
                                <p:childTnLst>
                                  <p:par>
                                    <p:cTn id="70" presetID="10" presetClass="entr" presetSubtype="0"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94" grpId="0"/>
          <p:bldP spid="24" grpId="0"/>
          <p:bldP spid="32" grpId="0" animBg="1"/>
          <p:bldP spid="33" grpId="0" animBg="1"/>
          <p:bldP spid="2" grpId="0"/>
          <p:bldP spid="34" grpId="0"/>
          <p:bldP spid="31" grpId="0"/>
          <p:bldP spid="35" grpId="0"/>
          <p:bldP spid="36" grpId="0"/>
          <p:bldP spid="37" grpId="0"/>
          <p:bldP spid="38" grpId="0"/>
          <p:bldP spid="3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300"/>
                                            <p:tgtEl>
                                              <p:spTgt spid="7"/>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03"/>
                                            </p:tgtEl>
                                            <p:attrNameLst>
                                              <p:attrName>style.visibility</p:attrName>
                                            </p:attrNameLst>
                                          </p:cBhvr>
                                          <p:to>
                                            <p:strVal val="visible"/>
                                          </p:to>
                                        </p:set>
                                        <p:animEffect transition="in" filter="wipe(down)">
                                          <p:cBhvr>
                                            <p:cTn id="11" dur="300"/>
                                            <p:tgtEl>
                                              <p:spTgt spid="103"/>
                                            </p:tgtEl>
                                          </p:cBhvr>
                                        </p:animEffect>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p:tgtEl>
                                              <p:spTgt spid="94"/>
                                            </p:tgtEl>
                                            <p:attrNameLst>
                                              <p:attrName>ppt_x</p:attrName>
                                            </p:attrNameLst>
                                          </p:cBhvr>
                                          <p:tavLst>
                                            <p:tav tm="0">
                                              <p:val>
                                                <p:strVal val="#ppt_x-#ppt_w*1.125000"/>
                                              </p:val>
                                            </p:tav>
                                            <p:tav tm="100000">
                                              <p:val>
                                                <p:strVal val="#ppt_x"/>
                                              </p:val>
                                            </p:tav>
                                          </p:tavLst>
                                        </p:anim>
                                        <p:animEffect transition="in" filter="wipe(right)">
                                          <p:cBhvr>
                                            <p:cTn id="16" dur="500"/>
                                            <p:tgtEl>
                                              <p:spTgt spid="94"/>
                                            </p:tgtEl>
                                          </p:cBhvr>
                                        </p:animEffect>
                                      </p:childTnLst>
                                    </p:cTn>
                                  </p:par>
                                  <p:par>
                                    <p:cTn id="17" presetID="12" presetClass="entr" presetSubtype="8"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p:tgtEl>
                                              <p:spTgt spid="14"/>
                                            </p:tgtEl>
                                            <p:attrNameLst>
                                              <p:attrName>ppt_x</p:attrName>
                                            </p:attrNameLst>
                                          </p:cBhvr>
                                          <p:tavLst>
                                            <p:tav tm="0">
                                              <p:val>
                                                <p:strVal val="#ppt_x-#ppt_w*1.125000"/>
                                              </p:val>
                                            </p:tav>
                                            <p:tav tm="100000">
                                              <p:val>
                                                <p:strVal val="#ppt_x"/>
                                              </p:val>
                                            </p:tav>
                                          </p:tavLst>
                                        </p:anim>
                                        <p:animEffect transition="in" filter="wipe(right)">
                                          <p:cBhvr>
                                            <p:cTn id="20" dur="500"/>
                                            <p:tgtEl>
                                              <p:spTgt spid="14"/>
                                            </p:tgtEl>
                                          </p:cBhvr>
                                        </p:animEffect>
                                      </p:childTnLst>
                                    </p:cTn>
                                  </p:par>
                                </p:childTnLst>
                              </p:cTn>
                            </p:par>
                            <p:par>
                              <p:cTn id="21" fill="hold">
                                <p:stCondLst>
                                  <p:cond delay="1500"/>
                                </p:stCondLst>
                                <p:childTnLst>
                                  <p:par>
                                    <p:cTn id="22" presetID="16" presetClass="entr" presetSubtype="21" fill="hold" grpId="0" nodeType="after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barn(inVertical)">
                                          <p:cBhvr>
                                            <p:cTn id="24" dur="500"/>
                                            <p:tgtEl>
                                              <p:spTgt spid="38"/>
                                            </p:tgtEl>
                                          </p:cBhvr>
                                        </p:animEffect>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wipe(left)">
                                          <p:cBhvr>
                                            <p:cTn id="28" dur="500"/>
                                            <p:tgtEl>
                                              <p:spTgt spid="39"/>
                                            </p:tgtEl>
                                          </p:cBhvr>
                                        </p:animEffect>
                                      </p:childTnLst>
                                    </p:cTn>
                                  </p:par>
                                  <p:par>
                                    <p:cTn id="29" presetID="2" presetClass="entr" presetSubtype="1" fill="hold" nodeType="withEffect">
                                      <p:stCondLst>
                                        <p:cond delay="500"/>
                                      </p:stCondLst>
                                      <p:childTnLst>
                                        <p:set>
                                          <p:cBhvr>
                                            <p:cTn id="30" dur="1" fill="hold">
                                              <p:stCondLst>
                                                <p:cond delay="0"/>
                                              </p:stCondLst>
                                            </p:cTn>
                                            <p:tgtEl>
                                              <p:spTgt spid="64"/>
                                            </p:tgtEl>
                                            <p:attrNameLst>
                                              <p:attrName>style.visibility</p:attrName>
                                            </p:attrNameLst>
                                          </p:cBhvr>
                                          <p:to>
                                            <p:strVal val="visible"/>
                                          </p:to>
                                        </p:set>
                                        <p:anim calcmode="lin" valueType="num">
                                          <p:cBhvr additive="base">
                                            <p:cTn id="31" dur="500" fill="hold"/>
                                            <p:tgtEl>
                                              <p:spTgt spid="64"/>
                                            </p:tgtEl>
                                            <p:attrNameLst>
                                              <p:attrName>ppt_x</p:attrName>
                                            </p:attrNameLst>
                                          </p:cBhvr>
                                          <p:tavLst>
                                            <p:tav tm="0">
                                              <p:val>
                                                <p:strVal val="#ppt_x"/>
                                              </p:val>
                                            </p:tav>
                                            <p:tav tm="100000">
                                              <p:val>
                                                <p:strVal val="#ppt_x"/>
                                              </p:val>
                                            </p:tav>
                                          </p:tavLst>
                                        </p:anim>
                                        <p:anim calcmode="lin" valueType="num">
                                          <p:cBhvr additive="base">
                                            <p:cTn id="32" dur="500" fill="hold"/>
                                            <p:tgtEl>
                                              <p:spTgt spid="64"/>
                                            </p:tgtEl>
                                            <p:attrNameLst>
                                              <p:attrName>ppt_y</p:attrName>
                                            </p:attrNameLst>
                                          </p:cBhvr>
                                          <p:tavLst>
                                            <p:tav tm="0">
                                              <p:val>
                                                <p:strVal val="0-#ppt_h/2"/>
                                              </p:val>
                                            </p:tav>
                                            <p:tav tm="100000">
                                              <p:val>
                                                <p:strVal val="#ppt_y"/>
                                              </p:val>
                                            </p:tav>
                                          </p:tavLst>
                                        </p:anim>
                                      </p:childTnLst>
                                    </p:cTn>
                                  </p:par>
                                  <p:par>
                                    <p:cTn id="33" presetID="2" presetClass="entr" presetSubtype="1" fill="hold" nodeType="withEffect">
                                      <p:stCondLst>
                                        <p:cond delay="300"/>
                                      </p:stCondLst>
                                      <p:childTnLst>
                                        <p:set>
                                          <p:cBhvr>
                                            <p:cTn id="34" dur="1" fill="hold">
                                              <p:stCondLst>
                                                <p:cond delay="0"/>
                                              </p:stCondLst>
                                            </p:cTn>
                                            <p:tgtEl>
                                              <p:spTgt spid="28"/>
                                            </p:tgtEl>
                                            <p:attrNameLst>
                                              <p:attrName>style.visibility</p:attrName>
                                            </p:attrNameLst>
                                          </p:cBhvr>
                                          <p:to>
                                            <p:strVal val="visible"/>
                                          </p:to>
                                        </p:set>
                                        <p:anim calcmode="lin" valueType="num">
                                          <p:cBhvr additive="base">
                                            <p:cTn id="35" dur="500" fill="hold"/>
                                            <p:tgtEl>
                                              <p:spTgt spid="28"/>
                                            </p:tgtEl>
                                            <p:attrNameLst>
                                              <p:attrName>ppt_x</p:attrName>
                                            </p:attrNameLst>
                                          </p:cBhvr>
                                          <p:tavLst>
                                            <p:tav tm="0">
                                              <p:val>
                                                <p:strVal val="#ppt_x"/>
                                              </p:val>
                                            </p:tav>
                                            <p:tav tm="100000">
                                              <p:val>
                                                <p:strVal val="#ppt_x"/>
                                              </p:val>
                                            </p:tav>
                                          </p:tavLst>
                                        </p:anim>
                                        <p:anim calcmode="lin" valueType="num">
                                          <p:cBhvr additive="base">
                                            <p:cTn id="36" dur="500" fill="hold"/>
                                            <p:tgtEl>
                                              <p:spTgt spid="28"/>
                                            </p:tgtEl>
                                            <p:attrNameLst>
                                              <p:attrName>ppt_y</p:attrName>
                                            </p:attrNameLst>
                                          </p:cBhvr>
                                          <p:tavLst>
                                            <p:tav tm="0">
                                              <p:val>
                                                <p:strVal val="0-#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1" presetClass="entr" presetSubtype="1" fill="hold" grpId="0" nodeType="clickEffect">
                                      <p:stCondLst>
                                        <p:cond delay="0"/>
                                      </p:stCondLst>
                                      <p:childTnLst>
                                        <p:set>
                                          <p:cBhvr>
                                            <p:cTn id="40" dur="1" fill="hold">
                                              <p:stCondLst>
                                                <p:cond delay="0"/>
                                              </p:stCondLst>
                                            </p:cTn>
                                            <p:tgtEl>
                                              <p:spTgt spid="2"/>
                                            </p:tgtEl>
                                            <p:attrNameLst>
                                              <p:attrName>style.visibility</p:attrName>
                                            </p:attrNameLst>
                                          </p:cBhvr>
                                          <p:to>
                                            <p:strVal val="visible"/>
                                          </p:to>
                                        </p:set>
                                        <p:animEffect transition="in" filter="wheel(1)">
                                          <p:cBhvr>
                                            <p:cTn id="41" dur="800"/>
                                            <p:tgtEl>
                                              <p:spTgt spid="2"/>
                                            </p:tgtEl>
                                          </p:cBhvr>
                                        </p:animEffect>
                                      </p:childTnLst>
                                    </p:cTn>
                                  </p:par>
                                  <p:par>
                                    <p:cTn id="42" presetID="21" presetClass="entr" presetSubtype="1" fill="hold" grpId="0" nodeType="withEffect">
                                      <p:stCondLst>
                                        <p:cond delay="0"/>
                                      </p:stCondLst>
                                      <p:childTnLst>
                                        <p:set>
                                          <p:cBhvr>
                                            <p:cTn id="43" dur="1" fill="hold">
                                              <p:stCondLst>
                                                <p:cond delay="0"/>
                                              </p:stCondLst>
                                            </p:cTn>
                                            <p:tgtEl>
                                              <p:spTgt spid="34"/>
                                            </p:tgtEl>
                                            <p:attrNameLst>
                                              <p:attrName>style.visibility</p:attrName>
                                            </p:attrNameLst>
                                          </p:cBhvr>
                                          <p:to>
                                            <p:strVal val="visible"/>
                                          </p:to>
                                        </p:set>
                                        <p:animEffect transition="in" filter="wheel(1)">
                                          <p:cBhvr>
                                            <p:cTn id="44" dur="800"/>
                                            <p:tgtEl>
                                              <p:spTgt spid="34"/>
                                            </p:tgtEl>
                                          </p:cBhvr>
                                        </p:animEffect>
                                      </p:childTnLst>
                                    </p:cTn>
                                  </p:par>
                                </p:childTnLst>
                              </p:cTn>
                            </p:par>
                            <p:par>
                              <p:cTn id="45" fill="hold">
                                <p:stCondLst>
                                  <p:cond delay="1000"/>
                                </p:stCondLst>
                                <p:childTnLst>
                                  <p:par>
                                    <p:cTn id="46" presetID="2" presetClass="entr" presetSubtype="8" fill="hold" grpId="0" nodeType="afterEffect">
                                      <p:stCondLst>
                                        <p:cond delay="0"/>
                                      </p:stCondLst>
                                      <p:childTnLst>
                                        <p:set>
                                          <p:cBhvr>
                                            <p:cTn id="47" dur="1" fill="hold">
                                              <p:stCondLst>
                                                <p:cond delay="0"/>
                                              </p:stCondLst>
                                            </p:cTn>
                                            <p:tgtEl>
                                              <p:spTgt spid="32"/>
                                            </p:tgtEl>
                                            <p:attrNameLst>
                                              <p:attrName>style.visibility</p:attrName>
                                            </p:attrNameLst>
                                          </p:cBhvr>
                                          <p:to>
                                            <p:strVal val="visible"/>
                                          </p:to>
                                        </p:set>
                                        <p:anim calcmode="lin" valueType="num">
                                          <p:cBhvr additive="base">
                                            <p:cTn id="48" dur="500" fill="hold"/>
                                            <p:tgtEl>
                                              <p:spTgt spid="32"/>
                                            </p:tgtEl>
                                            <p:attrNameLst>
                                              <p:attrName>ppt_x</p:attrName>
                                            </p:attrNameLst>
                                          </p:cBhvr>
                                          <p:tavLst>
                                            <p:tav tm="0">
                                              <p:val>
                                                <p:strVal val="0-#ppt_w/2"/>
                                              </p:val>
                                            </p:tav>
                                            <p:tav tm="100000">
                                              <p:val>
                                                <p:strVal val="#ppt_x"/>
                                              </p:val>
                                            </p:tav>
                                          </p:tavLst>
                                        </p:anim>
                                        <p:anim calcmode="lin" valueType="num">
                                          <p:cBhvr additive="base">
                                            <p:cTn id="49" dur="500" fill="hold"/>
                                            <p:tgtEl>
                                              <p:spTgt spid="32"/>
                                            </p:tgtEl>
                                            <p:attrNameLst>
                                              <p:attrName>ppt_y</p:attrName>
                                            </p:attrNameLst>
                                          </p:cBhvr>
                                          <p:tavLst>
                                            <p:tav tm="0">
                                              <p:val>
                                                <p:strVal val="#ppt_y"/>
                                              </p:val>
                                            </p:tav>
                                            <p:tav tm="100000">
                                              <p:val>
                                                <p:strVal val="#ppt_y"/>
                                              </p:val>
                                            </p:tav>
                                          </p:tavLst>
                                        </p:anim>
                                      </p:childTnLst>
                                    </p:cTn>
                                  </p:par>
                                </p:childTnLst>
                              </p:cTn>
                            </p:par>
                            <p:par>
                              <p:cTn id="50" fill="hold">
                                <p:stCondLst>
                                  <p:cond delay="1500"/>
                                </p:stCondLst>
                                <p:childTnLst>
                                  <p:par>
                                    <p:cTn id="51" presetID="2" presetClass="entr" presetSubtype="8" fill="hold" grpId="0" nodeType="afterEffect">
                                      <p:stCondLst>
                                        <p:cond delay="0"/>
                                      </p:stCondLst>
                                      <p:childTnLst>
                                        <p:set>
                                          <p:cBhvr>
                                            <p:cTn id="52" dur="1" fill="hold">
                                              <p:stCondLst>
                                                <p:cond delay="0"/>
                                              </p:stCondLst>
                                            </p:cTn>
                                            <p:tgtEl>
                                              <p:spTgt spid="33"/>
                                            </p:tgtEl>
                                            <p:attrNameLst>
                                              <p:attrName>style.visibility</p:attrName>
                                            </p:attrNameLst>
                                          </p:cBhvr>
                                          <p:to>
                                            <p:strVal val="visible"/>
                                          </p:to>
                                        </p:set>
                                        <p:anim calcmode="lin" valueType="num">
                                          <p:cBhvr additive="base">
                                            <p:cTn id="53" dur="500" fill="hold"/>
                                            <p:tgtEl>
                                              <p:spTgt spid="33"/>
                                            </p:tgtEl>
                                            <p:attrNameLst>
                                              <p:attrName>ppt_x</p:attrName>
                                            </p:attrNameLst>
                                          </p:cBhvr>
                                          <p:tavLst>
                                            <p:tav tm="0">
                                              <p:val>
                                                <p:strVal val="0-#ppt_w/2"/>
                                              </p:val>
                                            </p:tav>
                                            <p:tav tm="100000">
                                              <p:val>
                                                <p:strVal val="#ppt_x"/>
                                              </p:val>
                                            </p:tav>
                                          </p:tavLst>
                                        </p:anim>
                                        <p:anim calcmode="lin" valueType="num">
                                          <p:cBhvr additive="base">
                                            <p:cTn id="54" dur="500" fill="hold"/>
                                            <p:tgtEl>
                                              <p:spTgt spid="33"/>
                                            </p:tgtEl>
                                            <p:attrNameLst>
                                              <p:attrName>ppt_y</p:attrName>
                                            </p:attrNameLst>
                                          </p:cBhvr>
                                          <p:tavLst>
                                            <p:tav tm="0">
                                              <p:val>
                                                <p:strVal val="#ppt_y"/>
                                              </p:val>
                                            </p:tav>
                                            <p:tav tm="100000">
                                              <p:val>
                                                <p:strVal val="#ppt_y"/>
                                              </p:val>
                                            </p:tav>
                                          </p:tavLst>
                                        </p:anim>
                                      </p:childTnLst>
                                    </p:cTn>
                                  </p:par>
                                </p:childTnLst>
                              </p:cTn>
                            </p:par>
                            <p:par>
                              <p:cTn id="55" fill="hold">
                                <p:stCondLst>
                                  <p:cond delay="2000"/>
                                </p:stCondLst>
                                <p:childTnLst>
                                  <p:par>
                                    <p:cTn id="56" presetID="22" presetClass="entr" presetSubtype="8" fill="hold" grpId="0" nodeType="afterEffect">
                                      <p:stCondLst>
                                        <p:cond delay="0"/>
                                      </p:stCondLst>
                                      <p:childTnLst>
                                        <p:set>
                                          <p:cBhvr>
                                            <p:cTn id="57" dur="1" fill="hold">
                                              <p:stCondLst>
                                                <p:cond delay="0"/>
                                              </p:stCondLst>
                                            </p:cTn>
                                            <p:tgtEl>
                                              <p:spTgt spid="35"/>
                                            </p:tgtEl>
                                            <p:attrNameLst>
                                              <p:attrName>style.visibility</p:attrName>
                                            </p:attrNameLst>
                                          </p:cBhvr>
                                          <p:to>
                                            <p:strVal val="visible"/>
                                          </p:to>
                                        </p:set>
                                        <p:animEffect transition="in" filter="wipe(left)">
                                          <p:cBhvr>
                                            <p:cTn id="58" dur="500"/>
                                            <p:tgtEl>
                                              <p:spTgt spid="35"/>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wipe(left)">
                                          <p:cBhvr>
                                            <p:cTn id="61" dur="500"/>
                                            <p:tgtEl>
                                              <p:spTgt spid="31"/>
                                            </p:tgtEl>
                                          </p:cBhvr>
                                        </p:animEffect>
                                      </p:childTnLst>
                                    </p:cTn>
                                  </p:par>
                                </p:childTnLst>
                              </p:cTn>
                            </p:par>
                            <p:par>
                              <p:cTn id="62" fill="hold">
                                <p:stCondLst>
                                  <p:cond delay="2500"/>
                                </p:stCondLst>
                                <p:childTnLst>
                                  <p:par>
                                    <p:cTn id="63" presetID="22" presetClass="entr" presetSubtype="8"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wipe(left)">
                                          <p:cBhvr>
                                            <p:cTn id="65" dur="500"/>
                                            <p:tgtEl>
                                              <p:spTgt spid="37"/>
                                            </p:tgtEl>
                                          </p:cBhvr>
                                        </p:animEffect>
                                      </p:childTnLst>
                                    </p:cTn>
                                  </p:par>
                                  <p:par>
                                    <p:cTn id="66" presetID="22" presetClass="entr" presetSubtype="8" fill="hold" grpId="0" nodeType="withEffect">
                                      <p:stCondLst>
                                        <p:cond delay="0"/>
                                      </p:stCondLst>
                                      <p:childTnLst>
                                        <p:set>
                                          <p:cBhvr>
                                            <p:cTn id="67" dur="1" fill="hold">
                                              <p:stCondLst>
                                                <p:cond delay="0"/>
                                              </p:stCondLst>
                                            </p:cTn>
                                            <p:tgtEl>
                                              <p:spTgt spid="36"/>
                                            </p:tgtEl>
                                            <p:attrNameLst>
                                              <p:attrName>style.visibility</p:attrName>
                                            </p:attrNameLst>
                                          </p:cBhvr>
                                          <p:to>
                                            <p:strVal val="visible"/>
                                          </p:to>
                                        </p:set>
                                        <p:animEffect transition="in" filter="wipe(left)">
                                          <p:cBhvr>
                                            <p:cTn id="68" dur="500"/>
                                            <p:tgtEl>
                                              <p:spTgt spid="36"/>
                                            </p:tgtEl>
                                          </p:cBhvr>
                                        </p:animEffect>
                                      </p:childTnLst>
                                    </p:cTn>
                                  </p:par>
                                </p:childTnLst>
                              </p:cTn>
                            </p:par>
                            <p:par>
                              <p:cTn id="69" fill="hold">
                                <p:stCondLst>
                                  <p:cond delay="3000"/>
                                </p:stCondLst>
                                <p:childTnLst>
                                  <p:par>
                                    <p:cTn id="70" presetID="10" presetClass="entr" presetSubtype="0"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94" grpId="0"/>
          <p:bldP spid="24" grpId="0"/>
          <p:bldP spid="32" grpId="0" animBg="1"/>
          <p:bldP spid="33" grpId="0" animBg="1"/>
          <p:bldP spid="2" grpId="0"/>
          <p:bldP spid="34" grpId="0"/>
          <p:bldP spid="31" grpId="0"/>
          <p:bldP spid="35" grpId="0"/>
          <p:bldP spid="36" grpId="0"/>
          <p:bldP spid="37" grpId="0"/>
          <p:bldP spid="38" grpId="0"/>
          <p:bldP spid="39" grpId="0"/>
        </p:bldLst>
      </p:timing>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图表 3"/>
          <p:cNvGraphicFramePr/>
          <p:nvPr/>
        </p:nvGraphicFramePr>
        <p:xfrm>
          <a:off x="751115" y="957103"/>
          <a:ext cx="2816405" cy="16064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图表 4"/>
          <p:cNvGraphicFramePr/>
          <p:nvPr/>
        </p:nvGraphicFramePr>
        <p:xfrm>
          <a:off x="2359570" y="957103"/>
          <a:ext cx="2816405" cy="160644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图表 5"/>
          <p:cNvGraphicFramePr/>
          <p:nvPr/>
        </p:nvGraphicFramePr>
        <p:xfrm>
          <a:off x="3968025" y="957103"/>
          <a:ext cx="2816405" cy="160644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 name="图表 6"/>
          <p:cNvGraphicFramePr/>
          <p:nvPr/>
        </p:nvGraphicFramePr>
        <p:xfrm>
          <a:off x="5576481" y="957103"/>
          <a:ext cx="2816405" cy="1606445"/>
        </p:xfrm>
        <a:graphic>
          <a:graphicData uri="http://schemas.openxmlformats.org/drawingml/2006/chart">
            <c:chart xmlns:c="http://schemas.openxmlformats.org/drawingml/2006/chart" xmlns:r="http://schemas.openxmlformats.org/officeDocument/2006/relationships" r:id="rId6"/>
          </a:graphicData>
        </a:graphic>
      </p:graphicFrame>
      <p:sp>
        <p:nvSpPr>
          <p:cNvPr id="8" name="文本框 32"/>
          <p:cNvSpPr txBox="1"/>
          <p:nvPr/>
        </p:nvSpPr>
        <p:spPr>
          <a:xfrm>
            <a:off x="1684019" y="2467666"/>
            <a:ext cx="858915" cy="346249"/>
          </a:xfrm>
          <a:prstGeom prst="rect">
            <a:avLst/>
          </a:prstGeom>
          <a:noFill/>
        </p:spPr>
        <p:txBody>
          <a:bodyPr wrap="square" lIns="68580" tIns="34290" rIns="68580" bIns="34290" rtlCol="0">
            <a:spAutoFit/>
          </a:bodyPr>
          <a:lstStyle/>
          <a:p>
            <a:pPr algn="ctr"/>
            <a:r>
              <a:rPr lang="en-US" altLang="zh-CN" dirty="0">
                <a:solidFill>
                  <a:prstClr val="black">
                    <a:lumMod val="50000"/>
                    <a:lumOff val="50000"/>
                  </a:prstClr>
                </a:solidFill>
                <a:latin typeface="Impact" panose="020B0806030902050204" pitchFamily="34" charset="0"/>
              </a:rPr>
              <a:t>30</a:t>
            </a:r>
            <a:r>
              <a:rPr lang="en-US" altLang="zh-CN" sz="1200" dirty="0">
                <a:solidFill>
                  <a:prstClr val="black">
                    <a:lumMod val="50000"/>
                    <a:lumOff val="50000"/>
                  </a:prstClr>
                </a:solidFill>
                <a:latin typeface="Impact" panose="020B0806030902050204" pitchFamily="34" charset="0"/>
              </a:rPr>
              <a:t>%</a:t>
            </a:r>
            <a:endParaRPr lang="zh-CN" altLang="en-US" sz="1100" dirty="0">
              <a:solidFill>
                <a:prstClr val="black">
                  <a:lumMod val="50000"/>
                  <a:lumOff val="50000"/>
                </a:prstClr>
              </a:solidFill>
              <a:latin typeface="Impact" panose="020B0806030902050204" pitchFamily="34" charset="0"/>
            </a:endParaRPr>
          </a:p>
        </p:txBody>
      </p:sp>
      <p:grpSp>
        <p:nvGrpSpPr>
          <p:cNvPr id="9" name="Group 8"/>
          <p:cNvGrpSpPr>
            <a:grpSpLocks noChangeAspect="1"/>
          </p:cNvGrpSpPr>
          <p:nvPr/>
        </p:nvGrpSpPr>
        <p:grpSpPr bwMode="auto">
          <a:xfrm>
            <a:off x="1948275" y="1547939"/>
            <a:ext cx="330403" cy="362031"/>
            <a:chOff x="3437" y="2282"/>
            <a:chExt cx="679" cy="744"/>
          </a:xfrm>
          <a:solidFill>
            <a:schemeClr val="tx1"/>
          </a:solidFill>
        </p:grpSpPr>
        <p:sp>
          <p:nvSpPr>
            <p:cNvPr id="10" name="Freeform 9"/>
            <p:cNvSpPr/>
            <p:nvPr/>
          </p:nvSpPr>
          <p:spPr bwMode="auto">
            <a:xfrm>
              <a:off x="3595" y="2282"/>
              <a:ext cx="364" cy="379"/>
            </a:xfrm>
            <a:custGeom>
              <a:avLst/>
              <a:gdLst>
                <a:gd name="T0" fmla="*/ 50 w 152"/>
                <a:gd name="T1" fmla="*/ 147 h 159"/>
                <a:gd name="T2" fmla="*/ 39 w 152"/>
                <a:gd name="T3" fmla="*/ 147 h 159"/>
                <a:gd name="T4" fmla="*/ 76 w 152"/>
                <a:gd name="T5" fmla="*/ 159 h 159"/>
                <a:gd name="T6" fmla="*/ 114 w 152"/>
                <a:gd name="T7" fmla="*/ 147 h 159"/>
                <a:gd name="T8" fmla="*/ 103 w 152"/>
                <a:gd name="T9" fmla="*/ 147 h 159"/>
                <a:gd name="T10" fmla="*/ 152 w 152"/>
                <a:gd name="T11" fmla="*/ 76 h 159"/>
                <a:gd name="T12" fmla="*/ 76 w 152"/>
                <a:gd name="T13" fmla="*/ 0 h 159"/>
                <a:gd name="T14" fmla="*/ 0 w 152"/>
                <a:gd name="T15" fmla="*/ 76 h 159"/>
                <a:gd name="T16" fmla="*/ 50 w 152"/>
                <a:gd name="T17" fmla="*/ 147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159">
                  <a:moveTo>
                    <a:pt x="50" y="147"/>
                  </a:moveTo>
                  <a:cubicBezTo>
                    <a:pt x="39" y="147"/>
                    <a:pt x="39" y="147"/>
                    <a:pt x="39" y="147"/>
                  </a:cubicBezTo>
                  <a:cubicBezTo>
                    <a:pt x="39" y="152"/>
                    <a:pt x="53" y="159"/>
                    <a:pt x="76" y="159"/>
                  </a:cubicBezTo>
                  <a:cubicBezTo>
                    <a:pt x="99" y="159"/>
                    <a:pt x="113" y="152"/>
                    <a:pt x="114" y="147"/>
                  </a:cubicBezTo>
                  <a:cubicBezTo>
                    <a:pt x="103" y="147"/>
                    <a:pt x="103" y="147"/>
                    <a:pt x="103" y="147"/>
                  </a:cubicBezTo>
                  <a:cubicBezTo>
                    <a:pt x="131" y="136"/>
                    <a:pt x="152" y="108"/>
                    <a:pt x="152" y="76"/>
                  </a:cubicBezTo>
                  <a:cubicBezTo>
                    <a:pt x="152" y="34"/>
                    <a:pt x="118" y="0"/>
                    <a:pt x="76" y="0"/>
                  </a:cubicBezTo>
                  <a:cubicBezTo>
                    <a:pt x="34" y="0"/>
                    <a:pt x="0" y="34"/>
                    <a:pt x="0" y="76"/>
                  </a:cubicBezTo>
                  <a:cubicBezTo>
                    <a:pt x="0" y="108"/>
                    <a:pt x="21" y="136"/>
                    <a:pt x="50" y="1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 name="Freeform 10"/>
            <p:cNvSpPr/>
            <p:nvPr/>
          </p:nvSpPr>
          <p:spPr bwMode="auto">
            <a:xfrm>
              <a:off x="3437" y="2633"/>
              <a:ext cx="679" cy="393"/>
            </a:xfrm>
            <a:custGeom>
              <a:avLst/>
              <a:gdLst>
                <a:gd name="T0" fmla="*/ 222 w 284"/>
                <a:gd name="T1" fmla="*/ 0 h 165"/>
                <a:gd name="T2" fmla="*/ 188 w 284"/>
                <a:gd name="T3" fmla="*/ 0 h 165"/>
                <a:gd name="T4" fmla="*/ 154 w 284"/>
                <a:gd name="T5" fmla="*/ 19 h 165"/>
                <a:gd name="T6" fmla="*/ 154 w 284"/>
                <a:gd name="T7" fmla="*/ 134 h 165"/>
                <a:gd name="T8" fmla="*/ 143 w 284"/>
                <a:gd name="T9" fmla="*/ 146 h 165"/>
                <a:gd name="T10" fmla="*/ 131 w 284"/>
                <a:gd name="T11" fmla="*/ 134 h 165"/>
                <a:gd name="T12" fmla="*/ 131 w 284"/>
                <a:gd name="T13" fmla="*/ 19 h 165"/>
                <a:gd name="T14" fmla="*/ 97 w 284"/>
                <a:gd name="T15" fmla="*/ 0 h 165"/>
                <a:gd name="T16" fmla="*/ 63 w 284"/>
                <a:gd name="T17" fmla="*/ 0 h 165"/>
                <a:gd name="T18" fmla="*/ 0 w 284"/>
                <a:gd name="T19" fmla="*/ 86 h 165"/>
                <a:gd name="T20" fmla="*/ 0 w 284"/>
                <a:gd name="T21" fmla="*/ 165 h 165"/>
                <a:gd name="T22" fmla="*/ 284 w 284"/>
                <a:gd name="T23" fmla="*/ 165 h 165"/>
                <a:gd name="T24" fmla="*/ 284 w 284"/>
                <a:gd name="T25" fmla="*/ 86 h 165"/>
                <a:gd name="T26" fmla="*/ 222 w 284"/>
                <a:gd name="T27"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4" h="165">
                  <a:moveTo>
                    <a:pt x="222" y="0"/>
                  </a:moveTo>
                  <a:cubicBezTo>
                    <a:pt x="188" y="0"/>
                    <a:pt x="188" y="0"/>
                    <a:pt x="188" y="0"/>
                  </a:cubicBezTo>
                  <a:cubicBezTo>
                    <a:pt x="188" y="10"/>
                    <a:pt x="172" y="17"/>
                    <a:pt x="154" y="19"/>
                  </a:cubicBezTo>
                  <a:cubicBezTo>
                    <a:pt x="154" y="134"/>
                    <a:pt x="154" y="134"/>
                    <a:pt x="154" y="134"/>
                  </a:cubicBezTo>
                  <a:cubicBezTo>
                    <a:pt x="154" y="140"/>
                    <a:pt x="149" y="146"/>
                    <a:pt x="143" y="146"/>
                  </a:cubicBezTo>
                  <a:cubicBezTo>
                    <a:pt x="136" y="146"/>
                    <a:pt x="131" y="140"/>
                    <a:pt x="131" y="134"/>
                  </a:cubicBezTo>
                  <a:cubicBezTo>
                    <a:pt x="131" y="19"/>
                    <a:pt x="131" y="19"/>
                    <a:pt x="131" y="19"/>
                  </a:cubicBezTo>
                  <a:cubicBezTo>
                    <a:pt x="113" y="17"/>
                    <a:pt x="97" y="11"/>
                    <a:pt x="97" y="0"/>
                  </a:cubicBezTo>
                  <a:cubicBezTo>
                    <a:pt x="63" y="0"/>
                    <a:pt x="63" y="0"/>
                    <a:pt x="63" y="0"/>
                  </a:cubicBezTo>
                  <a:cubicBezTo>
                    <a:pt x="28" y="0"/>
                    <a:pt x="0" y="39"/>
                    <a:pt x="0" y="86"/>
                  </a:cubicBezTo>
                  <a:cubicBezTo>
                    <a:pt x="0" y="165"/>
                    <a:pt x="0" y="165"/>
                    <a:pt x="0" y="165"/>
                  </a:cubicBezTo>
                  <a:cubicBezTo>
                    <a:pt x="284" y="165"/>
                    <a:pt x="284" y="165"/>
                    <a:pt x="284" y="165"/>
                  </a:cubicBezTo>
                  <a:cubicBezTo>
                    <a:pt x="284" y="86"/>
                    <a:pt x="284" y="86"/>
                    <a:pt x="284" y="86"/>
                  </a:cubicBezTo>
                  <a:cubicBezTo>
                    <a:pt x="284" y="39"/>
                    <a:pt x="256" y="0"/>
                    <a:pt x="22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12" name="Group 13"/>
          <p:cNvGrpSpPr>
            <a:grpSpLocks noChangeAspect="1"/>
          </p:cNvGrpSpPr>
          <p:nvPr/>
        </p:nvGrpSpPr>
        <p:grpSpPr bwMode="auto">
          <a:xfrm>
            <a:off x="3532732" y="1549063"/>
            <a:ext cx="362309" cy="366587"/>
            <a:chOff x="2426" y="2781"/>
            <a:chExt cx="593" cy="600"/>
          </a:xfrm>
          <a:solidFill>
            <a:srgbClr val="C00000"/>
          </a:solidFill>
        </p:grpSpPr>
        <p:sp>
          <p:nvSpPr>
            <p:cNvPr id="13" name="Freeform 14"/>
            <p:cNvSpPr/>
            <p:nvPr/>
          </p:nvSpPr>
          <p:spPr bwMode="auto">
            <a:xfrm>
              <a:off x="2442" y="2805"/>
              <a:ext cx="577" cy="576"/>
            </a:xfrm>
            <a:custGeom>
              <a:avLst/>
              <a:gdLst>
                <a:gd name="T0" fmla="*/ 0 w 241"/>
                <a:gd name="T1" fmla="*/ 115 h 241"/>
                <a:gd name="T2" fmla="*/ 0 w 241"/>
                <a:gd name="T3" fmla="*/ 121 h 241"/>
                <a:gd name="T4" fmla="*/ 121 w 241"/>
                <a:gd name="T5" fmla="*/ 241 h 241"/>
                <a:gd name="T6" fmla="*/ 241 w 241"/>
                <a:gd name="T7" fmla="*/ 121 h 241"/>
                <a:gd name="T8" fmla="*/ 121 w 241"/>
                <a:gd name="T9" fmla="*/ 0 h 241"/>
                <a:gd name="T10" fmla="*/ 121 w 241"/>
                <a:gd name="T11" fmla="*/ 115 h 241"/>
                <a:gd name="T12" fmla="*/ 0 w 241"/>
                <a:gd name="T13" fmla="*/ 115 h 241"/>
              </a:gdLst>
              <a:ahLst/>
              <a:cxnLst>
                <a:cxn ang="0">
                  <a:pos x="T0" y="T1"/>
                </a:cxn>
                <a:cxn ang="0">
                  <a:pos x="T2" y="T3"/>
                </a:cxn>
                <a:cxn ang="0">
                  <a:pos x="T4" y="T5"/>
                </a:cxn>
                <a:cxn ang="0">
                  <a:pos x="T6" y="T7"/>
                </a:cxn>
                <a:cxn ang="0">
                  <a:pos x="T8" y="T9"/>
                </a:cxn>
                <a:cxn ang="0">
                  <a:pos x="T10" y="T11"/>
                </a:cxn>
                <a:cxn ang="0">
                  <a:pos x="T12" y="T13"/>
                </a:cxn>
              </a:cxnLst>
              <a:rect l="0" t="0" r="r" b="b"/>
              <a:pathLst>
                <a:path w="241" h="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 name="Freeform 15"/>
            <p:cNvSpPr>
              <a:spLocks noEditPoints="1"/>
            </p:cNvSpPr>
            <p:nvPr/>
          </p:nvSpPr>
          <p:spPr bwMode="auto">
            <a:xfrm>
              <a:off x="2426" y="2781"/>
              <a:ext cx="275" cy="273"/>
            </a:xfrm>
            <a:custGeom>
              <a:avLst/>
              <a:gdLst>
                <a:gd name="T0" fmla="*/ 0 w 115"/>
                <a:gd name="T1" fmla="*/ 114 h 114"/>
                <a:gd name="T2" fmla="*/ 115 w 115"/>
                <a:gd name="T3" fmla="*/ 114 h 114"/>
                <a:gd name="T4" fmla="*/ 115 w 115"/>
                <a:gd name="T5" fmla="*/ 0 h 114"/>
                <a:gd name="T6" fmla="*/ 0 w 115"/>
                <a:gd name="T7" fmla="*/ 114 h 114"/>
                <a:gd name="T8" fmla="*/ 15 w 115"/>
                <a:gd name="T9" fmla="*/ 104 h 114"/>
                <a:gd name="T10" fmla="*/ 104 w 115"/>
                <a:gd name="T11" fmla="*/ 14 h 114"/>
                <a:gd name="T12" fmla="*/ 104 w 115"/>
                <a:gd name="T13" fmla="*/ 104 h 114"/>
                <a:gd name="T14" fmla="*/ 15 w 115"/>
                <a:gd name="T15" fmla="*/ 104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4">
                  <a:moveTo>
                    <a:pt x="0" y="114"/>
                  </a:moveTo>
                  <a:cubicBezTo>
                    <a:pt x="115" y="114"/>
                    <a:pt x="115" y="114"/>
                    <a:pt x="115" y="114"/>
                  </a:cubicBezTo>
                  <a:cubicBezTo>
                    <a:pt x="115" y="0"/>
                    <a:pt x="115" y="0"/>
                    <a:pt x="115" y="0"/>
                  </a:cubicBezTo>
                  <a:cubicBezTo>
                    <a:pt x="51" y="0"/>
                    <a:pt x="0" y="51"/>
                    <a:pt x="0" y="114"/>
                  </a:cubicBezTo>
                  <a:close/>
                  <a:moveTo>
                    <a:pt x="15" y="104"/>
                  </a:moveTo>
                  <a:cubicBezTo>
                    <a:pt x="15" y="54"/>
                    <a:pt x="55" y="14"/>
                    <a:pt x="104" y="14"/>
                  </a:cubicBezTo>
                  <a:cubicBezTo>
                    <a:pt x="104" y="104"/>
                    <a:pt x="104" y="104"/>
                    <a:pt x="104" y="104"/>
                  </a:cubicBezTo>
                  <a:lnTo>
                    <a:pt x="15" y="10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15" name="Group 18"/>
          <p:cNvGrpSpPr>
            <a:grpSpLocks noChangeAspect="1"/>
          </p:cNvGrpSpPr>
          <p:nvPr/>
        </p:nvGrpSpPr>
        <p:grpSpPr bwMode="auto">
          <a:xfrm>
            <a:off x="5141794" y="1546015"/>
            <a:ext cx="376364" cy="350702"/>
            <a:chOff x="3802" y="2858"/>
            <a:chExt cx="616" cy="574"/>
          </a:xfrm>
          <a:solidFill>
            <a:srgbClr val="C00000"/>
          </a:solidFill>
        </p:grpSpPr>
        <p:sp>
          <p:nvSpPr>
            <p:cNvPr id="16" name="Rectangle 19"/>
            <p:cNvSpPr>
              <a:spLocks noChangeArrowheads="1"/>
            </p:cNvSpPr>
            <p:nvPr/>
          </p:nvSpPr>
          <p:spPr bwMode="auto">
            <a:xfrm>
              <a:off x="3802" y="3205"/>
              <a:ext cx="129" cy="22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7" name="Rectangle 20"/>
            <p:cNvSpPr>
              <a:spLocks noChangeArrowheads="1"/>
            </p:cNvSpPr>
            <p:nvPr/>
          </p:nvSpPr>
          <p:spPr bwMode="auto">
            <a:xfrm>
              <a:off x="3964" y="3174"/>
              <a:ext cx="129" cy="25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8" name="Rectangle 21"/>
            <p:cNvSpPr>
              <a:spLocks noChangeArrowheads="1"/>
            </p:cNvSpPr>
            <p:nvPr/>
          </p:nvSpPr>
          <p:spPr bwMode="auto">
            <a:xfrm>
              <a:off x="4129" y="3131"/>
              <a:ext cx="129" cy="30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9" name="Rectangle 22"/>
            <p:cNvSpPr>
              <a:spLocks noChangeArrowheads="1"/>
            </p:cNvSpPr>
            <p:nvPr/>
          </p:nvSpPr>
          <p:spPr bwMode="auto">
            <a:xfrm>
              <a:off x="4289" y="3078"/>
              <a:ext cx="129" cy="3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0" name="Freeform 23"/>
            <p:cNvSpPr/>
            <p:nvPr/>
          </p:nvSpPr>
          <p:spPr bwMode="auto">
            <a:xfrm>
              <a:off x="3888" y="2858"/>
              <a:ext cx="370" cy="270"/>
            </a:xfrm>
            <a:custGeom>
              <a:avLst/>
              <a:gdLst>
                <a:gd name="T0" fmla="*/ 94 w 155"/>
                <a:gd name="T1" fmla="*/ 21 h 113"/>
                <a:gd name="T2" fmla="*/ 0 w 155"/>
                <a:gd name="T3" fmla="*/ 72 h 113"/>
                <a:gd name="T4" fmla="*/ 114 w 155"/>
                <a:gd name="T5" fmla="*/ 63 h 113"/>
                <a:gd name="T6" fmla="*/ 122 w 155"/>
                <a:gd name="T7" fmla="*/ 82 h 113"/>
                <a:gd name="T8" fmla="*/ 155 w 155"/>
                <a:gd name="T9" fmla="*/ 0 h 113"/>
                <a:gd name="T10" fmla="*/ 85 w 155"/>
                <a:gd name="T11" fmla="*/ 2 h 113"/>
                <a:gd name="T12" fmla="*/ 94 w 155"/>
                <a:gd name="T13" fmla="*/ 21 h 113"/>
              </a:gdLst>
              <a:ahLst/>
              <a:cxnLst>
                <a:cxn ang="0">
                  <a:pos x="T0" y="T1"/>
                </a:cxn>
                <a:cxn ang="0">
                  <a:pos x="T2" y="T3"/>
                </a:cxn>
                <a:cxn ang="0">
                  <a:pos x="T4" y="T5"/>
                </a:cxn>
                <a:cxn ang="0">
                  <a:pos x="T6" y="T7"/>
                </a:cxn>
                <a:cxn ang="0">
                  <a:pos x="T8" y="T9"/>
                </a:cxn>
                <a:cxn ang="0">
                  <a:pos x="T10" y="T11"/>
                </a:cxn>
                <a:cxn ang="0">
                  <a:pos x="T12" y="T13"/>
                </a:cxn>
              </a:cxnLst>
              <a:rect l="0" t="0" r="r" b="b"/>
              <a:pathLst>
                <a:path w="155" h="113">
                  <a:moveTo>
                    <a:pt x="94" y="21"/>
                  </a:moveTo>
                  <a:cubicBezTo>
                    <a:pt x="85" y="33"/>
                    <a:pt x="53" y="68"/>
                    <a:pt x="0" y="72"/>
                  </a:cubicBezTo>
                  <a:cubicBezTo>
                    <a:pt x="0" y="72"/>
                    <a:pt x="31" y="113"/>
                    <a:pt x="114" y="63"/>
                  </a:cubicBezTo>
                  <a:cubicBezTo>
                    <a:pt x="122" y="82"/>
                    <a:pt x="122" y="82"/>
                    <a:pt x="122" y="82"/>
                  </a:cubicBezTo>
                  <a:cubicBezTo>
                    <a:pt x="155" y="0"/>
                    <a:pt x="155" y="0"/>
                    <a:pt x="155" y="0"/>
                  </a:cubicBezTo>
                  <a:cubicBezTo>
                    <a:pt x="85" y="2"/>
                    <a:pt x="85" y="2"/>
                    <a:pt x="85" y="2"/>
                  </a:cubicBezTo>
                  <a:lnTo>
                    <a:pt x="94"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21" name="Group 26"/>
          <p:cNvGrpSpPr>
            <a:grpSpLocks noChangeAspect="1"/>
          </p:cNvGrpSpPr>
          <p:nvPr/>
        </p:nvGrpSpPr>
        <p:grpSpPr bwMode="auto">
          <a:xfrm>
            <a:off x="6668463" y="1632307"/>
            <a:ext cx="535744" cy="265601"/>
            <a:chOff x="5676" y="2597"/>
            <a:chExt cx="1061" cy="526"/>
          </a:xfrm>
          <a:solidFill>
            <a:schemeClr val="bg1">
              <a:lumMod val="50000"/>
            </a:schemeClr>
          </a:solidFill>
        </p:grpSpPr>
        <p:sp>
          <p:nvSpPr>
            <p:cNvPr id="22" name="Freeform 27"/>
            <p:cNvSpPr/>
            <p:nvPr/>
          </p:nvSpPr>
          <p:spPr bwMode="auto">
            <a:xfrm>
              <a:off x="5747" y="2597"/>
              <a:ext cx="181" cy="115"/>
            </a:xfrm>
            <a:custGeom>
              <a:avLst/>
              <a:gdLst>
                <a:gd name="T0" fmla="*/ 25 w 76"/>
                <a:gd name="T1" fmla="*/ 48 h 48"/>
                <a:gd name="T2" fmla="*/ 64 w 76"/>
                <a:gd name="T3" fmla="*/ 44 h 48"/>
                <a:gd name="T4" fmla="*/ 76 w 76"/>
                <a:gd name="T5" fmla="*/ 13 h 48"/>
                <a:gd name="T6" fmla="*/ 39 w 76"/>
                <a:gd name="T7" fmla="*/ 15 h 48"/>
                <a:gd name="T8" fmla="*/ 23 w 76"/>
                <a:gd name="T9" fmla="*/ 10 h 48"/>
                <a:gd name="T10" fmla="*/ 7 w 76"/>
                <a:gd name="T11" fmla="*/ 20 h 48"/>
                <a:gd name="T12" fmla="*/ 25 w 76"/>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76" h="48">
                  <a:moveTo>
                    <a:pt x="25" y="48"/>
                  </a:moveTo>
                  <a:cubicBezTo>
                    <a:pt x="64" y="44"/>
                    <a:pt x="64" y="44"/>
                    <a:pt x="64" y="44"/>
                  </a:cubicBezTo>
                  <a:cubicBezTo>
                    <a:pt x="66" y="36"/>
                    <a:pt x="69" y="26"/>
                    <a:pt x="76" y="13"/>
                  </a:cubicBezTo>
                  <a:cubicBezTo>
                    <a:pt x="76" y="13"/>
                    <a:pt x="70" y="0"/>
                    <a:pt x="39" y="15"/>
                  </a:cubicBezTo>
                  <a:cubicBezTo>
                    <a:pt x="39" y="15"/>
                    <a:pt x="32" y="14"/>
                    <a:pt x="23" y="10"/>
                  </a:cubicBezTo>
                  <a:cubicBezTo>
                    <a:pt x="23" y="10"/>
                    <a:pt x="0" y="4"/>
                    <a:pt x="7" y="20"/>
                  </a:cubicBezTo>
                  <a:lnTo>
                    <a:pt x="25" y="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3" name="Freeform 28"/>
            <p:cNvSpPr>
              <a:spLocks noEditPoints="1"/>
            </p:cNvSpPr>
            <p:nvPr/>
          </p:nvSpPr>
          <p:spPr bwMode="auto">
            <a:xfrm>
              <a:off x="5759" y="2613"/>
              <a:ext cx="169" cy="101"/>
            </a:xfrm>
            <a:custGeom>
              <a:avLst/>
              <a:gdLst>
                <a:gd name="T0" fmla="*/ 20 w 71"/>
                <a:gd name="T1" fmla="*/ 42 h 42"/>
                <a:gd name="T2" fmla="*/ 2 w 71"/>
                <a:gd name="T3" fmla="*/ 13 h 42"/>
                <a:gd name="T4" fmla="*/ 1 w 71"/>
                <a:gd name="T5" fmla="*/ 4 h 42"/>
                <a:gd name="T6" fmla="*/ 10 w 71"/>
                <a:gd name="T7" fmla="*/ 1 h 42"/>
                <a:gd name="T8" fmla="*/ 18 w 71"/>
                <a:gd name="T9" fmla="*/ 2 h 42"/>
                <a:gd name="T10" fmla="*/ 18 w 71"/>
                <a:gd name="T11" fmla="*/ 2 h 42"/>
                <a:gd name="T12" fmla="*/ 34 w 71"/>
                <a:gd name="T13" fmla="*/ 8 h 42"/>
                <a:gd name="T14" fmla="*/ 59 w 71"/>
                <a:gd name="T15" fmla="*/ 0 h 42"/>
                <a:gd name="T16" fmla="*/ 71 w 71"/>
                <a:gd name="T17" fmla="*/ 6 h 42"/>
                <a:gd name="T18" fmla="*/ 71 w 71"/>
                <a:gd name="T19" fmla="*/ 6 h 42"/>
                <a:gd name="T20" fmla="*/ 71 w 71"/>
                <a:gd name="T21" fmla="*/ 6 h 42"/>
                <a:gd name="T22" fmla="*/ 60 w 71"/>
                <a:gd name="T23" fmla="*/ 37 h 42"/>
                <a:gd name="T24" fmla="*/ 60 w 71"/>
                <a:gd name="T25" fmla="*/ 37 h 42"/>
                <a:gd name="T26" fmla="*/ 20 w 71"/>
                <a:gd name="T27" fmla="*/ 42 h 42"/>
                <a:gd name="T28" fmla="*/ 10 w 71"/>
                <a:gd name="T29" fmla="*/ 2 h 42"/>
                <a:gd name="T30" fmla="*/ 2 w 71"/>
                <a:gd name="T31" fmla="*/ 5 h 42"/>
                <a:gd name="T32" fmla="*/ 3 w 71"/>
                <a:gd name="T33" fmla="*/ 13 h 42"/>
                <a:gd name="T34" fmla="*/ 20 w 71"/>
                <a:gd name="T35" fmla="*/ 40 h 42"/>
                <a:gd name="T36" fmla="*/ 59 w 71"/>
                <a:gd name="T37" fmla="*/ 36 h 42"/>
                <a:gd name="T38" fmla="*/ 70 w 71"/>
                <a:gd name="T39" fmla="*/ 6 h 42"/>
                <a:gd name="T40" fmla="*/ 59 w 71"/>
                <a:gd name="T41" fmla="*/ 1 h 42"/>
                <a:gd name="T42" fmla="*/ 34 w 71"/>
                <a:gd name="T43" fmla="*/ 9 h 42"/>
                <a:gd name="T44" fmla="*/ 34 w 71"/>
                <a:gd name="T45" fmla="*/ 9 h 42"/>
                <a:gd name="T46" fmla="*/ 34 w 71"/>
                <a:gd name="T47" fmla="*/ 9 h 42"/>
                <a:gd name="T48" fmla="*/ 18 w 71"/>
                <a:gd name="T49" fmla="*/ 3 h 42"/>
                <a:gd name="T50" fmla="*/ 10 w 71"/>
                <a:gd name="T51" fmla="*/ 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1" h="42">
                  <a:moveTo>
                    <a:pt x="20" y="42"/>
                  </a:moveTo>
                  <a:cubicBezTo>
                    <a:pt x="2" y="13"/>
                    <a:pt x="2" y="13"/>
                    <a:pt x="2" y="13"/>
                  </a:cubicBezTo>
                  <a:cubicBezTo>
                    <a:pt x="0" y="9"/>
                    <a:pt x="0" y="6"/>
                    <a:pt x="1" y="4"/>
                  </a:cubicBezTo>
                  <a:cubicBezTo>
                    <a:pt x="3" y="2"/>
                    <a:pt x="6" y="1"/>
                    <a:pt x="10" y="1"/>
                  </a:cubicBezTo>
                  <a:cubicBezTo>
                    <a:pt x="14" y="1"/>
                    <a:pt x="18" y="2"/>
                    <a:pt x="18" y="2"/>
                  </a:cubicBezTo>
                  <a:cubicBezTo>
                    <a:pt x="18" y="2"/>
                    <a:pt x="18" y="2"/>
                    <a:pt x="18" y="2"/>
                  </a:cubicBezTo>
                  <a:cubicBezTo>
                    <a:pt x="26" y="6"/>
                    <a:pt x="33" y="7"/>
                    <a:pt x="34" y="8"/>
                  </a:cubicBezTo>
                  <a:cubicBezTo>
                    <a:pt x="44" y="3"/>
                    <a:pt x="52" y="0"/>
                    <a:pt x="59" y="0"/>
                  </a:cubicBezTo>
                  <a:cubicBezTo>
                    <a:pt x="69" y="0"/>
                    <a:pt x="71" y="6"/>
                    <a:pt x="71" y="6"/>
                  </a:cubicBezTo>
                  <a:cubicBezTo>
                    <a:pt x="71" y="6"/>
                    <a:pt x="71" y="6"/>
                    <a:pt x="71" y="6"/>
                  </a:cubicBezTo>
                  <a:cubicBezTo>
                    <a:pt x="71" y="6"/>
                    <a:pt x="71" y="6"/>
                    <a:pt x="71" y="6"/>
                  </a:cubicBezTo>
                  <a:cubicBezTo>
                    <a:pt x="66" y="17"/>
                    <a:pt x="62" y="28"/>
                    <a:pt x="60" y="37"/>
                  </a:cubicBezTo>
                  <a:cubicBezTo>
                    <a:pt x="60" y="37"/>
                    <a:pt x="60" y="37"/>
                    <a:pt x="60" y="37"/>
                  </a:cubicBezTo>
                  <a:lnTo>
                    <a:pt x="20" y="42"/>
                  </a:lnTo>
                  <a:close/>
                  <a:moveTo>
                    <a:pt x="10" y="2"/>
                  </a:moveTo>
                  <a:cubicBezTo>
                    <a:pt x="7" y="2"/>
                    <a:pt x="4" y="3"/>
                    <a:pt x="2" y="5"/>
                  </a:cubicBezTo>
                  <a:cubicBezTo>
                    <a:pt x="1" y="7"/>
                    <a:pt x="1" y="9"/>
                    <a:pt x="3" y="13"/>
                  </a:cubicBezTo>
                  <a:cubicBezTo>
                    <a:pt x="20" y="40"/>
                    <a:pt x="20" y="40"/>
                    <a:pt x="20" y="40"/>
                  </a:cubicBezTo>
                  <a:cubicBezTo>
                    <a:pt x="59" y="36"/>
                    <a:pt x="59" y="36"/>
                    <a:pt x="59" y="36"/>
                  </a:cubicBezTo>
                  <a:cubicBezTo>
                    <a:pt x="61" y="27"/>
                    <a:pt x="64" y="17"/>
                    <a:pt x="70" y="6"/>
                  </a:cubicBezTo>
                  <a:cubicBezTo>
                    <a:pt x="70" y="5"/>
                    <a:pt x="67" y="1"/>
                    <a:pt x="59" y="1"/>
                  </a:cubicBezTo>
                  <a:cubicBezTo>
                    <a:pt x="52" y="1"/>
                    <a:pt x="44" y="4"/>
                    <a:pt x="34" y="9"/>
                  </a:cubicBezTo>
                  <a:cubicBezTo>
                    <a:pt x="34" y="9"/>
                    <a:pt x="34" y="9"/>
                    <a:pt x="34" y="9"/>
                  </a:cubicBezTo>
                  <a:cubicBezTo>
                    <a:pt x="34" y="9"/>
                    <a:pt x="34" y="9"/>
                    <a:pt x="34" y="9"/>
                  </a:cubicBezTo>
                  <a:cubicBezTo>
                    <a:pt x="34" y="9"/>
                    <a:pt x="27" y="8"/>
                    <a:pt x="18" y="3"/>
                  </a:cubicBezTo>
                  <a:cubicBezTo>
                    <a:pt x="17" y="3"/>
                    <a:pt x="14" y="2"/>
                    <a:pt x="1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4" name="Freeform 29"/>
            <p:cNvSpPr/>
            <p:nvPr/>
          </p:nvSpPr>
          <p:spPr bwMode="auto">
            <a:xfrm>
              <a:off x="5795" y="2709"/>
              <a:ext cx="119" cy="43"/>
            </a:xfrm>
            <a:custGeom>
              <a:avLst/>
              <a:gdLst>
                <a:gd name="T0" fmla="*/ 41 w 50"/>
                <a:gd name="T1" fmla="*/ 0 h 18"/>
                <a:gd name="T2" fmla="*/ 7 w 50"/>
                <a:gd name="T3" fmla="*/ 4 h 18"/>
                <a:gd name="T4" fmla="*/ 1 w 50"/>
                <a:gd name="T5" fmla="*/ 12 h 18"/>
                <a:gd name="T6" fmla="*/ 8 w 50"/>
                <a:gd name="T7" fmla="*/ 17 h 18"/>
                <a:gd name="T8" fmla="*/ 43 w 50"/>
                <a:gd name="T9" fmla="*/ 14 h 18"/>
                <a:gd name="T10" fmla="*/ 49 w 50"/>
                <a:gd name="T11" fmla="*/ 6 h 18"/>
                <a:gd name="T12" fmla="*/ 41 w 50"/>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50" h="18">
                  <a:moveTo>
                    <a:pt x="41" y="0"/>
                  </a:moveTo>
                  <a:cubicBezTo>
                    <a:pt x="7" y="4"/>
                    <a:pt x="7" y="4"/>
                    <a:pt x="7" y="4"/>
                  </a:cubicBezTo>
                  <a:cubicBezTo>
                    <a:pt x="3" y="5"/>
                    <a:pt x="0" y="8"/>
                    <a:pt x="1" y="12"/>
                  </a:cubicBezTo>
                  <a:cubicBezTo>
                    <a:pt x="1" y="15"/>
                    <a:pt x="5" y="18"/>
                    <a:pt x="8" y="17"/>
                  </a:cubicBezTo>
                  <a:cubicBezTo>
                    <a:pt x="43" y="14"/>
                    <a:pt x="43" y="14"/>
                    <a:pt x="43" y="14"/>
                  </a:cubicBezTo>
                  <a:cubicBezTo>
                    <a:pt x="47" y="13"/>
                    <a:pt x="50" y="10"/>
                    <a:pt x="49" y="6"/>
                  </a:cubicBezTo>
                  <a:cubicBezTo>
                    <a:pt x="49" y="3"/>
                    <a:pt x="45" y="0"/>
                    <a:pt x="4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5" name="Freeform 30"/>
            <p:cNvSpPr>
              <a:spLocks noEditPoints="1"/>
            </p:cNvSpPr>
            <p:nvPr/>
          </p:nvSpPr>
          <p:spPr bwMode="auto">
            <a:xfrm>
              <a:off x="5795" y="2707"/>
              <a:ext cx="119" cy="45"/>
            </a:xfrm>
            <a:custGeom>
              <a:avLst/>
              <a:gdLst>
                <a:gd name="T0" fmla="*/ 8 w 50"/>
                <a:gd name="T1" fmla="*/ 19 h 19"/>
                <a:gd name="T2" fmla="*/ 0 w 50"/>
                <a:gd name="T3" fmla="*/ 13 h 19"/>
                <a:gd name="T4" fmla="*/ 2 w 50"/>
                <a:gd name="T5" fmla="*/ 7 h 19"/>
                <a:gd name="T6" fmla="*/ 7 w 50"/>
                <a:gd name="T7" fmla="*/ 5 h 19"/>
                <a:gd name="T8" fmla="*/ 41 w 50"/>
                <a:gd name="T9" fmla="*/ 1 h 19"/>
                <a:gd name="T10" fmla="*/ 50 w 50"/>
                <a:gd name="T11" fmla="*/ 7 h 19"/>
                <a:gd name="T12" fmla="*/ 48 w 50"/>
                <a:gd name="T13" fmla="*/ 12 h 19"/>
                <a:gd name="T14" fmla="*/ 43 w 50"/>
                <a:gd name="T15" fmla="*/ 15 h 19"/>
                <a:gd name="T16" fmla="*/ 9 w 50"/>
                <a:gd name="T17" fmla="*/ 19 h 19"/>
                <a:gd name="T18" fmla="*/ 8 w 50"/>
                <a:gd name="T19" fmla="*/ 19 h 19"/>
                <a:gd name="T20" fmla="*/ 42 w 50"/>
                <a:gd name="T21" fmla="*/ 2 h 19"/>
                <a:gd name="T22" fmla="*/ 41 w 50"/>
                <a:gd name="T23" fmla="*/ 2 h 19"/>
                <a:gd name="T24" fmla="*/ 7 w 50"/>
                <a:gd name="T25" fmla="*/ 6 h 19"/>
                <a:gd name="T26" fmla="*/ 3 w 50"/>
                <a:gd name="T27" fmla="*/ 8 h 19"/>
                <a:gd name="T28" fmla="*/ 1 w 50"/>
                <a:gd name="T29" fmla="*/ 12 h 19"/>
                <a:gd name="T30" fmla="*/ 8 w 50"/>
                <a:gd name="T31" fmla="*/ 18 h 19"/>
                <a:gd name="T32" fmla="*/ 43 w 50"/>
                <a:gd name="T33" fmla="*/ 14 h 19"/>
                <a:gd name="T34" fmla="*/ 47 w 50"/>
                <a:gd name="T35" fmla="*/ 12 h 19"/>
                <a:gd name="T36" fmla="*/ 49 w 50"/>
                <a:gd name="T37" fmla="*/ 7 h 19"/>
                <a:gd name="T38" fmla="*/ 42 w 50"/>
                <a:gd name="T39" fmla="*/ 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0" h="19">
                  <a:moveTo>
                    <a:pt x="8" y="19"/>
                  </a:moveTo>
                  <a:cubicBezTo>
                    <a:pt x="4" y="19"/>
                    <a:pt x="0" y="16"/>
                    <a:pt x="0" y="13"/>
                  </a:cubicBezTo>
                  <a:cubicBezTo>
                    <a:pt x="0" y="11"/>
                    <a:pt x="0" y="9"/>
                    <a:pt x="2" y="7"/>
                  </a:cubicBezTo>
                  <a:cubicBezTo>
                    <a:pt x="3" y="6"/>
                    <a:pt x="5" y="5"/>
                    <a:pt x="7" y="5"/>
                  </a:cubicBezTo>
                  <a:cubicBezTo>
                    <a:pt x="41" y="1"/>
                    <a:pt x="41" y="1"/>
                    <a:pt x="41" y="1"/>
                  </a:cubicBezTo>
                  <a:cubicBezTo>
                    <a:pt x="45" y="0"/>
                    <a:pt x="49" y="3"/>
                    <a:pt x="50" y="7"/>
                  </a:cubicBezTo>
                  <a:cubicBezTo>
                    <a:pt x="50" y="9"/>
                    <a:pt x="49" y="11"/>
                    <a:pt x="48" y="12"/>
                  </a:cubicBezTo>
                  <a:cubicBezTo>
                    <a:pt x="47" y="14"/>
                    <a:pt x="45" y="15"/>
                    <a:pt x="43" y="15"/>
                  </a:cubicBezTo>
                  <a:cubicBezTo>
                    <a:pt x="9" y="19"/>
                    <a:pt x="9" y="19"/>
                    <a:pt x="9" y="19"/>
                  </a:cubicBezTo>
                  <a:cubicBezTo>
                    <a:pt x="8" y="19"/>
                    <a:pt x="8" y="19"/>
                    <a:pt x="8" y="19"/>
                  </a:cubicBezTo>
                  <a:close/>
                  <a:moveTo>
                    <a:pt x="42" y="2"/>
                  </a:moveTo>
                  <a:cubicBezTo>
                    <a:pt x="42" y="2"/>
                    <a:pt x="42" y="2"/>
                    <a:pt x="41" y="2"/>
                  </a:cubicBezTo>
                  <a:cubicBezTo>
                    <a:pt x="7" y="6"/>
                    <a:pt x="7" y="6"/>
                    <a:pt x="7" y="6"/>
                  </a:cubicBezTo>
                  <a:cubicBezTo>
                    <a:pt x="5" y="6"/>
                    <a:pt x="4" y="7"/>
                    <a:pt x="3" y="8"/>
                  </a:cubicBezTo>
                  <a:cubicBezTo>
                    <a:pt x="1" y="9"/>
                    <a:pt x="1" y="11"/>
                    <a:pt x="1" y="12"/>
                  </a:cubicBezTo>
                  <a:cubicBezTo>
                    <a:pt x="2" y="16"/>
                    <a:pt x="5" y="18"/>
                    <a:pt x="8" y="18"/>
                  </a:cubicBezTo>
                  <a:cubicBezTo>
                    <a:pt x="43" y="14"/>
                    <a:pt x="43" y="14"/>
                    <a:pt x="43" y="14"/>
                  </a:cubicBezTo>
                  <a:cubicBezTo>
                    <a:pt x="45" y="14"/>
                    <a:pt x="46" y="13"/>
                    <a:pt x="47" y="12"/>
                  </a:cubicBezTo>
                  <a:cubicBezTo>
                    <a:pt x="48" y="10"/>
                    <a:pt x="49" y="9"/>
                    <a:pt x="49" y="7"/>
                  </a:cubicBezTo>
                  <a:cubicBezTo>
                    <a:pt x="48" y="4"/>
                    <a:pt x="45" y="2"/>
                    <a:pt x="4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6" name="Freeform 31"/>
            <p:cNvSpPr>
              <a:spLocks noEditPoints="1"/>
            </p:cNvSpPr>
            <p:nvPr/>
          </p:nvSpPr>
          <p:spPr bwMode="auto">
            <a:xfrm>
              <a:off x="5676" y="2752"/>
              <a:ext cx="424" cy="371"/>
            </a:xfrm>
            <a:custGeom>
              <a:avLst/>
              <a:gdLst>
                <a:gd name="T0" fmla="*/ 153 w 178"/>
                <a:gd name="T1" fmla="*/ 137 h 155"/>
                <a:gd name="T2" fmla="*/ 157 w 178"/>
                <a:gd name="T3" fmla="*/ 137 h 155"/>
                <a:gd name="T4" fmla="*/ 165 w 178"/>
                <a:gd name="T5" fmla="*/ 138 h 155"/>
                <a:gd name="T6" fmla="*/ 168 w 178"/>
                <a:gd name="T7" fmla="*/ 139 h 155"/>
                <a:gd name="T8" fmla="*/ 176 w 178"/>
                <a:gd name="T9" fmla="*/ 135 h 155"/>
                <a:gd name="T10" fmla="*/ 172 w 178"/>
                <a:gd name="T11" fmla="*/ 128 h 155"/>
                <a:gd name="T12" fmla="*/ 166 w 178"/>
                <a:gd name="T13" fmla="*/ 105 h 155"/>
                <a:gd name="T14" fmla="*/ 134 w 178"/>
                <a:gd name="T15" fmla="*/ 34 h 155"/>
                <a:gd name="T16" fmla="*/ 95 w 178"/>
                <a:gd name="T17" fmla="*/ 2 h 155"/>
                <a:gd name="T18" fmla="*/ 94 w 178"/>
                <a:gd name="T19" fmla="*/ 0 h 155"/>
                <a:gd name="T20" fmla="*/ 58 w 178"/>
                <a:gd name="T21" fmla="*/ 4 h 155"/>
                <a:gd name="T22" fmla="*/ 35 w 178"/>
                <a:gd name="T23" fmla="*/ 37 h 155"/>
                <a:gd name="T24" fmla="*/ 21 w 178"/>
                <a:gd name="T25" fmla="*/ 133 h 155"/>
                <a:gd name="T26" fmla="*/ 15 w 178"/>
                <a:gd name="T27" fmla="*/ 148 h 155"/>
                <a:gd name="T28" fmla="*/ 15 w 178"/>
                <a:gd name="T29" fmla="*/ 153 h 155"/>
                <a:gd name="T30" fmla="*/ 24 w 178"/>
                <a:gd name="T31" fmla="*/ 153 h 155"/>
                <a:gd name="T32" fmla="*/ 36 w 178"/>
                <a:gd name="T33" fmla="*/ 150 h 155"/>
                <a:gd name="T34" fmla="*/ 36 w 178"/>
                <a:gd name="T35" fmla="*/ 150 h 155"/>
                <a:gd name="T36" fmla="*/ 36 w 178"/>
                <a:gd name="T37" fmla="*/ 150 h 155"/>
                <a:gd name="T38" fmla="*/ 68 w 178"/>
                <a:gd name="T39" fmla="*/ 153 h 155"/>
                <a:gd name="T40" fmla="*/ 153 w 178"/>
                <a:gd name="T41" fmla="*/ 137 h 155"/>
                <a:gd name="T42" fmla="*/ 67 w 178"/>
                <a:gd name="T43" fmla="*/ 57 h 155"/>
                <a:gd name="T44" fmla="*/ 81 w 178"/>
                <a:gd name="T45" fmla="*/ 50 h 155"/>
                <a:gd name="T46" fmla="*/ 80 w 178"/>
                <a:gd name="T47" fmla="*/ 42 h 155"/>
                <a:gd name="T48" fmla="*/ 86 w 178"/>
                <a:gd name="T49" fmla="*/ 41 h 155"/>
                <a:gd name="T50" fmla="*/ 88 w 178"/>
                <a:gd name="T51" fmla="*/ 49 h 155"/>
                <a:gd name="T52" fmla="*/ 102 w 178"/>
                <a:gd name="T53" fmla="*/ 50 h 155"/>
                <a:gd name="T54" fmla="*/ 100 w 178"/>
                <a:gd name="T55" fmla="*/ 55 h 155"/>
                <a:gd name="T56" fmla="*/ 75 w 178"/>
                <a:gd name="T57" fmla="*/ 62 h 155"/>
                <a:gd name="T58" fmla="*/ 92 w 178"/>
                <a:gd name="T59" fmla="*/ 70 h 155"/>
                <a:gd name="T60" fmla="*/ 106 w 178"/>
                <a:gd name="T61" fmla="*/ 92 h 155"/>
                <a:gd name="T62" fmla="*/ 93 w 178"/>
                <a:gd name="T63" fmla="*/ 98 h 155"/>
                <a:gd name="T64" fmla="*/ 94 w 178"/>
                <a:gd name="T65" fmla="*/ 106 h 155"/>
                <a:gd name="T66" fmla="*/ 87 w 178"/>
                <a:gd name="T67" fmla="*/ 107 h 155"/>
                <a:gd name="T68" fmla="*/ 86 w 178"/>
                <a:gd name="T69" fmla="*/ 99 h 155"/>
                <a:gd name="T70" fmla="*/ 69 w 178"/>
                <a:gd name="T71" fmla="*/ 97 h 155"/>
                <a:gd name="T72" fmla="*/ 70 w 178"/>
                <a:gd name="T73" fmla="*/ 92 h 155"/>
                <a:gd name="T74" fmla="*/ 97 w 178"/>
                <a:gd name="T75" fmla="*/ 90 h 155"/>
                <a:gd name="T76" fmla="*/ 93 w 178"/>
                <a:gd name="T77" fmla="*/ 78 h 155"/>
                <a:gd name="T78" fmla="*/ 78 w 178"/>
                <a:gd name="T79" fmla="*/ 74 h 155"/>
                <a:gd name="T80" fmla="*/ 67 w 178"/>
                <a:gd name="T81" fmla="*/ 5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8" h="155">
                  <a:moveTo>
                    <a:pt x="153" y="137"/>
                  </a:moveTo>
                  <a:cubicBezTo>
                    <a:pt x="153" y="137"/>
                    <a:pt x="154" y="137"/>
                    <a:pt x="157" y="137"/>
                  </a:cubicBezTo>
                  <a:cubicBezTo>
                    <a:pt x="160" y="137"/>
                    <a:pt x="162" y="137"/>
                    <a:pt x="165" y="138"/>
                  </a:cubicBezTo>
                  <a:cubicBezTo>
                    <a:pt x="165" y="138"/>
                    <a:pt x="166" y="139"/>
                    <a:pt x="168" y="139"/>
                  </a:cubicBezTo>
                  <a:cubicBezTo>
                    <a:pt x="172" y="139"/>
                    <a:pt x="174" y="137"/>
                    <a:pt x="176" y="135"/>
                  </a:cubicBezTo>
                  <a:cubicBezTo>
                    <a:pt x="176" y="135"/>
                    <a:pt x="178" y="132"/>
                    <a:pt x="172" y="128"/>
                  </a:cubicBezTo>
                  <a:cubicBezTo>
                    <a:pt x="172" y="128"/>
                    <a:pt x="162" y="123"/>
                    <a:pt x="166" y="105"/>
                  </a:cubicBezTo>
                  <a:cubicBezTo>
                    <a:pt x="166" y="105"/>
                    <a:pt x="171" y="57"/>
                    <a:pt x="134" y="34"/>
                  </a:cubicBezTo>
                  <a:cubicBezTo>
                    <a:pt x="133" y="33"/>
                    <a:pt x="96" y="10"/>
                    <a:pt x="95" y="2"/>
                  </a:cubicBezTo>
                  <a:cubicBezTo>
                    <a:pt x="95" y="2"/>
                    <a:pt x="95" y="1"/>
                    <a:pt x="94" y="0"/>
                  </a:cubicBezTo>
                  <a:cubicBezTo>
                    <a:pt x="58" y="4"/>
                    <a:pt x="58" y="4"/>
                    <a:pt x="58" y="4"/>
                  </a:cubicBezTo>
                  <a:cubicBezTo>
                    <a:pt x="54" y="12"/>
                    <a:pt x="46" y="24"/>
                    <a:pt x="35" y="37"/>
                  </a:cubicBezTo>
                  <a:cubicBezTo>
                    <a:pt x="35" y="37"/>
                    <a:pt x="0" y="78"/>
                    <a:pt x="21" y="133"/>
                  </a:cubicBezTo>
                  <a:cubicBezTo>
                    <a:pt x="21" y="134"/>
                    <a:pt x="22" y="137"/>
                    <a:pt x="15" y="148"/>
                  </a:cubicBezTo>
                  <a:cubicBezTo>
                    <a:pt x="15" y="148"/>
                    <a:pt x="14" y="151"/>
                    <a:pt x="15" y="153"/>
                  </a:cubicBezTo>
                  <a:cubicBezTo>
                    <a:pt x="16" y="155"/>
                    <a:pt x="19" y="155"/>
                    <a:pt x="24" y="153"/>
                  </a:cubicBezTo>
                  <a:cubicBezTo>
                    <a:pt x="24" y="153"/>
                    <a:pt x="28" y="151"/>
                    <a:pt x="36" y="150"/>
                  </a:cubicBezTo>
                  <a:cubicBezTo>
                    <a:pt x="36" y="150"/>
                    <a:pt x="36" y="150"/>
                    <a:pt x="36" y="150"/>
                  </a:cubicBezTo>
                  <a:cubicBezTo>
                    <a:pt x="36" y="150"/>
                    <a:pt x="36" y="150"/>
                    <a:pt x="36" y="150"/>
                  </a:cubicBezTo>
                  <a:cubicBezTo>
                    <a:pt x="36" y="150"/>
                    <a:pt x="49" y="153"/>
                    <a:pt x="68" y="153"/>
                  </a:cubicBezTo>
                  <a:cubicBezTo>
                    <a:pt x="88" y="153"/>
                    <a:pt x="119" y="150"/>
                    <a:pt x="153" y="137"/>
                  </a:cubicBezTo>
                  <a:close/>
                  <a:moveTo>
                    <a:pt x="67" y="57"/>
                  </a:moveTo>
                  <a:cubicBezTo>
                    <a:pt x="67" y="57"/>
                    <a:pt x="69" y="52"/>
                    <a:pt x="81" y="50"/>
                  </a:cubicBezTo>
                  <a:cubicBezTo>
                    <a:pt x="80" y="42"/>
                    <a:pt x="80" y="42"/>
                    <a:pt x="80" y="42"/>
                  </a:cubicBezTo>
                  <a:cubicBezTo>
                    <a:pt x="86" y="41"/>
                    <a:pt x="86" y="41"/>
                    <a:pt x="86" y="41"/>
                  </a:cubicBezTo>
                  <a:cubicBezTo>
                    <a:pt x="88" y="49"/>
                    <a:pt x="88" y="49"/>
                    <a:pt x="88" y="49"/>
                  </a:cubicBezTo>
                  <a:cubicBezTo>
                    <a:pt x="88" y="49"/>
                    <a:pt x="96" y="48"/>
                    <a:pt x="102" y="50"/>
                  </a:cubicBezTo>
                  <a:cubicBezTo>
                    <a:pt x="100" y="55"/>
                    <a:pt x="100" y="55"/>
                    <a:pt x="100" y="55"/>
                  </a:cubicBezTo>
                  <a:cubicBezTo>
                    <a:pt x="100" y="55"/>
                    <a:pt x="78" y="52"/>
                    <a:pt x="75" y="62"/>
                  </a:cubicBezTo>
                  <a:cubicBezTo>
                    <a:pt x="75" y="62"/>
                    <a:pt x="73" y="69"/>
                    <a:pt x="92" y="70"/>
                  </a:cubicBezTo>
                  <a:cubicBezTo>
                    <a:pt x="92" y="70"/>
                    <a:pt x="119" y="73"/>
                    <a:pt x="106" y="92"/>
                  </a:cubicBezTo>
                  <a:cubicBezTo>
                    <a:pt x="106" y="92"/>
                    <a:pt x="102" y="97"/>
                    <a:pt x="93" y="98"/>
                  </a:cubicBezTo>
                  <a:cubicBezTo>
                    <a:pt x="94" y="106"/>
                    <a:pt x="94" y="106"/>
                    <a:pt x="94" y="106"/>
                  </a:cubicBezTo>
                  <a:cubicBezTo>
                    <a:pt x="87" y="107"/>
                    <a:pt x="87" y="107"/>
                    <a:pt x="87" y="107"/>
                  </a:cubicBezTo>
                  <a:cubicBezTo>
                    <a:pt x="86" y="99"/>
                    <a:pt x="86" y="99"/>
                    <a:pt x="86" y="99"/>
                  </a:cubicBezTo>
                  <a:cubicBezTo>
                    <a:pt x="86" y="99"/>
                    <a:pt x="75" y="100"/>
                    <a:pt x="69" y="97"/>
                  </a:cubicBezTo>
                  <a:cubicBezTo>
                    <a:pt x="70" y="92"/>
                    <a:pt x="70" y="92"/>
                    <a:pt x="70" y="92"/>
                  </a:cubicBezTo>
                  <a:cubicBezTo>
                    <a:pt x="70" y="92"/>
                    <a:pt x="84" y="98"/>
                    <a:pt x="97" y="90"/>
                  </a:cubicBezTo>
                  <a:cubicBezTo>
                    <a:pt x="97" y="90"/>
                    <a:pt x="108" y="82"/>
                    <a:pt x="93" y="78"/>
                  </a:cubicBezTo>
                  <a:cubicBezTo>
                    <a:pt x="93" y="78"/>
                    <a:pt x="85" y="76"/>
                    <a:pt x="78" y="74"/>
                  </a:cubicBezTo>
                  <a:cubicBezTo>
                    <a:pt x="78" y="74"/>
                    <a:pt x="60" y="70"/>
                    <a:pt x="67"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7" name="Freeform 32"/>
            <p:cNvSpPr/>
            <p:nvPr/>
          </p:nvSpPr>
          <p:spPr bwMode="auto">
            <a:xfrm>
              <a:off x="6433" y="2606"/>
              <a:ext cx="176" cy="108"/>
            </a:xfrm>
            <a:custGeom>
              <a:avLst/>
              <a:gdLst>
                <a:gd name="T0" fmla="*/ 21 w 74"/>
                <a:gd name="T1" fmla="*/ 45 h 45"/>
                <a:gd name="T2" fmla="*/ 60 w 74"/>
                <a:gd name="T3" fmla="*/ 44 h 45"/>
                <a:gd name="T4" fmla="*/ 74 w 74"/>
                <a:gd name="T5" fmla="*/ 15 h 45"/>
                <a:gd name="T6" fmla="*/ 38 w 74"/>
                <a:gd name="T7" fmla="*/ 14 h 45"/>
                <a:gd name="T8" fmla="*/ 23 w 74"/>
                <a:gd name="T9" fmla="*/ 8 h 45"/>
                <a:gd name="T10" fmla="*/ 6 w 74"/>
                <a:gd name="T11" fmla="*/ 17 h 45"/>
                <a:gd name="T12" fmla="*/ 21 w 74"/>
                <a:gd name="T13" fmla="*/ 45 h 45"/>
              </a:gdLst>
              <a:ahLst/>
              <a:cxnLst>
                <a:cxn ang="0">
                  <a:pos x="T0" y="T1"/>
                </a:cxn>
                <a:cxn ang="0">
                  <a:pos x="T2" y="T3"/>
                </a:cxn>
                <a:cxn ang="0">
                  <a:pos x="T4" y="T5"/>
                </a:cxn>
                <a:cxn ang="0">
                  <a:pos x="T6" y="T7"/>
                </a:cxn>
                <a:cxn ang="0">
                  <a:pos x="T8" y="T9"/>
                </a:cxn>
                <a:cxn ang="0">
                  <a:pos x="T10" y="T11"/>
                </a:cxn>
                <a:cxn ang="0">
                  <a:pos x="T12" y="T13"/>
                </a:cxn>
              </a:cxnLst>
              <a:rect l="0" t="0" r="r" b="b"/>
              <a:pathLst>
                <a:path w="74" h="45">
                  <a:moveTo>
                    <a:pt x="21" y="45"/>
                  </a:moveTo>
                  <a:cubicBezTo>
                    <a:pt x="60" y="44"/>
                    <a:pt x="60" y="44"/>
                    <a:pt x="60" y="44"/>
                  </a:cubicBezTo>
                  <a:cubicBezTo>
                    <a:pt x="62" y="37"/>
                    <a:pt x="66" y="27"/>
                    <a:pt x="74" y="15"/>
                  </a:cubicBezTo>
                  <a:cubicBezTo>
                    <a:pt x="74" y="15"/>
                    <a:pt x="69" y="2"/>
                    <a:pt x="38" y="14"/>
                  </a:cubicBezTo>
                  <a:cubicBezTo>
                    <a:pt x="38" y="14"/>
                    <a:pt x="31" y="13"/>
                    <a:pt x="23" y="8"/>
                  </a:cubicBezTo>
                  <a:cubicBezTo>
                    <a:pt x="23" y="8"/>
                    <a:pt x="0" y="0"/>
                    <a:pt x="6" y="17"/>
                  </a:cubicBezTo>
                  <a:lnTo>
                    <a:pt x="21" y="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8" name="Freeform 33"/>
            <p:cNvSpPr>
              <a:spLocks noEditPoints="1"/>
            </p:cNvSpPr>
            <p:nvPr/>
          </p:nvSpPr>
          <p:spPr bwMode="auto">
            <a:xfrm>
              <a:off x="6442" y="2621"/>
              <a:ext cx="167" cy="95"/>
            </a:xfrm>
            <a:custGeom>
              <a:avLst/>
              <a:gdLst>
                <a:gd name="T0" fmla="*/ 17 w 70"/>
                <a:gd name="T1" fmla="*/ 40 h 40"/>
                <a:gd name="T2" fmla="*/ 2 w 70"/>
                <a:gd name="T3" fmla="*/ 11 h 40"/>
                <a:gd name="T4" fmla="*/ 2 w 70"/>
                <a:gd name="T5" fmla="*/ 2 h 40"/>
                <a:gd name="T6" fmla="*/ 9 w 70"/>
                <a:gd name="T7" fmla="*/ 0 h 40"/>
                <a:gd name="T8" fmla="*/ 19 w 70"/>
                <a:gd name="T9" fmla="*/ 1 h 40"/>
                <a:gd name="T10" fmla="*/ 19 w 70"/>
                <a:gd name="T11" fmla="*/ 1 h 40"/>
                <a:gd name="T12" fmla="*/ 34 w 70"/>
                <a:gd name="T13" fmla="*/ 8 h 40"/>
                <a:gd name="T14" fmla="*/ 56 w 70"/>
                <a:gd name="T15" fmla="*/ 2 h 40"/>
                <a:gd name="T16" fmla="*/ 70 w 70"/>
                <a:gd name="T17" fmla="*/ 9 h 40"/>
                <a:gd name="T18" fmla="*/ 70 w 70"/>
                <a:gd name="T19" fmla="*/ 9 h 40"/>
                <a:gd name="T20" fmla="*/ 70 w 70"/>
                <a:gd name="T21" fmla="*/ 10 h 40"/>
                <a:gd name="T22" fmla="*/ 56 w 70"/>
                <a:gd name="T23" fmla="*/ 39 h 40"/>
                <a:gd name="T24" fmla="*/ 56 w 70"/>
                <a:gd name="T25" fmla="*/ 39 h 40"/>
                <a:gd name="T26" fmla="*/ 17 w 70"/>
                <a:gd name="T27" fmla="*/ 40 h 40"/>
                <a:gd name="T28" fmla="*/ 9 w 70"/>
                <a:gd name="T29" fmla="*/ 1 h 40"/>
                <a:gd name="T30" fmla="*/ 3 w 70"/>
                <a:gd name="T31" fmla="*/ 3 h 40"/>
                <a:gd name="T32" fmla="*/ 3 w 70"/>
                <a:gd name="T33" fmla="*/ 11 h 40"/>
                <a:gd name="T34" fmla="*/ 17 w 70"/>
                <a:gd name="T35" fmla="*/ 39 h 40"/>
                <a:gd name="T36" fmla="*/ 55 w 70"/>
                <a:gd name="T37" fmla="*/ 38 h 40"/>
                <a:gd name="T38" fmla="*/ 69 w 70"/>
                <a:gd name="T39" fmla="*/ 9 h 40"/>
                <a:gd name="T40" fmla="*/ 56 w 70"/>
                <a:gd name="T41" fmla="*/ 4 h 40"/>
                <a:gd name="T42" fmla="*/ 34 w 70"/>
                <a:gd name="T43" fmla="*/ 9 h 40"/>
                <a:gd name="T44" fmla="*/ 34 w 70"/>
                <a:gd name="T45" fmla="*/ 9 h 40"/>
                <a:gd name="T46" fmla="*/ 34 w 70"/>
                <a:gd name="T47" fmla="*/ 9 h 40"/>
                <a:gd name="T48" fmla="*/ 18 w 70"/>
                <a:gd name="T49" fmla="*/ 2 h 40"/>
                <a:gd name="T50" fmla="*/ 9 w 70"/>
                <a:gd name="T51" fmla="*/ 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0" h="40">
                  <a:moveTo>
                    <a:pt x="17" y="40"/>
                  </a:moveTo>
                  <a:cubicBezTo>
                    <a:pt x="2" y="11"/>
                    <a:pt x="2" y="11"/>
                    <a:pt x="2" y="11"/>
                  </a:cubicBezTo>
                  <a:cubicBezTo>
                    <a:pt x="0" y="7"/>
                    <a:pt x="0" y="4"/>
                    <a:pt x="2" y="2"/>
                  </a:cubicBezTo>
                  <a:cubicBezTo>
                    <a:pt x="3" y="0"/>
                    <a:pt x="5" y="0"/>
                    <a:pt x="9" y="0"/>
                  </a:cubicBezTo>
                  <a:cubicBezTo>
                    <a:pt x="14" y="0"/>
                    <a:pt x="19" y="1"/>
                    <a:pt x="19" y="1"/>
                  </a:cubicBezTo>
                  <a:cubicBezTo>
                    <a:pt x="19" y="1"/>
                    <a:pt x="19" y="1"/>
                    <a:pt x="19" y="1"/>
                  </a:cubicBezTo>
                  <a:cubicBezTo>
                    <a:pt x="26" y="6"/>
                    <a:pt x="33" y="8"/>
                    <a:pt x="34" y="8"/>
                  </a:cubicBezTo>
                  <a:cubicBezTo>
                    <a:pt x="43" y="4"/>
                    <a:pt x="50" y="2"/>
                    <a:pt x="56" y="2"/>
                  </a:cubicBezTo>
                  <a:cubicBezTo>
                    <a:pt x="68" y="2"/>
                    <a:pt x="70" y="9"/>
                    <a:pt x="70" y="9"/>
                  </a:cubicBezTo>
                  <a:cubicBezTo>
                    <a:pt x="70" y="9"/>
                    <a:pt x="70" y="9"/>
                    <a:pt x="70" y="9"/>
                  </a:cubicBezTo>
                  <a:cubicBezTo>
                    <a:pt x="70" y="10"/>
                    <a:pt x="70" y="10"/>
                    <a:pt x="70" y="10"/>
                  </a:cubicBezTo>
                  <a:cubicBezTo>
                    <a:pt x="64" y="20"/>
                    <a:pt x="59" y="30"/>
                    <a:pt x="56" y="39"/>
                  </a:cubicBezTo>
                  <a:cubicBezTo>
                    <a:pt x="56" y="39"/>
                    <a:pt x="56" y="39"/>
                    <a:pt x="56" y="39"/>
                  </a:cubicBezTo>
                  <a:lnTo>
                    <a:pt x="17" y="40"/>
                  </a:lnTo>
                  <a:close/>
                  <a:moveTo>
                    <a:pt x="9" y="1"/>
                  </a:moveTo>
                  <a:cubicBezTo>
                    <a:pt x="6" y="1"/>
                    <a:pt x="4" y="1"/>
                    <a:pt x="3" y="3"/>
                  </a:cubicBezTo>
                  <a:cubicBezTo>
                    <a:pt x="1" y="4"/>
                    <a:pt x="1" y="7"/>
                    <a:pt x="3" y="11"/>
                  </a:cubicBezTo>
                  <a:cubicBezTo>
                    <a:pt x="17" y="39"/>
                    <a:pt x="17" y="39"/>
                    <a:pt x="17" y="39"/>
                  </a:cubicBezTo>
                  <a:cubicBezTo>
                    <a:pt x="55" y="38"/>
                    <a:pt x="55" y="38"/>
                    <a:pt x="55" y="38"/>
                  </a:cubicBezTo>
                  <a:cubicBezTo>
                    <a:pt x="58" y="29"/>
                    <a:pt x="63" y="19"/>
                    <a:pt x="69" y="9"/>
                  </a:cubicBezTo>
                  <a:cubicBezTo>
                    <a:pt x="69" y="8"/>
                    <a:pt x="66" y="4"/>
                    <a:pt x="56" y="4"/>
                  </a:cubicBezTo>
                  <a:cubicBezTo>
                    <a:pt x="50" y="4"/>
                    <a:pt x="43" y="5"/>
                    <a:pt x="34" y="9"/>
                  </a:cubicBezTo>
                  <a:cubicBezTo>
                    <a:pt x="34" y="9"/>
                    <a:pt x="34" y="9"/>
                    <a:pt x="34" y="9"/>
                  </a:cubicBezTo>
                  <a:cubicBezTo>
                    <a:pt x="34" y="9"/>
                    <a:pt x="34" y="9"/>
                    <a:pt x="34" y="9"/>
                  </a:cubicBezTo>
                  <a:cubicBezTo>
                    <a:pt x="33" y="9"/>
                    <a:pt x="27" y="8"/>
                    <a:pt x="18" y="2"/>
                  </a:cubicBezTo>
                  <a:cubicBezTo>
                    <a:pt x="18" y="2"/>
                    <a:pt x="13" y="1"/>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9" name="Freeform 34"/>
            <p:cNvSpPr/>
            <p:nvPr/>
          </p:nvSpPr>
          <p:spPr bwMode="auto">
            <a:xfrm>
              <a:off x="6471" y="2721"/>
              <a:ext cx="114" cy="34"/>
            </a:xfrm>
            <a:custGeom>
              <a:avLst/>
              <a:gdLst>
                <a:gd name="T0" fmla="*/ 40 w 48"/>
                <a:gd name="T1" fmla="*/ 0 h 14"/>
                <a:gd name="T2" fmla="*/ 6 w 48"/>
                <a:gd name="T3" fmla="*/ 1 h 14"/>
                <a:gd name="T4" fmla="*/ 0 w 48"/>
                <a:gd name="T5" fmla="*/ 7 h 14"/>
                <a:gd name="T6" fmla="*/ 7 w 48"/>
                <a:gd name="T7" fmla="*/ 14 h 14"/>
                <a:gd name="T8" fmla="*/ 41 w 48"/>
                <a:gd name="T9" fmla="*/ 13 h 14"/>
                <a:gd name="T10" fmla="*/ 48 w 48"/>
                <a:gd name="T11" fmla="*/ 6 h 14"/>
                <a:gd name="T12" fmla="*/ 40 w 48"/>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48" h="14">
                  <a:moveTo>
                    <a:pt x="40" y="0"/>
                  </a:moveTo>
                  <a:cubicBezTo>
                    <a:pt x="6" y="1"/>
                    <a:pt x="6" y="1"/>
                    <a:pt x="6" y="1"/>
                  </a:cubicBezTo>
                  <a:cubicBezTo>
                    <a:pt x="3" y="1"/>
                    <a:pt x="0" y="4"/>
                    <a:pt x="0" y="7"/>
                  </a:cubicBezTo>
                  <a:cubicBezTo>
                    <a:pt x="0" y="11"/>
                    <a:pt x="3" y="14"/>
                    <a:pt x="7" y="14"/>
                  </a:cubicBezTo>
                  <a:cubicBezTo>
                    <a:pt x="41" y="13"/>
                    <a:pt x="41" y="13"/>
                    <a:pt x="41" y="13"/>
                  </a:cubicBezTo>
                  <a:cubicBezTo>
                    <a:pt x="45" y="12"/>
                    <a:pt x="48" y="10"/>
                    <a:pt x="48" y="6"/>
                  </a:cubicBezTo>
                  <a:cubicBezTo>
                    <a:pt x="47" y="2"/>
                    <a:pt x="44" y="0"/>
                    <a:pt x="4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0" name="Freeform 35"/>
            <p:cNvSpPr>
              <a:spLocks noEditPoints="1"/>
            </p:cNvSpPr>
            <p:nvPr/>
          </p:nvSpPr>
          <p:spPr bwMode="auto">
            <a:xfrm>
              <a:off x="6468" y="2719"/>
              <a:ext cx="117" cy="36"/>
            </a:xfrm>
            <a:custGeom>
              <a:avLst/>
              <a:gdLst>
                <a:gd name="T0" fmla="*/ 8 w 49"/>
                <a:gd name="T1" fmla="*/ 15 h 15"/>
                <a:gd name="T2" fmla="*/ 0 w 49"/>
                <a:gd name="T3" fmla="*/ 8 h 15"/>
                <a:gd name="T4" fmla="*/ 2 w 49"/>
                <a:gd name="T5" fmla="*/ 3 h 15"/>
                <a:gd name="T6" fmla="*/ 7 w 49"/>
                <a:gd name="T7" fmla="*/ 1 h 15"/>
                <a:gd name="T8" fmla="*/ 42 w 49"/>
                <a:gd name="T9" fmla="*/ 0 h 15"/>
                <a:gd name="T10" fmla="*/ 49 w 49"/>
                <a:gd name="T11" fmla="*/ 7 h 15"/>
                <a:gd name="T12" fmla="*/ 42 w 49"/>
                <a:gd name="T13" fmla="*/ 14 h 15"/>
                <a:gd name="T14" fmla="*/ 8 w 49"/>
                <a:gd name="T15" fmla="*/ 15 h 15"/>
                <a:gd name="T16" fmla="*/ 42 w 49"/>
                <a:gd name="T17" fmla="*/ 1 h 15"/>
                <a:gd name="T18" fmla="*/ 41 w 49"/>
                <a:gd name="T19" fmla="*/ 1 h 15"/>
                <a:gd name="T20" fmla="*/ 7 w 49"/>
                <a:gd name="T21" fmla="*/ 2 h 15"/>
                <a:gd name="T22" fmla="*/ 3 w 49"/>
                <a:gd name="T23" fmla="*/ 4 h 15"/>
                <a:gd name="T24" fmla="*/ 1 w 49"/>
                <a:gd name="T25" fmla="*/ 8 h 15"/>
                <a:gd name="T26" fmla="*/ 8 w 49"/>
                <a:gd name="T27" fmla="*/ 14 h 15"/>
                <a:gd name="T28" fmla="*/ 8 w 49"/>
                <a:gd name="T29" fmla="*/ 14 h 15"/>
                <a:gd name="T30" fmla="*/ 42 w 49"/>
                <a:gd name="T31" fmla="*/ 13 h 15"/>
                <a:gd name="T32" fmla="*/ 48 w 49"/>
                <a:gd name="T33" fmla="*/ 7 h 15"/>
                <a:gd name="T34" fmla="*/ 42 w 49"/>
                <a:gd name="T35" fmla="*/ 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 h="15">
                  <a:moveTo>
                    <a:pt x="8" y="15"/>
                  </a:moveTo>
                  <a:cubicBezTo>
                    <a:pt x="4" y="15"/>
                    <a:pt x="0" y="12"/>
                    <a:pt x="0" y="8"/>
                  </a:cubicBezTo>
                  <a:cubicBezTo>
                    <a:pt x="0" y="6"/>
                    <a:pt x="1" y="5"/>
                    <a:pt x="2" y="3"/>
                  </a:cubicBezTo>
                  <a:cubicBezTo>
                    <a:pt x="4" y="2"/>
                    <a:pt x="5" y="1"/>
                    <a:pt x="7" y="1"/>
                  </a:cubicBezTo>
                  <a:cubicBezTo>
                    <a:pt x="42" y="0"/>
                    <a:pt x="42" y="0"/>
                    <a:pt x="42" y="0"/>
                  </a:cubicBezTo>
                  <a:cubicBezTo>
                    <a:pt x="46" y="0"/>
                    <a:pt x="49" y="3"/>
                    <a:pt x="49" y="7"/>
                  </a:cubicBezTo>
                  <a:cubicBezTo>
                    <a:pt x="49" y="11"/>
                    <a:pt x="46" y="14"/>
                    <a:pt x="42" y="14"/>
                  </a:cubicBezTo>
                  <a:lnTo>
                    <a:pt x="8" y="15"/>
                  </a:lnTo>
                  <a:close/>
                  <a:moveTo>
                    <a:pt x="42" y="1"/>
                  </a:moveTo>
                  <a:cubicBezTo>
                    <a:pt x="41" y="1"/>
                    <a:pt x="41" y="1"/>
                    <a:pt x="41" y="1"/>
                  </a:cubicBezTo>
                  <a:cubicBezTo>
                    <a:pt x="7" y="2"/>
                    <a:pt x="7" y="2"/>
                    <a:pt x="7" y="2"/>
                  </a:cubicBezTo>
                  <a:cubicBezTo>
                    <a:pt x="6" y="2"/>
                    <a:pt x="4" y="3"/>
                    <a:pt x="3" y="4"/>
                  </a:cubicBezTo>
                  <a:cubicBezTo>
                    <a:pt x="2" y="5"/>
                    <a:pt x="1" y="7"/>
                    <a:pt x="1" y="8"/>
                  </a:cubicBezTo>
                  <a:cubicBezTo>
                    <a:pt x="1" y="12"/>
                    <a:pt x="4" y="14"/>
                    <a:pt x="8" y="14"/>
                  </a:cubicBezTo>
                  <a:cubicBezTo>
                    <a:pt x="8" y="14"/>
                    <a:pt x="8" y="14"/>
                    <a:pt x="8" y="14"/>
                  </a:cubicBezTo>
                  <a:cubicBezTo>
                    <a:pt x="42" y="13"/>
                    <a:pt x="42" y="13"/>
                    <a:pt x="42" y="13"/>
                  </a:cubicBezTo>
                  <a:cubicBezTo>
                    <a:pt x="45" y="13"/>
                    <a:pt x="48" y="10"/>
                    <a:pt x="48" y="7"/>
                  </a:cubicBezTo>
                  <a:cubicBezTo>
                    <a:pt x="48" y="4"/>
                    <a:pt x="45" y="1"/>
                    <a:pt x="4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1" name="Freeform 36"/>
            <p:cNvSpPr>
              <a:spLocks noEditPoints="1"/>
            </p:cNvSpPr>
            <p:nvPr/>
          </p:nvSpPr>
          <p:spPr bwMode="auto">
            <a:xfrm>
              <a:off x="6335" y="2762"/>
              <a:ext cx="402" cy="354"/>
            </a:xfrm>
            <a:custGeom>
              <a:avLst/>
              <a:gdLst>
                <a:gd name="T0" fmla="*/ 163 w 169"/>
                <a:gd name="T1" fmla="*/ 131 h 148"/>
                <a:gd name="T2" fmla="*/ 159 w 169"/>
                <a:gd name="T3" fmla="*/ 108 h 148"/>
                <a:gd name="T4" fmla="*/ 135 w 169"/>
                <a:gd name="T5" fmla="*/ 36 h 148"/>
                <a:gd name="T6" fmla="*/ 99 w 169"/>
                <a:gd name="T7" fmla="*/ 2 h 148"/>
                <a:gd name="T8" fmla="*/ 99 w 169"/>
                <a:gd name="T9" fmla="*/ 0 h 148"/>
                <a:gd name="T10" fmla="*/ 63 w 169"/>
                <a:gd name="T11" fmla="*/ 1 h 148"/>
                <a:gd name="T12" fmla="*/ 38 w 169"/>
                <a:gd name="T13" fmla="*/ 31 h 148"/>
                <a:gd name="T14" fmla="*/ 15 w 169"/>
                <a:gd name="T15" fmla="*/ 124 h 148"/>
                <a:gd name="T16" fmla="*/ 8 w 169"/>
                <a:gd name="T17" fmla="*/ 139 h 148"/>
                <a:gd name="T18" fmla="*/ 8 w 169"/>
                <a:gd name="T19" fmla="*/ 139 h 148"/>
                <a:gd name="T20" fmla="*/ 7 w 169"/>
                <a:gd name="T21" fmla="*/ 143 h 148"/>
                <a:gd name="T22" fmla="*/ 16 w 169"/>
                <a:gd name="T23" fmla="*/ 144 h 148"/>
                <a:gd name="T24" fmla="*/ 28 w 169"/>
                <a:gd name="T25" fmla="*/ 142 h 148"/>
                <a:gd name="T26" fmla="*/ 28 w 169"/>
                <a:gd name="T27" fmla="*/ 142 h 148"/>
                <a:gd name="T28" fmla="*/ 29 w 169"/>
                <a:gd name="T29" fmla="*/ 142 h 148"/>
                <a:gd name="T30" fmla="*/ 78 w 169"/>
                <a:gd name="T31" fmla="*/ 148 h 148"/>
                <a:gd name="T32" fmla="*/ 143 w 169"/>
                <a:gd name="T33" fmla="*/ 139 h 148"/>
                <a:gd name="T34" fmla="*/ 155 w 169"/>
                <a:gd name="T35" fmla="*/ 141 h 148"/>
                <a:gd name="T36" fmla="*/ 159 w 169"/>
                <a:gd name="T37" fmla="*/ 142 h 148"/>
                <a:gd name="T38" fmla="*/ 167 w 169"/>
                <a:gd name="T39" fmla="*/ 138 h 148"/>
                <a:gd name="T40" fmla="*/ 163 w 169"/>
                <a:gd name="T41" fmla="*/ 131 h 148"/>
                <a:gd name="T42" fmla="*/ 107 w 169"/>
                <a:gd name="T43" fmla="*/ 101 h 148"/>
                <a:gd name="T44" fmla="*/ 56 w 169"/>
                <a:gd name="T45" fmla="*/ 100 h 148"/>
                <a:gd name="T46" fmla="*/ 56 w 169"/>
                <a:gd name="T47" fmla="*/ 96 h 148"/>
                <a:gd name="T48" fmla="*/ 70 w 169"/>
                <a:gd name="T49" fmla="*/ 79 h 148"/>
                <a:gd name="T50" fmla="*/ 70 w 169"/>
                <a:gd name="T51" fmla="*/ 73 h 148"/>
                <a:gd name="T52" fmla="*/ 57 w 169"/>
                <a:gd name="T53" fmla="*/ 73 h 148"/>
                <a:gd name="T54" fmla="*/ 57 w 169"/>
                <a:gd name="T55" fmla="*/ 67 h 148"/>
                <a:gd name="T56" fmla="*/ 68 w 169"/>
                <a:gd name="T57" fmla="*/ 67 h 148"/>
                <a:gd name="T58" fmla="*/ 67 w 169"/>
                <a:gd name="T59" fmla="*/ 57 h 148"/>
                <a:gd name="T60" fmla="*/ 91 w 169"/>
                <a:gd name="T61" fmla="*/ 39 h 148"/>
                <a:gd name="T62" fmla="*/ 104 w 169"/>
                <a:gd name="T63" fmla="*/ 41 h 148"/>
                <a:gd name="T64" fmla="*/ 102 w 169"/>
                <a:gd name="T65" fmla="*/ 47 h 148"/>
                <a:gd name="T66" fmla="*/ 91 w 169"/>
                <a:gd name="T67" fmla="*/ 45 h 148"/>
                <a:gd name="T68" fmla="*/ 77 w 169"/>
                <a:gd name="T69" fmla="*/ 57 h 148"/>
                <a:gd name="T70" fmla="*/ 79 w 169"/>
                <a:gd name="T71" fmla="*/ 67 h 148"/>
                <a:gd name="T72" fmla="*/ 97 w 169"/>
                <a:gd name="T73" fmla="*/ 67 h 148"/>
                <a:gd name="T74" fmla="*/ 96 w 169"/>
                <a:gd name="T75" fmla="*/ 73 h 148"/>
                <a:gd name="T76" fmla="*/ 80 w 169"/>
                <a:gd name="T77" fmla="*/ 73 h 148"/>
                <a:gd name="T78" fmla="*/ 79 w 169"/>
                <a:gd name="T79" fmla="*/ 83 h 148"/>
                <a:gd name="T80" fmla="*/ 71 w 169"/>
                <a:gd name="T81" fmla="*/ 93 h 148"/>
                <a:gd name="T82" fmla="*/ 71 w 169"/>
                <a:gd name="T83" fmla="*/ 94 h 148"/>
                <a:gd name="T84" fmla="*/ 107 w 169"/>
                <a:gd name="T85" fmla="*/ 94 h 148"/>
                <a:gd name="T86" fmla="*/ 107 w 169"/>
                <a:gd name="T87" fmla="*/ 10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9" h="148">
                  <a:moveTo>
                    <a:pt x="163" y="131"/>
                  </a:moveTo>
                  <a:cubicBezTo>
                    <a:pt x="163" y="131"/>
                    <a:pt x="154" y="125"/>
                    <a:pt x="159" y="108"/>
                  </a:cubicBezTo>
                  <a:cubicBezTo>
                    <a:pt x="159" y="108"/>
                    <a:pt x="168" y="62"/>
                    <a:pt x="135" y="36"/>
                  </a:cubicBezTo>
                  <a:cubicBezTo>
                    <a:pt x="133" y="35"/>
                    <a:pt x="100" y="10"/>
                    <a:pt x="99" y="2"/>
                  </a:cubicBezTo>
                  <a:cubicBezTo>
                    <a:pt x="99" y="2"/>
                    <a:pt x="99" y="1"/>
                    <a:pt x="99" y="0"/>
                  </a:cubicBezTo>
                  <a:cubicBezTo>
                    <a:pt x="63" y="1"/>
                    <a:pt x="63" y="1"/>
                    <a:pt x="63" y="1"/>
                  </a:cubicBezTo>
                  <a:cubicBezTo>
                    <a:pt x="58" y="9"/>
                    <a:pt x="50" y="19"/>
                    <a:pt x="38" y="31"/>
                  </a:cubicBezTo>
                  <a:cubicBezTo>
                    <a:pt x="37" y="32"/>
                    <a:pt x="0" y="69"/>
                    <a:pt x="15" y="124"/>
                  </a:cubicBezTo>
                  <a:cubicBezTo>
                    <a:pt x="15" y="125"/>
                    <a:pt x="16" y="128"/>
                    <a:pt x="8" y="139"/>
                  </a:cubicBezTo>
                  <a:cubicBezTo>
                    <a:pt x="8" y="139"/>
                    <a:pt x="8" y="139"/>
                    <a:pt x="8" y="139"/>
                  </a:cubicBezTo>
                  <a:cubicBezTo>
                    <a:pt x="8" y="139"/>
                    <a:pt x="6" y="142"/>
                    <a:pt x="7" y="143"/>
                  </a:cubicBezTo>
                  <a:cubicBezTo>
                    <a:pt x="9" y="145"/>
                    <a:pt x="12" y="145"/>
                    <a:pt x="16" y="144"/>
                  </a:cubicBezTo>
                  <a:cubicBezTo>
                    <a:pt x="16" y="144"/>
                    <a:pt x="21" y="143"/>
                    <a:pt x="28" y="142"/>
                  </a:cubicBezTo>
                  <a:cubicBezTo>
                    <a:pt x="28" y="142"/>
                    <a:pt x="28" y="142"/>
                    <a:pt x="28" y="142"/>
                  </a:cubicBezTo>
                  <a:cubicBezTo>
                    <a:pt x="29" y="142"/>
                    <a:pt x="29" y="142"/>
                    <a:pt x="29" y="142"/>
                  </a:cubicBezTo>
                  <a:cubicBezTo>
                    <a:pt x="29" y="142"/>
                    <a:pt x="48" y="148"/>
                    <a:pt x="78" y="148"/>
                  </a:cubicBezTo>
                  <a:cubicBezTo>
                    <a:pt x="100" y="148"/>
                    <a:pt x="122" y="145"/>
                    <a:pt x="143" y="139"/>
                  </a:cubicBezTo>
                  <a:cubicBezTo>
                    <a:pt x="143" y="139"/>
                    <a:pt x="149" y="138"/>
                    <a:pt x="155" y="141"/>
                  </a:cubicBezTo>
                  <a:cubicBezTo>
                    <a:pt x="155" y="141"/>
                    <a:pt x="157" y="142"/>
                    <a:pt x="159" y="142"/>
                  </a:cubicBezTo>
                  <a:cubicBezTo>
                    <a:pt x="162" y="142"/>
                    <a:pt x="165" y="140"/>
                    <a:pt x="167" y="138"/>
                  </a:cubicBezTo>
                  <a:cubicBezTo>
                    <a:pt x="167" y="138"/>
                    <a:pt x="169" y="135"/>
                    <a:pt x="163" y="131"/>
                  </a:cubicBezTo>
                  <a:close/>
                  <a:moveTo>
                    <a:pt x="107" y="101"/>
                  </a:moveTo>
                  <a:cubicBezTo>
                    <a:pt x="56" y="100"/>
                    <a:pt x="56" y="100"/>
                    <a:pt x="56" y="100"/>
                  </a:cubicBezTo>
                  <a:cubicBezTo>
                    <a:pt x="56" y="96"/>
                    <a:pt x="56" y="96"/>
                    <a:pt x="56" y="96"/>
                  </a:cubicBezTo>
                  <a:cubicBezTo>
                    <a:pt x="64" y="93"/>
                    <a:pt x="70" y="86"/>
                    <a:pt x="70" y="79"/>
                  </a:cubicBezTo>
                  <a:cubicBezTo>
                    <a:pt x="70" y="77"/>
                    <a:pt x="70" y="75"/>
                    <a:pt x="70" y="73"/>
                  </a:cubicBezTo>
                  <a:cubicBezTo>
                    <a:pt x="57" y="73"/>
                    <a:pt x="57" y="73"/>
                    <a:pt x="57" y="73"/>
                  </a:cubicBezTo>
                  <a:cubicBezTo>
                    <a:pt x="57" y="67"/>
                    <a:pt x="57" y="67"/>
                    <a:pt x="57" y="67"/>
                  </a:cubicBezTo>
                  <a:cubicBezTo>
                    <a:pt x="68" y="67"/>
                    <a:pt x="68" y="67"/>
                    <a:pt x="68" y="67"/>
                  </a:cubicBezTo>
                  <a:cubicBezTo>
                    <a:pt x="68" y="64"/>
                    <a:pt x="67" y="61"/>
                    <a:pt x="67" y="57"/>
                  </a:cubicBezTo>
                  <a:cubicBezTo>
                    <a:pt x="67" y="46"/>
                    <a:pt x="77" y="39"/>
                    <a:pt x="91" y="39"/>
                  </a:cubicBezTo>
                  <a:cubicBezTo>
                    <a:pt x="97" y="39"/>
                    <a:pt x="102" y="40"/>
                    <a:pt x="104" y="41"/>
                  </a:cubicBezTo>
                  <a:cubicBezTo>
                    <a:pt x="102" y="47"/>
                    <a:pt x="102" y="47"/>
                    <a:pt x="102" y="47"/>
                  </a:cubicBezTo>
                  <a:cubicBezTo>
                    <a:pt x="100" y="46"/>
                    <a:pt x="96" y="45"/>
                    <a:pt x="91" y="45"/>
                  </a:cubicBezTo>
                  <a:cubicBezTo>
                    <a:pt x="81" y="45"/>
                    <a:pt x="77" y="50"/>
                    <a:pt x="77" y="57"/>
                  </a:cubicBezTo>
                  <a:cubicBezTo>
                    <a:pt x="77" y="61"/>
                    <a:pt x="78" y="64"/>
                    <a:pt x="79" y="67"/>
                  </a:cubicBezTo>
                  <a:cubicBezTo>
                    <a:pt x="97" y="67"/>
                    <a:pt x="97" y="67"/>
                    <a:pt x="97" y="67"/>
                  </a:cubicBezTo>
                  <a:cubicBezTo>
                    <a:pt x="96" y="73"/>
                    <a:pt x="96" y="73"/>
                    <a:pt x="96" y="73"/>
                  </a:cubicBezTo>
                  <a:cubicBezTo>
                    <a:pt x="80" y="73"/>
                    <a:pt x="80" y="73"/>
                    <a:pt x="80" y="73"/>
                  </a:cubicBezTo>
                  <a:cubicBezTo>
                    <a:pt x="80" y="76"/>
                    <a:pt x="80" y="80"/>
                    <a:pt x="79" y="83"/>
                  </a:cubicBezTo>
                  <a:cubicBezTo>
                    <a:pt x="78" y="87"/>
                    <a:pt x="75" y="91"/>
                    <a:pt x="71" y="93"/>
                  </a:cubicBezTo>
                  <a:cubicBezTo>
                    <a:pt x="71" y="94"/>
                    <a:pt x="71" y="94"/>
                    <a:pt x="71" y="94"/>
                  </a:cubicBezTo>
                  <a:cubicBezTo>
                    <a:pt x="107" y="94"/>
                    <a:pt x="107" y="94"/>
                    <a:pt x="107" y="94"/>
                  </a:cubicBezTo>
                  <a:lnTo>
                    <a:pt x="107" y="10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2" name="Freeform 37"/>
            <p:cNvSpPr/>
            <p:nvPr/>
          </p:nvSpPr>
          <p:spPr bwMode="auto">
            <a:xfrm>
              <a:off x="6147" y="2633"/>
              <a:ext cx="129" cy="81"/>
            </a:xfrm>
            <a:custGeom>
              <a:avLst/>
              <a:gdLst>
                <a:gd name="T0" fmla="*/ 14 w 54"/>
                <a:gd name="T1" fmla="*/ 34 h 34"/>
                <a:gd name="T2" fmla="*/ 43 w 54"/>
                <a:gd name="T3" fmla="*/ 34 h 34"/>
                <a:gd name="T4" fmla="*/ 54 w 54"/>
                <a:gd name="T5" fmla="*/ 13 h 34"/>
                <a:gd name="T6" fmla="*/ 28 w 54"/>
                <a:gd name="T7" fmla="*/ 12 h 34"/>
                <a:gd name="T8" fmla="*/ 16 w 54"/>
                <a:gd name="T9" fmla="*/ 6 h 34"/>
                <a:gd name="T10" fmla="*/ 4 w 54"/>
                <a:gd name="T11" fmla="*/ 13 h 34"/>
                <a:gd name="T12" fmla="*/ 14 w 54"/>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54" h="34">
                  <a:moveTo>
                    <a:pt x="14" y="34"/>
                  </a:moveTo>
                  <a:cubicBezTo>
                    <a:pt x="43" y="34"/>
                    <a:pt x="43" y="34"/>
                    <a:pt x="43" y="34"/>
                  </a:cubicBezTo>
                  <a:cubicBezTo>
                    <a:pt x="45" y="29"/>
                    <a:pt x="48" y="22"/>
                    <a:pt x="54" y="13"/>
                  </a:cubicBezTo>
                  <a:cubicBezTo>
                    <a:pt x="54" y="13"/>
                    <a:pt x="51" y="3"/>
                    <a:pt x="28" y="12"/>
                  </a:cubicBezTo>
                  <a:cubicBezTo>
                    <a:pt x="28" y="12"/>
                    <a:pt x="22" y="11"/>
                    <a:pt x="16" y="6"/>
                  </a:cubicBezTo>
                  <a:cubicBezTo>
                    <a:pt x="16" y="6"/>
                    <a:pt x="0" y="0"/>
                    <a:pt x="4" y="13"/>
                  </a:cubicBezTo>
                  <a:lnTo>
                    <a:pt x="14" y="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3" name="Freeform 38"/>
            <p:cNvSpPr>
              <a:spLocks noEditPoints="1"/>
            </p:cNvSpPr>
            <p:nvPr/>
          </p:nvSpPr>
          <p:spPr bwMode="auto">
            <a:xfrm>
              <a:off x="6152" y="2642"/>
              <a:ext cx="126" cy="74"/>
            </a:xfrm>
            <a:custGeom>
              <a:avLst/>
              <a:gdLst>
                <a:gd name="T0" fmla="*/ 12 w 53"/>
                <a:gd name="T1" fmla="*/ 31 h 31"/>
                <a:gd name="T2" fmla="*/ 1 w 53"/>
                <a:gd name="T3" fmla="*/ 9 h 31"/>
                <a:gd name="T4" fmla="*/ 2 w 53"/>
                <a:gd name="T5" fmla="*/ 2 h 31"/>
                <a:gd name="T6" fmla="*/ 7 w 53"/>
                <a:gd name="T7" fmla="*/ 0 h 31"/>
                <a:gd name="T8" fmla="*/ 15 w 53"/>
                <a:gd name="T9" fmla="*/ 2 h 31"/>
                <a:gd name="T10" fmla="*/ 15 w 53"/>
                <a:gd name="T11" fmla="*/ 2 h 31"/>
                <a:gd name="T12" fmla="*/ 25 w 53"/>
                <a:gd name="T13" fmla="*/ 7 h 31"/>
                <a:gd name="T14" fmla="*/ 42 w 53"/>
                <a:gd name="T15" fmla="*/ 3 h 31"/>
                <a:gd name="T16" fmla="*/ 53 w 53"/>
                <a:gd name="T17" fmla="*/ 9 h 31"/>
                <a:gd name="T18" fmla="*/ 53 w 53"/>
                <a:gd name="T19" fmla="*/ 9 h 31"/>
                <a:gd name="T20" fmla="*/ 53 w 53"/>
                <a:gd name="T21" fmla="*/ 9 h 31"/>
                <a:gd name="T22" fmla="*/ 42 w 53"/>
                <a:gd name="T23" fmla="*/ 31 h 31"/>
                <a:gd name="T24" fmla="*/ 42 w 53"/>
                <a:gd name="T25" fmla="*/ 31 h 31"/>
                <a:gd name="T26" fmla="*/ 12 w 53"/>
                <a:gd name="T27" fmla="*/ 31 h 31"/>
                <a:gd name="T28" fmla="*/ 7 w 53"/>
                <a:gd name="T29" fmla="*/ 1 h 31"/>
                <a:gd name="T30" fmla="*/ 2 w 53"/>
                <a:gd name="T31" fmla="*/ 3 h 31"/>
                <a:gd name="T32" fmla="*/ 2 w 53"/>
                <a:gd name="T33" fmla="*/ 9 h 31"/>
                <a:gd name="T34" fmla="*/ 13 w 53"/>
                <a:gd name="T35" fmla="*/ 30 h 31"/>
                <a:gd name="T36" fmla="*/ 41 w 53"/>
                <a:gd name="T37" fmla="*/ 30 h 31"/>
                <a:gd name="T38" fmla="*/ 52 w 53"/>
                <a:gd name="T39" fmla="*/ 9 h 31"/>
                <a:gd name="T40" fmla="*/ 42 w 53"/>
                <a:gd name="T41" fmla="*/ 4 h 31"/>
                <a:gd name="T42" fmla="*/ 26 w 53"/>
                <a:gd name="T43" fmla="*/ 8 h 31"/>
                <a:gd name="T44" fmla="*/ 26 w 53"/>
                <a:gd name="T45" fmla="*/ 8 h 31"/>
                <a:gd name="T46" fmla="*/ 25 w 53"/>
                <a:gd name="T47" fmla="*/ 8 h 31"/>
                <a:gd name="T48" fmla="*/ 14 w 53"/>
                <a:gd name="T49" fmla="*/ 3 h 31"/>
                <a:gd name="T50" fmla="*/ 7 w 53"/>
                <a:gd name="T51" fmla="*/ 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3" h="31">
                  <a:moveTo>
                    <a:pt x="12" y="31"/>
                  </a:moveTo>
                  <a:cubicBezTo>
                    <a:pt x="1" y="9"/>
                    <a:pt x="1" y="9"/>
                    <a:pt x="1" y="9"/>
                  </a:cubicBezTo>
                  <a:cubicBezTo>
                    <a:pt x="0" y="6"/>
                    <a:pt x="0" y="4"/>
                    <a:pt x="2" y="2"/>
                  </a:cubicBezTo>
                  <a:cubicBezTo>
                    <a:pt x="3" y="1"/>
                    <a:pt x="4" y="0"/>
                    <a:pt x="7" y="0"/>
                  </a:cubicBezTo>
                  <a:cubicBezTo>
                    <a:pt x="10" y="0"/>
                    <a:pt x="14" y="2"/>
                    <a:pt x="15" y="2"/>
                  </a:cubicBezTo>
                  <a:cubicBezTo>
                    <a:pt x="15" y="2"/>
                    <a:pt x="15" y="2"/>
                    <a:pt x="15" y="2"/>
                  </a:cubicBezTo>
                  <a:cubicBezTo>
                    <a:pt x="20" y="6"/>
                    <a:pt x="25" y="7"/>
                    <a:pt x="25" y="7"/>
                  </a:cubicBezTo>
                  <a:cubicBezTo>
                    <a:pt x="32" y="5"/>
                    <a:pt x="37" y="3"/>
                    <a:pt x="42" y="3"/>
                  </a:cubicBezTo>
                  <a:cubicBezTo>
                    <a:pt x="51" y="3"/>
                    <a:pt x="53" y="9"/>
                    <a:pt x="53" y="9"/>
                  </a:cubicBezTo>
                  <a:cubicBezTo>
                    <a:pt x="53" y="9"/>
                    <a:pt x="53" y="9"/>
                    <a:pt x="53" y="9"/>
                  </a:cubicBezTo>
                  <a:cubicBezTo>
                    <a:pt x="53" y="9"/>
                    <a:pt x="53" y="9"/>
                    <a:pt x="53" y="9"/>
                  </a:cubicBezTo>
                  <a:cubicBezTo>
                    <a:pt x="48" y="17"/>
                    <a:pt x="44" y="24"/>
                    <a:pt x="42" y="31"/>
                  </a:cubicBezTo>
                  <a:cubicBezTo>
                    <a:pt x="42" y="31"/>
                    <a:pt x="42" y="31"/>
                    <a:pt x="42" y="31"/>
                  </a:cubicBezTo>
                  <a:lnTo>
                    <a:pt x="12" y="31"/>
                  </a:lnTo>
                  <a:close/>
                  <a:moveTo>
                    <a:pt x="7" y="1"/>
                  </a:moveTo>
                  <a:cubicBezTo>
                    <a:pt x="5" y="1"/>
                    <a:pt x="3" y="2"/>
                    <a:pt x="2" y="3"/>
                  </a:cubicBezTo>
                  <a:cubicBezTo>
                    <a:pt x="1" y="4"/>
                    <a:pt x="1" y="6"/>
                    <a:pt x="2" y="9"/>
                  </a:cubicBezTo>
                  <a:cubicBezTo>
                    <a:pt x="13" y="30"/>
                    <a:pt x="13" y="30"/>
                    <a:pt x="13" y="30"/>
                  </a:cubicBezTo>
                  <a:cubicBezTo>
                    <a:pt x="41" y="30"/>
                    <a:pt x="41" y="30"/>
                    <a:pt x="41" y="30"/>
                  </a:cubicBezTo>
                  <a:cubicBezTo>
                    <a:pt x="43" y="23"/>
                    <a:pt x="47" y="16"/>
                    <a:pt x="52" y="9"/>
                  </a:cubicBezTo>
                  <a:cubicBezTo>
                    <a:pt x="51" y="8"/>
                    <a:pt x="49" y="4"/>
                    <a:pt x="42" y="4"/>
                  </a:cubicBezTo>
                  <a:cubicBezTo>
                    <a:pt x="37" y="4"/>
                    <a:pt x="32" y="6"/>
                    <a:pt x="26" y="8"/>
                  </a:cubicBezTo>
                  <a:cubicBezTo>
                    <a:pt x="26" y="8"/>
                    <a:pt x="26" y="8"/>
                    <a:pt x="26" y="8"/>
                  </a:cubicBezTo>
                  <a:cubicBezTo>
                    <a:pt x="25" y="8"/>
                    <a:pt x="25" y="8"/>
                    <a:pt x="25" y="8"/>
                  </a:cubicBezTo>
                  <a:cubicBezTo>
                    <a:pt x="25" y="8"/>
                    <a:pt x="20" y="7"/>
                    <a:pt x="14" y="3"/>
                  </a:cubicBezTo>
                  <a:cubicBezTo>
                    <a:pt x="14" y="3"/>
                    <a:pt x="10" y="1"/>
                    <a:pt x="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4" name="Freeform 39"/>
            <p:cNvSpPr/>
            <p:nvPr/>
          </p:nvSpPr>
          <p:spPr bwMode="auto">
            <a:xfrm>
              <a:off x="6171" y="2721"/>
              <a:ext cx="86" cy="24"/>
            </a:xfrm>
            <a:custGeom>
              <a:avLst/>
              <a:gdLst>
                <a:gd name="T0" fmla="*/ 31 w 36"/>
                <a:gd name="T1" fmla="*/ 0 h 10"/>
                <a:gd name="T2" fmla="*/ 5 w 36"/>
                <a:gd name="T3" fmla="*/ 0 h 10"/>
                <a:gd name="T4" fmla="*/ 0 w 36"/>
                <a:gd name="T5" fmla="*/ 5 h 10"/>
                <a:gd name="T6" fmla="*/ 5 w 36"/>
                <a:gd name="T7" fmla="*/ 10 h 10"/>
                <a:gd name="T8" fmla="*/ 31 w 36"/>
                <a:gd name="T9" fmla="*/ 10 h 10"/>
                <a:gd name="T10" fmla="*/ 36 w 36"/>
                <a:gd name="T11" fmla="*/ 5 h 10"/>
                <a:gd name="T12" fmla="*/ 31 w 36"/>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36" h="10">
                  <a:moveTo>
                    <a:pt x="31" y="0"/>
                  </a:moveTo>
                  <a:cubicBezTo>
                    <a:pt x="5" y="0"/>
                    <a:pt x="5" y="0"/>
                    <a:pt x="5" y="0"/>
                  </a:cubicBezTo>
                  <a:cubicBezTo>
                    <a:pt x="2" y="0"/>
                    <a:pt x="0" y="2"/>
                    <a:pt x="0" y="5"/>
                  </a:cubicBezTo>
                  <a:cubicBezTo>
                    <a:pt x="0" y="7"/>
                    <a:pt x="2" y="10"/>
                    <a:pt x="5" y="10"/>
                  </a:cubicBezTo>
                  <a:cubicBezTo>
                    <a:pt x="31" y="10"/>
                    <a:pt x="31" y="10"/>
                    <a:pt x="31" y="10"/>
                  </a:cubicBezTo>
                  <a:cubicBezTo>
                    <a:pt x="34" y="10"/>
                    <a:pt x="36" y="7"/>
                    <a:pt x="36" y="5"/>
                  </a:cubicBezTo>
                  <a:cubicBezTo>
                    <a:pt x="36" y="2"/>
                    <a:pt x="34" y="0"/>
                    <a:pt x="3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 name="Freeform 40"/>
            <p:cNvSpPr>
              <a:spLocks noEditPoints="1"/>
            </p:cNvSpPr>
            <p:nvPr/>
          </p:nvSpPr>
          <p:spPr bwMode="auto">
            <a:xfrm>
              <a:off x="6171" y="2719"/>
              <a:ext cx="86" cy="26"/>
            </a:xfrm>
            <a:custGeom>
              <a:avLst/>
              <a:gdLst>
                <a:gd name="T0" fmla="*/ 5 w 36"/>
                <a:gd name="T1" fmla="*/ 11 h 11"/>
                <a:gd name="T2" fmla="*/ 0 w 36"/>
                <a:gd name="T3" fmla="*/ 6 h 11"/>
                <a:gd name="T4" fmla="*/ 1 w 36"/>
                <a:gd name="T5" fmla="*/ 2 h 11"/>
                <a:gd name="T6" fmla="*/ 5 w 36"/>
                <a:gd name="T7" fmla="*/ 0 h 11"/>
                <a:gd name="T8" fmla="*/ 31 w 36"/>
                <a:gd name="T9" fmla="*/ 0 h 11"/>
                <a:gd name="T10" fmla="*/ 36 w 36"/>
                <a:gd name="T11" fmla="*/ 6 h 11"/>
                <a:gd name="T12" fmla="*/ 31 w 36"/>
                <a:gd name="T13" fmla="*/ 11 h 11"/>
                <a:gd name="T14" fmla="*/ 5 w 36"/>
                <a:gd name="T15" fmla="*/ 11 h 11"/>
                <a:gd name="T16" fmla="*/ 31 w 36"/>
                <a:gd name="T17" fmla="*/ 1 h 11"/>
                <a:gd name="T18" fmla="*/ 5 w 36"/>
                <a:gd name="T19" fmla="*/ 1 h 11"/>
                <a:gd name="T20" fmla="*/ 2 w 36"/>
                <a:gd name="T21" fmla="*/ 3 h 11"/>
                <a:gd name="T22" fmla="*/ 1 w 36"/>
                <a:gd name="T23" fmla="*/ 6 h 11"/>
                <a:gd name="T24" fmla="*/ 5 w 36"/>
                <a:gd name="T25" fmla="*/ 10 h 11"/>
                <a:gd name="T26" fmla="*/ 5 w 36"/>
                <a:gd name="T27" fmla="*/ 11 h 11"/>
                <a:gd name="T28" fmla="*/ 5 w 36"/>
                <a:gd name="T29" fmla="*/ 10 h 11"/>
                <a:gd name="T30" fmla="*/ 31 w 36"/>
                <a:gd name="T31" fmla="*/ 10 h 11"/>
                <a:gd name="T32" fmla="*/ 35 w 36"/>
                <a:gd name="T33" fmla="*/ 6 h 11"/>
                <a:gd name="T34" fmla="*/ 31 w 36"/>
                <a:gd name="T35"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 h="11">
                  <a:moveTo>
                    <a:pt x="5" y="11"/>
                  </a:moveTo>
                  <a:cubicBezTo>
                    <a:pt x="2" y="11"/>
                    <a:pt x="0" y="9"/>
                    <a:pt x="0" y="6"/>
                  </a:cubicBezTo>
                  <a:cubicBezTo>
                    <a:pt x="0" y="4"/>
                    <a:pt x="0" y="3"/>
                    <a:pt x="1" y="2"/>
                  </a:cubicBezTo>
                  <a:cubicBezTo>
                    <a:pt x="2" y="1"/>
                    <a:pt x="4" y="0"/>
                    <a:pt x="5" y="0"/>
                  </a:cubicBezTo>
                  <a:cubicBezTo>
                    <a:pt x="31" y="0"/>
                    <a:pt x="31" y="0"/>
                    <a:pt x="31" y="0"/>
                  </a:cubicBezTo>
                  <a:cubicBezTo>
                    <a:pt x="34" y="0"/>
                    <a:pt x="36" y="3"/>
                    <a:pt x="36" y="6"/>
                  </a:cubicBezTo>
                  <a:cubicBezTo>
                    <a:pt x="36" y="9"/>
                    <a:pt x="34" y="11"/>
                    <a:pt x="31" y="11"/>
                  </a:cubicBezTo>
                  <a:lnTo>
                    <a:pt x="5" y="11"/>
                  </a:lnTo>
                  <a:close/>
                  <a:moveTo>
                    <a:pt x="31" y="1"/>
                  </a:moveTo>
                  <a:cubicBezTo>
                    <a:pt x="5" y="1"/>
                    <a:pt x="5" y="1"/>
                    <a:pt x="5" y="1"/>
                  </a:cubicBezTo>
                  <a:cubicBezTo>
                    <a:pt x="4" y="1"/>
                    <a:pt x="3" y="2"/>
                    <a:pt x="2" y="3"/>
                  </a:cubicBezTo>
                  <a:cubicBezTo>
                    <a:pt x="1" y="3"/>
                    <a:pt x="1" y="5"/>
                    <a:pt x="1" y="6"/>
                  </a:cubicBezTo>
                  <a:cubicBezTo>
                    <a:pt x="1" y="8"/>
                    <a:pt x="3" y="10"/>
                    <a:pt x="5" y="10"/>
                  </a:cubicBezTo>
                  <a:cubicBezTo>
                    <a:pt x="5" y="11"/>
                    <a:pt x="5" y="11"/>
                    <a:pt x="5" y="11"/>
                  </a:cubicBezTo>
                  <a:cubicBezTo>
                    <a:pt x="5" y="10"/>
                    <a:pt x="5" y="10"/>
                    <a:pt x="5" y="10"/>
                  </a:cubicBezTo>
                  <a:cubicBezTo>
                    <a:pt x="31" y="10"/>
                    <a:pt x="31" y="10"/>
                    <a:pt x="31" y="10"/>
                  </a:cubicBezTo>
                  <a:cubicBezTo>
                    <a:pt x="33" y="10"/>
                    <a:pt x="35" y="8"/>
                    <a:pt x="35" y="6"/>
                  </a:cubicBezTo>
                  <a:cubicBezTo>
                    <a:pt x="35" y="3"/>
                    <a:pt x="33" y="1"/>
                    <a:pt x="3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 name="Freeform 41"/>
            <p:cNvSpPr>
              <a:spLocks noEditPoints="1"/>
            </p:cNvSpPr>
            <p:nvPr/>
          </p:nvSpPr>
          <p:spPr bwMode="auto">
            <a:xfrm>
              <a:off x="6066" y="2752"/>
              <a:ext cx="300" cy="264"/>
            </a:xfrm>
            <a:custGeom>
              <a:avLst/>
              <a:gdLst>
                <a:gd name="T0" fmla="*/ 120 w 126"/>
                <a:gd name="T1" fmla="*/ 99 h 110"/>
                <a:gd name="T2" fmla="*/ 118 w 126"/>
                <a:gd name="T3" fmla="*/ 82 h 110"/>
                <a:gd name="T4" fmla="*/ 101 w 126"/>
                <a:gd name="T5" fmla="*/ 28 h 110"/>
                <a:gd name="T6" fmla="*/ 76 w 126"/>
                <a:gd name="T7" fmla="*/ 2 h 110"/>
                <a:gd name="T8" fmla="*/ 75 w 126"/>
                <a:gd name="T9" fmla="*/ 0 h 110"/>
                <a:gd name="T10" fmla="*/ 48 w 126"/>
                <a:gd name="T11" fmla="*/ 0 h 110"/>
                <a:gd name="T12" fmla="*/ 29 w 126"/>
                <a:gd name="T13" fmla="*/ 22 h 110"/>
                <a:gd name="T14" fmla="*/ 10 w 126"/>
                <a:gd name="T15" fmla="*/ 91 h 110"/>
                <a:gd name="T16" fmla="*/ 4 w 126"/>
                <a:gd name="T17" fmla="*/ 102 h 110"/>
                <a:gd name="T18" fmla="*/ 4 w 126"/>
                <a:gd name="T19" fmla="*/ 105 h 110"/>
                <a:gd name="T20" fmla="*/ 10 w 126"/>
                <a:gd name="T21" fmla="*/ 106 h 110"/>
                <a:gd name="T22" fmla="*/ 19 w 126"/>
                <a:gd name="T23" fmla="*/ 105 h 110"/>
                <a:gd name="T24" fmla="*/ 19 w 126"/>
                <a:gd name="T25" fmla="*/ 105 h 110"/>
                <a:gd name="T26" fmla="*/ 20 w 126"/>
                <a:gd name="T27" fmla="*/ 105 h 110"/>
                <a:gd name="T28" fmla="*/ 61 w 126"/>
                <a:gd name="T29" fmla="*/ 110 h 110"/>
                <a:gd name="T30" fmla="*/ 105 w 126"/>
                <a:gd name="T31" fmla="*/ 104 h 110"/>
                <a:gd name="T32" fmla="*/ 107 w 126"/>
                <a:gd name="T33" fmla="*/ 104 h 110"/>
                <a:gd name="T34" fmla="*/ 114 w 126"/>
                <a:gd name="T35" fmla="*/ 106 h 110"/>
                <a:gd name="T36" fmla="*/ 118 w 126"/>
                <a:gd name="T37" fmla="*/ 107 h 110"/>
                <a:gd name="T38" fmla="*/ 123 w 126"/>
                <a:gd name="T39" fmla="*/ 104 h 110"/>
                <a:gd name="T40" fmla="*/ 120 w 126"/>
                <a:gd name="T41" fmla="*/ 99 h 110"/>
                <a:gd name="T42" fmla="*/ 81 w 126"/>
                <a:gd name="T43" fmla="*/ 55 h 110"/>
                <a:gd name="T44" fmla="*/ 81 w 126"/>
                <a:gd name="T45" fmla="*/ 58 h 110"/>
                <a:gd name="T46" fmla="*/ 53 w 126"/>
                <a:gd name="T47" fmla="*/ 57 h 110"/>
                <a:gd name="T48" fmla="*/ 53 w 126"/>
                <a:gd name="T49" fmla="*/ 62 h 110"/>
                <a:gd name="T50" fmla="*/ 81 w 126"/>
                <a:gd name="T51" fmla="*/ 62 h 110"/>
                <a:gd name="T52" fmla="*/ 81 w 126"/>
                <a:gd name="T53" fmla="*/ 66 h 110"/>
                <a:gd name="T54" fmla="*/ 53 w 126"/>
                <a:gd name="T55" fmla="*/ 65 h 110"/>
                <a:gd name="T56" fmla="*/ 67 w 126"/>
                <a:gd name="T57" fmla="*/ 80 h 110"/>
                <a:gd name="T58" fmla="*/ 83 w 126"/>
                <a:gd name="T59" fmla="*/ 78 h 110"/>
                <a:gd name="T60" fmla="*/ 85 w 126"/>
                <a:gd name="T61" fmla="*/ 83 h 110"/>
                <a:gd name="T62" fmla="*/ 54 w 126"/>
                <a:gd name="T63" fmla="*/ 81 h 110"/>
                <a:gd name="T64" fmla="*/ 45 w 126"/>
                <a:gd name="T65" fmla="*/ 65 h 110"/>
                <a:gd name="T66" fmla="*/ 38 w 126"/>
                <a:gd name="T67" fmla="*/ 65 h 110"/>
                <a:gd name="T68" fmla="*/ 39 w 126"/>
                <a:gd name="T69" fmla="*/ 61 h 110"/>
                <a:gd name="T70" fmla="*/ 44 w 126"/>
                <a:gd name="T71" fmla="*/ 61 h 110"/>
                <a:gd name="T72" fmla="*/ 45 w 126"/>
                <a:gd name="T73" fmla="*/ 58 h 110"/>
                <a:gd name="T74" fmla="*/ 39 w 126"/>
                <a:gd name="T75" fmla="*/ 57 h 110"/>
                <a:gd name="T76" fmla="*/ 39 w 126"/>
                <a:gd name="T77" fmla="*/ 53 h 110"/>
                <a:gd name="T78" fmla="*/ 45 w 126"/>
                <a:gd name="T79" fmla="*/ 53 h 110"/>
                <a:gd name="T80" fmla="*/ 67 w 126"/>
                <a:gd name="T81" fmla="*/ 35 h 110"/>
                <a:gd name="T82" fmla="*/ 86 w 126"/>
                <a:gd name="T83" fmla="*/ 38 h 110"/>
                <a:gd name="T84" fmla="*/ 83 w 126"/>
                <a:gd name="T85" fmla="*/ 43 h 110"/>
                <a:gd name="T86" fmla="*/ 54 w 126"/>
                <a:gd name="T87" fmla="*/ 54 h 110"/>
                <a:gd name="T88" fmla="*/ 81 w 126"/>
                <a:gd name="T89" fmla="*/ 5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6" h="110">
                  <a:moveTo>
                    <a:pt x="120" y="99"/>
                  </a:moveTo>
                  <a:cubicBezTo>
                    <a:pt x="120" y="99"/>
                    <a:pt x="114" y="94"/>
                    <a:pt x="118" y="82"/>
                  </a:cubicBezTo>
                  <a:cubicBezTo>
                    <a:pt x="118" y="82"/>
                    <a:pt x="126" y="48"/>
                    <a:pt x="101" y="28"/>
                  </a:cubicBezTo>
                  <a:cubicBezTo>
                    <a:pt x="99" y="26"/>
                    <a:pt x="76" y="7"/>
                    <a:pt x="76" y="2"/>
                  </a:cubicBezTo>
                  <a:cubicBezTo>
                    <a:pt x="76" y="1"/>
                    <a:pt x="75" y="1"/>
                    <a:pt x="75" y="0"/>
                  </a:cubicBezTo>
                  <a:cubicBezTo>
                    <a:pt x="48" y="0"/>
                    <a:pt x="48" y="0"/>
                    <a:pt x="48" y="0"/>
                  </a:cubicBezTo>
                  <a:cubicBezTo>
                    <a:pt x="45" y="6"/>
                    <a:pt x="38" y="13"/>
                    <a:pt x="29" y="22"/>
                  </a:cubicBezTo>
                  <a:cubicBezTo>
                    <a:pt x="29" y="22"/>
                    <a:pt x="0" y="49"/>
                    <a:pt x="10" y="91"/>
                  </a:cubicBezTo>
                  <a:cubicBezTo>
                    <a:pt x="10" y="92"/>
                    <a:pt x="10" y="94"/>
                    <a:pt x="4" y="102"/>
                  </a:cubicBezTo>
                  <a:cubicBezTo>
                    <a:pt x="4" y="102"/>
                    <a:pt x="3" y="104"/>
                    <a:pt x="4" y="105"/>
                  </a:cubicBezTo>
                  <a:cubicBezTo>
                    <a:pt x="5" y="106"/>
                    <a:pt x="7" y="107"/>
                    <a:pt x="10" y="106"/>
                  </a:cubicBezTo>
                  <a:cubicBezTo>
                    <a:pt x="10" y="106"/>
                    <a:pt x="14" y="105"/>
                    <a:pt x="19" y="105"/>
                  </a:cubicBezTo>
                  <a:cubicBezTo>
                    <a:pt x="19" y="105"/>
                    <a:pt x="19" y="105"/>
                    <a:pt x="19" y="105"/>
                  </a:cubicBezTo>
                  <a:cubicBezTo>
                    <a:pt x="20" y="105"/>
                    <a:pt x="20" y="105"/>
                    <a:pt x="20" y="105"/>
                  </a:cubicBezTo>
                  <a:cubicBezTo>
                    <a:pt x="20" y="105"/>
                    <a:pt x="36" y="110"/>
                    <a:pt x="61" y="110"/>
                  </a:cubicBezTo>
                  <a:cubicBezTo>
                    <a:pt x="76" y="110"/>
                    <a:pt x="91" y="108"/>
                    <a:pt x="105" y="104"/>
                  </a:cubicBezTo>
                  <a:cubicBezTo>
                    <a:pt x="105" y="104"/>
                    <a:pt x="106" y="104"/>
                    <a:pt x="107" y="104"/>
                  </a:cubicBezTo>
                  <a:cubicBezTo>
                    <a:pt x="109" y="104"/>
                    <a:pt x="112" y="105"/>
                    <a:pt x="114" y="106"/>
                  </a:cubicBezTo>
                  <a:cubicBezTo>
                    <a:pt x="114" y="106"/>
                    <a:pt x="116" y="107"/>
                    <a:pt x="118" y="107"/>
                  </a:cubicBezTo>
                  <a:cubicBezTo>
                    <a:pt x="119" y="107"/>
                    <a:pt x="121" y="106"/>
                    <a:pt x="123" y="104"/>
                  </a:cubicBezTo>
                  <a:cubicBezTo>
                    <a:pt x="123" y="104"/>
                    <a:pt x="125" y="102"/>
                    <a:pt x="120" y="99"/>
                  </a:cubicBezTo>
                  <a:close/>
                  <a:moveTo>
                    <a:pt x="81" y="55"/>
                  </a:moveTo>
                  <a:cubicBezTo>
                    <a:pt x="81" y="58"/>
                    <a:pt x="81" y="58"/>
                    <a:pt x="81" y="58"/>
                  </a:cubicBezTo>
                  <a:cubicBezTo>
                    <a:pt x="53" y="57"/>
                    <a:pt x="53" y="57"/>
                    <a:pt x="53" y="57"/>
                  </a:cubicBezTo>
                  <a:cubicBezTo>
                    <a:pt x="53" y="57"/>
                    <a:pt x="52" y="61"/>
                    <a:pt x="53" y="62"/>
                  </a:cubicBezTo>
                  <a:cubicBezTo>
                    <a:pt x="81" y="62"/>
                    <a:pt x="81" y="62"/>
                    <a:pt x="81" y="62"/>
                  </a:cubicBezTo>
                  <a:cubicBezTo>
                    <a:pt x="81" y="66"/>
                    <a:pt x="81" y="66"/>
                    <a:pt x="81" y="66"/>
                  </a:cubicBezTo>
                  <a:cubicBezTo>
                    <a:pt x="53" y="65"/>
                    <a:pt x="53" y="65"/>
                    <a:pt x="53" y="65"/>
                  </a:cubicBezTo>
                  <a:cubicBezTo>
                    <a:pt x="53" y="65"/>
                    <a:pt x="54" y="78"/>
                    <a:pt x="67" y="80"/>
                  </a:cubicBezTo>
                  <a:cubicBezTo>
                    <a:pt x="67" y="80"/>
                    <a:pt x="76" y="82"/>
                    <a:pt x="83" y="78"/>
                  </a:cubicBezTo>
                  <a:cubicBezTo>
                    <a:pt x="85" y="83"/>
                    <a:pt x="85" y="83"/>
                    <a:pt x="85" y="83"/>
                  </a:cubicBezTo>
                  <a:cubicBezTo>
                    <a:pt x="85" y="83"/>
                    <a:pt x="71" y="91"/>
                    <a:pt x="54" y="81"/>
                  </a:cubicBezTo>
                  <a:cubicBezTo>
                    <a:pt x="54" y="81"/>
                    <a:pt x="46" y="76"/>
                    <a:pt x="45" y="65"/>
                  </a:cubicBezTo>
                  <a:cubicBezTo>
                    <a:pt x="38" y="65"/>
                    <a:pt x="38" y="65"/>
                    <a:pt x="38" y="65"/>
                  </a:cubicBezTo>
                  <a:cubicBezTo>
                    <a:pt x="39" y="61"/>
                    <a:pt x="39" y="61"/>
                    <a:pt x="39" y="61"/>
                  </a:cubicBezTo>
                  <a:cubicBezTo>
                    <a:pt x="44" y="61"/>
                    <a:pt x="44" y="61"/>
                    <a:pt x="44" y="61"/>
                  </a:cubicBezTo>
                  <a:cubicBezTo>
                    <a:pt x="44" y="61"/>
                    <a:pt x="44" y="60"/>
                    <a:pt x="45" y="58"/>
                  </a:cubicBezTo>
                  <a:cubicBezTo>
                    <a:pt x="39" y="57"/>
                    <a:pt x="39" y="57"/>
                    <a:pt x="39" y="57"/>
                  </a:cubicBezTo>
                  <a:cubicBezTo>
                    <a:pt x="39" y="53"/>
                    <a:pt x="39" y="53"/>
                    <a:pt x="39" y="53"/>
                  </a:cubicBezTo>
                  <a:cubicBezTo>
                    <a:pt x="45" y="53"/>
                    <a:pt x="45" y="53"/>
                    <a:pt x="45" y="53"/>
                  </a:cubicBezTo>
                  <a:cubicBezTo>
                    <a:pt x="45" y="53"/>
                    <a:pt x="48" y="37"/>
                    <a:pt x="67" y="35"/>
                  </a:cubicBezTo>
                  <a:cubicBezTo>
                    <a:pt x="67" y="35"/>
                    <a:pt x="81" y="33"/>
                    <a:pt x="86" y="38"/>
                  </a:cubicBezTo>
                  <a:cubicBezTo>
                    <a:pt x="83" y="43"/>
                    <a:pt x="83" y="43"/>
                    <a:pt x="83" y="43"/>
                  </a:cubicBezTo>
                  <a:cubicBezTo>
                    <a:pt x="83" y="43"/>
                    <a:pt x="61" y="33"/>
                    <a:pt x="54" y="54"/>
                  </a:cubicBezTo>
                  <a:lnTo>
                    <a:pt x="81" y="5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37" name="文本框 73"/>
          <p:cNvSpPr txBox="1"/>
          <p:nvPr/>
        </p:nvSpPr>
        <p:spPr>
          <a:xfrm>
            <a:off x="3289319" y="2467666"/>
            <a:ext cx="858915" cy="346249"/>
          </a:xfrm>
          <a:prstGeom prst="rect">
            <a:avLst/>
          </a:prstGeom>
          <a:noFill/>
        </p:spPr>
        <p:txBody>
          <a:bodyPr wrap="square" lIns="68580" tIns="34290" rIns="68580" bIns="34290" rtlCol="0">
            <a:spAutoFit/>
          </a:bodyPr>
          <a:lstStyle/>
          <a:p>
            <a:pPr algn="ctr"/>
            <a:r>
              <a:rPr lang="en-US" altLang="zh-CN" dirty="0">
                <a:solidFill>
                  <a:prstClr val="black">
                    <a:lumMod val="50000"/>
                    <a:lumOff val="50000"/>
                  </a:prstClr>
                </a:solidFill>
                <a:latin typeface="Impact" panose="020B0806030902050204" pitchFamily="34" charset="0"/>
              </a:rPr>
              <a:t>50</a:t>
            </a:r>
            <a:r>
              <a:rPr lang="en-US" altLang="zh-CN" sz="1200" dirty="0">
                <a:solidFill>
                  <a:prstClr val="black">
                    <a:lumMod val="50000"/>
                    <a:lumOff val="50000"/>
                  </a:prstClr>
                </a:solidFill>
                <a:latin typeface="Impact" panose="020B0806030902050204" pitchFamily="34" charset="0"/>
              </a:rPr>
              <a:t>%</a:t>
            </a:r>
            <a:endParaRPr lang="zh-CN" altLang="en-US" sz="1100" dirty="0">
              <a:solidFill>
                <a:prstClr val="black">
                  <a:lumMod val="50000"/>
                  <a:lumOff val="50000"/>
                </a:prstClr>
              </a:solidFill>
              <a:latin typeface="Impact" panose="020B0806030902050204" pitchFamily="34" charset="0"/>
            </a:endParaRPr>
          </a:p>
        </p:txBody>
      </p:sp>
      <p:sp>
        <p:nvSpPr>
          <p:cNvPr id="38" name="文本框 74"/>
          <p:cNvSpPr txBox="1"/>
          <p:nvPr/>
        </p:nvSpPr>
        <p:spPr>
          <a:xfrm>
            <a:off x="4951535" y="2467666"/>
            <a:ext cx="858915" cy="346249"/>
          </a:xfrm>
          <a:prstGeom prst="rect">
            <a:avLst/>
          </a:prstGeom>
          <a:noFill/>
        </p:spPr>
        <p:txBody>
          <a:bodyPr wrap="square" lIns="68580" tIns="34290" rIns="68580" bIns="34290" rtlCol="0">
            <a:spAutoFit/>
          </a:bodyPr>
          <a:lstStyle/>
          <a:p>
            <a:pPr algn="ctr"/>
            <a:r>
              <a:rPr lang="en-US" altLang="zh-CN" dirty="0">
                <a:solidFill>
                  <a:srgbClr val="C00000"/>
                </a:solidFill>
                <a:latin typeface="Impact" panose="020B0806030902050204" pitchFamily="34" charset="0"/>
              </a:rPr>
              <a:t>80</a:t>
            </a:r>
            <a:r>
              <a:rPr lang="en-US" altLang="zh-CN" sz="1200" dirty="0">
                <a:solidFill>
                  <a:srgbClr val="C00000"/>
                </a:solidFill>
                <a:latin typeface="Impact" panose="020B0806030902050204" pitchFamily="34" charset="0"/>
              </a:rPr>
              <a:t>%</a:t>
            </a:r>
            <a:endParaRPr lang="zh-CN" altLang="en-US" sz="1100" dirty="0">
              <a:solidFill>
                <a:srgbClr val="C00000"/>
              </a:solidFill>
              <a:latin typeface="Impact" panose="020B0806030902050204" pitchFamily="34" charset="0"/>
            </a:endParaRPr>
          </a:p>
        </p:txBody>
      </p:sp>
      <p:sp>
        <p:nvSpPr>
          <p:cNvPr id="39" name="文本框 75"/>
          <p:cNvSpPr txBox="1"/>
          <p:nvPr/>
        </p:nvSpPr>
        <p:spPr>
          <a:xfrm>
            <a:off x="6571757" y="2467666"/>
            <a:ext cx="858915" cy="346249"/>
          </a:xfrm>
          <a:prstGeom prst="rect">
            <a:avLst/>
          </a:prstGeom>
          <a:noFill/>
        </p:spPr>
        <p:txBody>
          <a:bodyPr wrap="square" lIns="68580" tIns="34290" rIns="68580" bIns="34290" rtlCol="0">
            <a:spAutoFit/>
          </a:bodyPr>
          <a:lstStyle/>
          <a:p>
            <a:pPr algn="ctr"/>
            <a:r>
              <a:rPr lang="en-US" altLang="zh-CN" dirty="0">
                <a:solidFill>
                  <a:prstClr val="black">
                    <a:lumMod val="50000"/>
                    <a:lumOff val="50000"/>
                  </a:prstClr>
                </a:solidFill>
                <a:latin typeface="Impact" panose="020B0806030902050204" pitchFamily="34" charset="0"/>
              </a:rPr>
              <a:t>100</a:t>
            </a:r>
            <a:r>
              <a:rPr lang="en-US" altLang="zh-CN" sz="1200" dirty="0">
                <a:solidFill>
                  <a:prstClr val="black">
                    <a:lumMod val="50000"/>
                    <a:lumOff val="50000"/>
                  </a:prstClr>
                </a:solidFill>
                <a:latin typeface="Impact" panose="020B0806030902050204" pitchFamily="34" charset="0"/>
              </a:rPr>
              <a:t>%</a:t>
            </a:r>
            <a:endParaRPr lang="zh-CN" altLang="en-US" sz="1100" dirty="0">
              <a:solidFill>
                <a:prstClr val="black">
                  <a:lumMod val="50000"/>
                  <a:lumOff val="50000"/>
                </a:prstClr>
              </a:solidFill>
              <a:latin typeface="Impact" panose="020B0806030902050204" pitchFamily="34" charset="0"/>
            </a:endParaRPr>
          </a:p>
        </p:txBody>
      </p:sp>
      <p:grpSp>
        <p:nvGrpSpPr>
          <p:cNvPr id="40" name="组合 39"/>
          <p:cNvGrpSpPr/>
          <p:nvPr/>
        </p:nvGrpSpPr>
        <p:grpSpPr>
          <a:xfrm>
            <a:off x="1578299" y="2750794"/>
            <a:ext cx="1193501" cy="775630"/>
            <a:chOff x="3457192" y="3881040"/>
            <a:chExt cx="1591334" cy="1034171"/>
          </a:xfrm>
        </p:grpSpPr>
        <p:sp>
          <p:nvSpPr>
            <p:cNvPr id="41" name="文本框 77"/>
            <p:cNvSpPr txBox="1"/>
            <p:nvPr/>
          </p:nvSpPr>
          <p:spPr>
            <a:xfrm>
              <a:off x="3457511" y="3881040"/>
              <a:ext cx="1591015" cy="369332"/>
            </a:xfrm>
            <a:prstGeom prst="rect">
              <a:avLst/>
            </a:prstGeom>
            <a:noFill/>
          </p:spPr>
          <p:txBody>
            <a:bodyPr wrap="square" rtlCol="0">
              <a:spAutoFit/>
            </a:bodyPr>
            <a:lstStyle/>
            <a:p>
              <a:r>
                <a:rPr lang="zh-CN" altLang="en-US" sz="1200" dirty="0">
                  <a:latin typeface="时尚中黑简体" panose="01010104010101010101" pitchFamily="2" charset="-122"/>
                  <a:ea typeface="时尚中黑简体" panose="01010104010101010101" pitchFamily="2" charset="-122"/>
                </a:rPr>
                <a:t>在此添加标题</a:t>
              </a:r>
            </a:p>
          </p:txBody>
        </p:sp>
        <p:sp>
          <p:nvSpPr>
            <p:cNvPr id="42" name="文本框 78"/>
            <p:cNvSpPr txBox="1"/>
            <p:nvPr/>
          </p:nvSpPr>
          <p:spPr>
            <a:xfrm>
              <a:off x="3457192" y="4135512"/>
              <a:ext cx="1398251" cy="779699"/>
            </a:xfrm>
            <a:prstGeom prst="rect">
              <a:avLst/>
            </a:prstGeom>
            <a:noFill/>
          </p:spPr>
          <p:txBody>
            <a:bodyPr wrap="square" rtlCol="0">
              <a:spAutoFit/>
            </a:bodyPr>
            <a:lstStyle/>
            <a:p>
              <a:pPr algn="just"/>
              <a:r>
                <a:rPr lang="zh-CN" altLang="en-US" sz="800" dirty="0">
                  <a:solidFill>
                    <a:prstClr val="black">
                      <a:lumMod val="50000"/>
                      <a:lumOff val="50000"/>
                    </a:prstClr>
                  </a:solidFill>
                  <a:latin typeface="微软雅黑" panose="020B0503020204020204" pitchFamily="34" charset="-122"/>
                  <a:ea typeface="微软雅黑" panose="020B0503020204020204" pitchFamily="34" charset="-122"/>
                </a:rPr>
                <a:t>替换你的文字替换你的文字</a:t>
              </a:r>
            </a:p>
            <a:p>
              <a:pPr algn="just"/>
              <a:r>
                <a:rPr lang="zh-CN" altLang="en-US" sz="800" dirty="0">
                  <a:solidFill>
                    <a:prstClr val="black">
                      <a:lumMod val="50000"/>
                      <a:lumOff val="50000"/>
                    </a:prstClr>
                  </a:solidFill>
                  <a:latin typeface="微软雅黑" panose="020B0503020204020204" pitchFamily="34" charset="-122"/>
                  <a:ea typeface="微软雅黑" panose="020B0503020204020204" pitchFamily="34" charset="-122"/>
                </a:rPr>
                <a:t>替换你的文字</a:t>
              </a:r>
            </a:p>
            <a:p>
              <a:pPr algn="just"/>
              <a:endParaRPr lang="zh-CN" altLang="en-US" sz="800" dirty="0">
                <a:solidFill>
                  <a:prstClr val="black">
                    <a:lumMod val="50000"/>
                    <a:lumOff val="50000"/>
                  </a:prstClr>
                </a:solidFill>
                <a:latin typeface="微软雅黑" panose="020B0503020204020204" pitchFamily="34" charset="-122"/>
                <a:ea typeface="微软雅黑" panose="020B0503020204020204" pitchFamily="34" charset="-122"/>
              </a:endParaRPr>
            </a:p>
          </p:txBody>
        </p:sp>
      </p:grpSp>
      <p:grpSp>
        <p:nvGrpSpPr>
          <p:cNvPr id="43" name="组合 42"/>
          <p:cNvGrpSpPr/>
          <p:nvPr/>
        </p:nvGrpSpPr>
        <p:grpSpPr>
          <a:xfrm>
            <a:off x="3213424" y="2750794"/>
            <a:ext cx="1142552" cy="775630"/>
            <a:chOff x="3457192" y="3881040"/>
            <a:chExt cx="1523402" cy="1034171"/>
          </a:xfrm>
        </p:grpSpPr>
        <p:sp>
          <p:nvSpPr>
            <p:cNvPr id="44" name="文本框 80"/>
            <p:cNvSpPr txBox="1"/>
            <p:nvPr/>
          </p:nvSpPr>
          <p:spPr>
            <a:xfrm>
              <a:off x="3457511" y="3881040"/>
              <a:ext cx="1523083" cy="369332"/>
            </a:xfrm>
            <a:prstGeom prst="rect">
              <a:avLst/>
            </a:prstGeom>
            <a:noFill/>
          </p:spPr>
          <p:txBody>
            <a:bodyPr wrap="square" rtlCol="0">
              <a:spAutoFit/>
            </a:bodyPr>
            <a:lstStyle/>
            <a:p>
              <a:r>
                <a:rPr lang="zh-CN" altLang="en-US" sz="1200" dirty="0">
                  <a:latin typeface="时尚中黑简体" panose="01010104010101010101" pitchFamily="2" charset="-122"/>
                  <a:ea typeface="时尚中黑简体" panose="01010104010101010101" pitchFamily="2" charset="-122"/>
                </a:rPr>
                <a:t>在此添加标题</a:t>
              </a:r>
            </a:p>
          </p:txBody>
        </p:sp>
        <p:sp>
          <p:nvSpPr>
            <p:cNvPr id="45" name="文本框 81"/>
            <p:cNvSpPr txBox="1"/>
            <p:nvPr/>
          </p:nvSpPr>
          <p:spPr>
            <a:xfrm>
              <a:off x="3457192" y="4135512"/>
              <a:ext cx="1398251" cy="779699"/>
            </a:xfrm>
            <a:prstGeom prst="rect">
              <a:avLst/>
            </a:prstGeom>
            <a:noFill/>
          </p:spPr>
          <p:txBody>
            <a:bodyPr wrap="square" rtlCol="0">
              <a:spAutoFit/>
            </a:bodyPr>
            <a:lstStyle/>
            <a:p>
              <a:pPr algn="just"/>
              <a:r>
                <a:rPr lang="zh-CN" altLang="en-US" sz="800" dirty="0">
                  <a:solidFill>
                    <a:prstClr val="black">
                      <a:lumMod val="50000"/>
                      <a:lumOff val="50000"/>
                    </a:prstClr>
                  </a:solidFill>
                  <a:latin typeface="微软雅黑" panose="020B0503020204020204" pitchFamily="34" charset="-122"/>
                  <a:ea typeface="微软雅黑" panose="020B0503020204020204" pitchFamily="34" charset="-122"/>
                </a:rPr>
                <a:t>替换你的文字替换你的文字</a:t>
              </a:r>
            </a:p>
            <a:p>
              <a:pPr algn="just"/>
              <a:r>
                <a:rPr lang="zh-CN" altLang="en-US" sz="800" dirty="0">
                  <a:solidFill>
                    <a:prstClr val="black">
                      <a:lumMod val="50000"/>
                      <a:lumOff val="50000"/>
                    </a:prstClr>
                  </a:solidFill>
                  <a:latin typeface="微软雅黑" panose="020B0503020204020204" pitchFamily="34" charset="-122"/>
                  <a:ea typeface="微软雅黑" panose="020B0503020204020204" pitchFamily="34" charset="-122"/>
                </a:rPr>
                <a:t>替换你的文字</a:t>
              </a:r>
            </a:p>
            <a:p>
              <a:pPr algn="just"/>
              <a:endParaRPr lang="zh-CN" altLang="en-US" sz="800" dirty="0">
                <a:solidFill>
                  <a:prstClr val="black">
                    <a:lumMod val="50000"/>
                    <a:lumOff val="50000"/>
                  </a:prstClr>
                </a:solidFill>
                <a:latin typeface="微软雅黑" panose="020B0503020204020204" pitchFamily="34" charset="-122"/>
                <a:ea typeface="微软雅黑" panose="020B0503020204020204" pitchFamily="34" charset="-122"/>
              </a:endParaRPr>
            </a:p>
          </p:txBody>
        </p:sp>
      </p:grpSp>
      <p:grpSp>
        <p:nvGrpSpPr>
          <p:cNvPr id="46" name="组合 45"/>
          <p:cNvGrpSpPr/>
          <p:nvPr/>
        </p:nvGrpSpPr>
        <p:grpSpPr>
          <a:xfrm>
            <a:off x="4848551" y="2750794"/>
            <a:ext cx="1163611" cy="775630"/>
            <a:chOff x="3457192" y="3881040"/>
            <a:chExt cx="1551480" cy="1034171"/>
          </a:xfrm>
        </p:grpSpPr>
        <p:sp>
          <p:nvSpPr>
            <p:cNvPr id="47" name="文本框 83"/>
            <p:cNvSpPr txBox="1"/>
            <p:nvPr/>
          </p:nvSpPr>
          <p:spPr>
            <a:xfrm>
              <a:off x="3457511" y="3881040"/>
              <a:ext cx="1551161" cy="369332"/>
            </a:xfrm>
            <a:prstGeom prst="rect">
              <a:avLst/>
            </a:prstGeom>
            <a:noFill/>
          </p:spPr>
          <p:txBody>
            <a:bodyPr wrap="square" rtlCol="0">
              <a:spAutoFit/>
            </a:bodyPr>
            <a:lstStyle/>
            <a:p>
              <a:r>
                <a:rPr lang="zh-CN" altLang="en-US" sz="1200" dirty="0">
                  <a:latin typeface="时尚中黑简体" panose="01010104010101010101" pitchFamily="2" charset="-122"/>
                  <a:ea typeface="时尚中黑简体" panose="01010104010101010101" pitchFamily="2" charset="-122"/>
                </a:rPr>
                <a:t>在此添加标题</a:t>
              </a:r>
            </a:p>
          </p:txBody>
        </p:sp>
        <p:sp>
          <p:nvSpPr>
            <p:cNvPr id="48" name="文本框 84"/>
            <p:cNvSpPr txBox="1"/>
            <p:nvPr/>
          </p:nvSpPr>
          <p:spPr>
            <a:xfrm>
              <a:off x="3457192" y="4135512"/>
              <a:ext cx="1398251" cy="779699"/>
            </a:xfrm>
            <a:prstGeom prst="rect">
              <a:avLst/>
            </a:prstGeom>
            <a:noFill/>
          </p:spPr>
          <p:txBody>
            <a:bodyPr wrap="square" rtlCol="0">
              <a:spAutoFit/>
            </a:bodyPr>
            <a:lstStyle/>
            <a:p>
              <a:pPr algn="just"/>
              <a:r>
                <a:rPr lang="zh-CN" altLang="en-US" sz="800" dirty="0">
                  <a:solidFill>
                    <a:prstClr val="black">
                      <a:lumMod val="50000"/>
                      <a:lumOff val="50000"/>
                    </a:prstClr>
                  </a:solidFill>
                  <a:latin typeface="微软雅黑" panose="020B0503020204020204" pitchFamily="34" charset="-122"/>
                  <a:ea typeface="微软雅黑" panose="020B0503020204020204" pitchFamily="34" charset="-122"/>
                </a:rPr>
                <a:t>替换你的文字替换你的文字</a:t>
              </a:r>
            </a:p>
            <a:p>
              <a:pPr algn="just"/>
              <a:r>
                <a:rPr lang="zh-CN" altLang="en-US" sz="800" dirty="0">
                  <a:solidFill>
                    <a:prstClr val="black">
                      <a:lumMod val="50000"/>
                      <a:lumOff val="50000"/>
                    </a:prstClr>
                  </a:solidFill>
                  <a:latin typeface="微软雅黑" panose="020B0503020204020204" pitchFamily="34" charset="-122"/>
                  <a:ea typeface="微软雅黑" panose="020B0503020204020204" pitchFamily="34" charset="-122"/>
                </a:rPr>
                <a:t>替换你的文字</a:t>
              </a:r>
            </a:p>
            <a:p>
              <a:pPr algn="just"/>
              <a:endParaRPr lang="zh-CN" altLang="en-US" sz="800" dirty="0">
                <a:solidFill>
                  <a:prstClr val="black">
                    <a:lumMod val="50000"/>
                    <a:lumOff val="50000"/>
                  </a:prstClr>
                </a:solidFill>
                <a:latin typeface="微软雅黑" panose="020B0503020204020204" pitchFamily="34" charset="-122"/>
                <a:ea typeface="微软雅黑" panose="020B0503020204020204" pitchFamily="34" charset="-122"/>
              </a:endParaRPr>
            </a:p>
          </p:txBody>
        </p:sp>
      </p:grpSp>
      <p:grpSp>
        <p:nvGrpSpPr>
          <p:cNvPr id="49" name="组合 48"/>
          <p:cNvGrpSpPr/>
          <p:nvPr/>
        </p:nvGrpSpPr>
        <p:grpSpPr>
          <a:xfrm>
            <a:off x="6483675" y="2750794"/>
            <a:ext cx="1254526" cy="775630"/>
            <a:chOff x="3457192" y="3881040"/>
            <a:chExt cx="1672700" cy="1034171"/>
          </a:xfrm>
        </p:grpSpPr>
        <p:sp>
          <p:nvSpPr>
            <p:cNvPr id="50" name="文本框 86"/>
            <p:cNvSpPr txBox="1"/>
            <p:nvPr/>
          </p:nvSpPr>
          <p:spPr>
            <a:xfrm>
              <a:off x="3457511" y="3881040"/>
              <a:ext cx="1672381" cy="369332"/>
            </a:xfrm>
            <a:prstGeom prst="rect">
              <a:avLst/>
            </a:prstGeom>
            <a:noFill/>
          </p:spPr>
          <p:txBody>
            <a:bodyPr wrap="square" rtlCol="0">
              <a:spAutoFit/>
            </a:bodyPr>
            <a:lstStyle/>
            <a:p>
              <a:r>
                <a:rPr lang="zh-CN" altLang="en-US" sz="1200" dirty="0">
                  <a:latin typeface="时尚中黑简体" panose="01010104010101010101" pitchFamily="2" charset="-122"/>
                  <a:ea typeface="时尚中黑简体" panose="01010104010101010101" pitchFamily="2" charset="-122"/>
                </a:rPr>
                <a:t>在此添加标题</a:t>
              </a:r>
            </a:p>
          </p:txBody>
        </p:sp>
        <p:sp>
          <p:nvSpPr>
            <p:cNvPr id="51" name="文本框 87"/>
            <p:cNvSpPr txBox="1"/>
            <p:nvPr/>
          </p:nvSpPr>
          <p:spPr>
            <a:xfrm>
              <a:off x="3457192" y="4135512"/>
              <a:ext cx="1398251" cy="779699"/>
            </a:xfrm>
            <a:prstGeom prst="rect">
              <a:avLst/>
            </a:prstGeom>
            <a:noFill/>
          </p:spPr>
          <p:txBody>
            <a:bodyPr wrap="square" rtlCol="0">
              <a:spAutoFit/>
            </a:bodyPr>
            <a:lstStyle/>
            <a:p>
              <a:pPr algn="just"/>
              <a:r>
                <a:rPr lang="zh-CN" altLang="en-US" sz="800" dirty="0">
                  <a:solidFill>
                    <a:prstClr val="black">
                      <a:lumMod val="50000"/>
                      <a:lumOff val="50000"/>
                    </a:prstClr>
                  </a:solidFill>
                  <a:latin typeface="微软雅黑" panose="020B0503020204020204" pitchFamily="34" charset="-122"/>
                  <a:ea typeface="微软雅黑" panose="020B0503020204020204" pitchFamily="34" charset="-122"/>
                </a:rPr>
                <a:t>替换你的文字替换你的文字</a:t>
              </a:r>
            </a:p>
            <a:p>
              <a:pPr algn="just"/>
              <a:r>
                <a:rPr lang="zh-CN" altLang="en-US" sz="800" dirty="0">
                  <a:solidFill>
                    <a:prstClr val="black">
                      <a:lumMod val="50000"/>
                      <a:lumOff val="50000"/>
                    </a:prstClr>
                  </a:solidFill>
                  <a:latin typeface="微软雅黑" panose="020B0503020204020204" pitchFamily="34" charset="-122"/>
                  <a:ea typeface="微软雅黑" panose="020B0503020204020204" pitchFamily="34" charset="-122"/>
                </a:rPr>
                <a:t>替换你的文字</a:t>
              </a:r>
            </a:p>
            <a:p>
              <a:pPr algn="just"/>
              <a:endParaRPr lang="zh-CN" altLang="en-US" sz="800" dirty="0">
                <a:solidFill>
                  <a:prstClr val="black">
                    <a:lumMod val="50000"/>
                    <a:lumOff val="50000"/>
                  </a:prstClr>
                </a:solidFill>
                <a:latin typeface="微软雅黑" panose="020B0503020204020204" pitchFamily="34" charset="-122"/>
                <a:ea typeface="微软雅黑" panose="020B0503020204020204" pitchFamily="34" charset="-122"/>
              </a:endParaRPr>
            </a:p>
          </p:txBody>
        </p:sp>
      </p:grpSp>
      <p:grpSp>
        <p:nvGrpSpPr>
          <p:cNvPr id="52" name="组合 51"/>
          <p:cNvGrpSpPr/>
          <p:nvPr/>
        </p:nvGrpSpPr>
        <p:grpSpPr>
          <a:xfrm>
            <a:off x="1625543" y="3883331"/>
            <a:ext cx="6578716" cy="964742"/>
            <a:chOff x="1710190" y="5445125"/>
            <a:chExt cx="8771621" cy="1286326"/>
          </a:xfrm>
        </p:grpSpPr>
        <p:cxnSp>
          <p:nvCxnSpPr>
            <p:cNvPr id="53" name="直接连接符 52"/>
            <p:cNvCxnSpPr/>
            <p:nvPr/>
          </p:nvCxnSpPr>
          <p:spPr>
            <a:xfrm>
              <a:off x="1710190" y="5445125"/>
              <a:ext cx="8771621" cy="0"/>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4" name="文本框 90"/>
            <p:cNvSpPr txBox="1"/>
            <p:nvPr/>
          </p:nvSpPr>
          <p:spPr>
            <a:xfrm>
              <a:off x="1874403" y="5531120"/>
              <a:ext cx="8443194" cy="1200331"/>
            </a:xfrm>
            <a:prstGeom prst="rect">
              <a:avLst/>
            </a:prstGeom>
            <a:noFill/>
          </p:spPr>
          <p:txBody>
            <a:bodyPr wrap="square" rtlCol="0">
              <a:spAutoFit/>
            </a:bodyPr>
            <a:lstStyle/>
            <a:p>
              <a:pPr algn="just"/>
              <a:r>
                <a:rPr lang="zh-CN" altLang="en-US" sz="1050" dirty="0">
                  <a:solidFill>
                    <a:prstClr val="black">
                      <a:lumMod val="50000"/>
                      <a:lumOff val="50000"/>
                    </a:prstClr>
                  </a:solidFill>
                  <a:latin typeface="微软雅黑" panose="020B0503020204020204" pitchFamily="34" charset="-122"/>
                  <a:ea typeface="微软雅黑" panose="020B0503020204020204" pitchFamily="34" charset="-122"/>
                </a:rPr>
                <a:t>替换你的文字替换你的文字替换你的文字替换你的文字替换你的文字替换你的文字替换你的</a:t>
              </a:r>
            </a:p>
            <a:p>
              <a:pPr algn="just"/>
              <a:r>
                <a:rPr lang="zh-CN" altLang="en-US" sz="1050" dirty="0">
                  <a:solidFill>
                    <a:prstClr val="black">
                      <a:lumMod val="50000"/>
                      <a:lumOff val="50000"/>
                    </a:prstClr>
                  </a:solidFill>
                  <a:latin typeface="微软雅黑" panose="020B0503020204020204" pitchFamily="34" charset="-122"/>
                  <a:ea typeface="微软雅黑" panose="020B0503020204020204" pitchFamily="34" charset="-122"/>
                </a:rPr>
                <a:t>替换你的文字替换你的文字替换你的文字替换你的文字替换你的文字替换你的文字替换你的</a:t>
              </a:r>
            </a:p>
            <a:p>
              <a:pPr algn="just"/>
              <a:r>
                <a:rPr lang="zh-CN" altLang="en-US" sz="1050" dirty="0">
                  <a:solidFill>
                    <a:prstClr val="black">
                      <a:lumMod val="50000"/>
                      <a:lumOff val="50000"/>
                    </a:prstClr>
                  </a:solidFill>
                  <a:latin typeface="微软雅黑" panose="020B0503020204020204" pitchFamily="34" charset="-122"/>
                  <a:ea typeface="微软雅黑" panose="020B0503020204020204" pitchFamily="34" charset="-122"/>
                </a:rPr>
                <a:t>替换你的文字替换你的文字替换你的文字替换你的文字替换你的文字替换你的文字替换你的</a:t>
              </a:r>
            </a:p>
            <a:p>
              <a:pPr algn="just"/>
              <a:endParaRPr lang="zh-CN" altLang="en-US" sz="1050" dirty="0">
                <a:solidFill>
                  <a:prstClr val="black">
                    <a:lumMod val="50000"/>
                    <a:lumOff val="50000"/>
                  </a:prstClr>
                </a:solidFill>
                <a:latin typeface="微软雅黑" panose="020B0503020204020204" pitchFamily="34" charset="-122"/>
                <a:ea typeface="微软雅黑" panose="020B0503020204020204" pitchFamily="34" charset="-122"/>
              </a:endParaRPr>
            </a:p>
            <a:p>
              <a:pPr algn="just"/>
              <a:endParaRPr lang="zh-CN" altLang="en-US" sz="1050" dirty="0">
                <a:solidFill>
                  <a:prstClr val="black">
                    <a:lumMod val="50000"/>
                    <a:lumOff val="50000"/>
                  </a:prstClr>
                </a:solidFill>
                <a:latin typeface="微软雅黑" panose="020B0503020204020204" pitchFamily="34" charset="-122"/>
                <a:ea typeface="微软雅黑" panose="020B0503020204020204" pitchFamily="34" charset="-122"/>
              </a:endParaRPr>
            </a:p>
          </p:txBody>
        </p:sp>
      </p:grpSp>
      <p:grpSp>
        <p:nvGrpSpPr>
          <p:cNvPr id="55" name="组合 54"/>
          <p:cNvGrpSpPr/>
          <p:nvPr/>
        </p:nvGrpSpPr>
        <p:grpSpPr>
          <a:xfrm>
            <a:off x="1803703" y="3507856"/>
            <a:ext cx="6521147" cy="584775"/>
            <a:chOff x="2094548" y="5327134"/>
            <a:chExt cx="7446410" cy="779700"/>
          </a:xfrm>
        </p:grpSpPr>
        <p:grpSp>
          <p:nvGrpSpPr>
            <p:cNvPr id="56" name="组合 55"/>
            <p:cNvGrpSpPr/>
            <p:nvPr/>
          </p:nvGrpSpPr>
          <p:grpSpPr>
            <a:xfrm>
              <a:off x="7631748" y="5327134"/>
              <a:ext cx="1909210" cy="492443"/>
              <a:chOff x="2080894" y="4828841"/>
              <a:chExt cx="1909210" cy="492443"/>
            </a:xfrm>
          </p:grpSpPr>
          <p:sp>
            <p:nvSpPr>
              <p:cNvPr id="66" name="圆角矩形 65"/>
              <p:cNvSpPr/>
              <p:nvPr/>
            </p:nvSpPr>
            <p:spPr>
              <a:xfrm>
                <a:off x="2080894" y="4880791"/>
                <a:ext cx="265433" cy="265433"/>
              </a:xfrm>
              <a:prstGeom prst="roundRect">
                <a:avLst/>
              </a:prstGeom>
              <a:solidFill>
                <a:schemeClr val="bg1">
                  <a:lumMod val="50000"/>
                </a:schemeClr>
              </a:solidFill>
              <a:ln w="19050">
                <a:gradFill flip="none" rotWithShape="1">
                  <a:gsLst>
                    <a:gs pos="0">
                      <a:schemeClr val="bg1">
                        <a:lumMod val="75000"/>
                      </a:schemeClr>
                    </a:gs>
                    <a:gs pos="100000">
                      <a:schemeClr val="bg1"/>
                    </a:gs>
                  </a:gsLst>
                  <a:lin ang="2700000" scaled="1"/>
                  <a:tileRect/>
                </a:gradFill>
              </a:ln>
              <a:effectLst>
                <a:innerShdw blurRad="508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7" name="文本框 103"/>
              <p:cNvSpPr txBox="1"/>
              <p:nvPr/>
            </p:nvSpPr>
            <p:spPr>
              <a:xfrm>
                <a:off x="2346327" y="4828841"/>
                <a:ext cx="1643777" cy="492443"/>
              </a:xfrm>
              <a:prstGeom prst="rect">
                <a:avLst/>
              </a:prstGeom>
              <a:noFill/>
            </p:spPr>
            <p:txBody>
              <a:bodyPr wrap="square" rtlCol="0">
                <a:spAutoFit/>
              </a:bodyPr>
              <a:lstStyle/>
              <a:p>
                <a:r>
                  <a:rPr lang="en-US" altLang="zh-CN" dirty="0">
                    <a:solidFill>
                      <a:prstClr val="black">
                        <a:lumMod val="50000"/>
                        <a:lumOff val="50000"/>
                      </a:prstClr>
                    </a:solidFill>
                    <a:latin typeface="LiHei Pro" panose="02010601030101010101" pitchFamily="34" charset="-122"/>
                    <a:ea typeface="LiHei Pro" panose="02010601030101010101" pitchFamily="34" charset="-122"/>
                  </a:rPr>
                  <a:t>TEXT HERE</a:t>
                </a:r>
                <a:endParaRPr lang="zh-CN" altLang="en-US" dirty="0">
                  <a:solidFill>
                    <a:prstClr val="black">
                      <a:lumMod val="50000"/>
                      <a:lumOff val="50000"/>
                    </a:prstClr>
                  </a:solidFill>
                  <a:latin typeface="LiHei Pro" panose="02010601030101010101" pitchFamily="34" charset="-122"/>
                  <a:ea typeface="LiHei Pro" panose="02010601030101010101" pitchFamily="34" charset="-122"/>
                </a:endParaRPr>
              </a:p>
            </p:txBody>
          </p:sp>
        </p:grpSp>
        <p:grpSp>
          <p:nvGrpSpPr>
            <p:cNvPr id="57" name="组合 56"/>
            <p:cNvGrpSpPr/>
            <p:nvPr/>
          </p:nvGrpSpPr>
          <p:grpSpPr>
            <a:xfrm>
              <a:off x="5786015" y="5327134"/>
              <a:ext cx="1652904" cy="779700"/>
              <a:chOff x="2080894" y="4828841"/>
              <a:chExt cx="1652904" cy="779700"/>
            </a:xfrm>
          </p:grpSpPr>
          <p:sp>
            <p:nvSpPr>
              <p:cNvPr id="64" name="圆角矩形 63"/>
              <p:cNvSpPr/>
              <p:nvPr/>
            </p:nvSpPr>
            <p:spPr>
              <a:xfrm>
                <a:off x="2080894" y="4880791"/>
                <a:ext cx="265433" cy="265433"/>
              </a:xfrm>
              <a:prstGeom prst="roundRect">
                <a:avLst/>
              </a:prstGeom>
              <a:solidFill>
                <a:srgbClr val="C00000"/>
              </a:solidFill>
              <a:ln w="19050">
                <a:gradFill flip="none" rotWithShape="1">
                  <a:gsLst>
                    <a:gs pos="0">
                      <a:schemeClr val="bg1">
                        <a:lumMod val="75000"/>
                      </a:schemeClr>
                    </a:gs>
                    <a:gs pos="100000">
                      <a:schemeClr val="bg1"/>
                    </a:gs>
                  </a:gsLst>
                  <a:lin ang="2700000" scaled="1"/>
                  <a:tileRect/>
                </a:gradFill>
              </a:ln>
              <a:effectLst>
                <a:innerShdw blurRad="508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5" name="文本框 101"/>
              <p:cNvSpPr txBox="1"/>
              <p:nvPr/>
            </p:nvSpPr>
            <p:spPr>
              <a:xfrm>
                <a:off x="2346327" y="4828841"/>
                <a:ext cx="1387471" cy="779700"/>
              </a:xfrm>
              <a:prstGeom prst="rect">
                <a:avLst/>
              </a:prstGeom>
              <a:noFill/>
            </p:spPr>
            <p:txBody>
              <a:bodyPr wrap="square" rtlCol="0">
                <a:spAutoFit/>
              </a:bodyPr>
              <a:lstStyle/>
              <a:p>
                <a:r>
                  <a:rPr lang="en-US" altLang="zh-CN" sz="1600" dirty="0">
                    <a:solidFill>
                      <a:prstClr val="black">
                        <a:lumMod val="50000"/>
                        <a:lumOff val="50000"/>
                      </a:prstClr>
                    </a:solidFill>
                    <a:latin typeface="LiHei Pro" panose="02010601030101010101" pitchFamily="34" charset="-122"/>
                    <a:ea typeface="LiHei Pro" panose="02010601030101010101" pitchFamily="34" charset="-122"/>
                  </a:rPr>
                  <a:t>TEXT HERE</a:t>
                </a:r>
                <a:endParaRPr lang="zh-CN" altLang="en-US" sz="1600" dirty="0">
                  <a:solidFill>
                    <a:prstClr val="black">
                      <a:lumMod val="50000"/>
                      <a:lumOff val="50000"/>
                    </a:prstClr>
                  </a:solidFill>
                  <a:latin typeface="LiHei Pro" panose="02010601030101010101" pitchFamily="34" charset="-122"/>
                  <a:ea typeface="LiHei Pro" panose="02010601030101010101" pitchFamily="34" charset="-122"/>
                </a:endParaRPr>
              </a:p>
            </p:txBody>
          </p:sp>
        </p:grpSp>
        <p:grpSp>
          <p:nvGrpSpPr>
            <p:cNvPr id="58" name="组合 57"/>
            <p:cNvGrpSpPr/>
            <p:nvPr/>
          </p:nvGrpSpPr>
          <p:grpSpPr>
            <a:xfrm>
              <a:off x="3940281" y="5327134"/>
              <a:ext cx="2010989" cy="492443"/>
              <a:chOff x="2080894" y="4828841"/>
              <a:chExt cx="2010989" cy="492443"/>
            </a:xfrm>
          </p:grpSpPr>
          <p:sp>
            <p:nvSpPr>
              <p:cNvPr id="62" name="圆角矩形 61"/>
              <p:cNvSpPr/>
              <p:nvPr/>
            </p:nvSpPr>
            <p:spPr>
              <a:xfrm>
                <a:off x="2080894" y="4880791"/>
                <a:ext cx="265433" cy="265433"/>
              </a:xfrm>
              <a:prstGeom prst="roundRect">
                <a:avLst/>
              </a:prstGeom>
              <a:solidFill>
                <a:srgbClr val="C00000"/>
              </a:solidFill>
              <a:ln w="19050">
                <a:gradFill flip="none" rotWithShape="1">
                  <a:gsLst>
                    <a:gs pos="0">
                      <a:schemeClr val="bg1">
                        <a:lumMod val="75000"/>
                      </a:schemeClr>
                    </a:gs>
                    <a:gs pos="100000">
                      <a:schemeClr val="bg1"/>
                    </a:gs>
                  </a:gsLst>
                  <a:lin ang="2700000" scaled="1"/>
                  <a:tileRect/>
                </a:gradFill>
              </a:ln>
              <a:effectLst>
                <a:innerShdw blurRad="508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3" name="文本框 99"/>
              <p:cNvSpPr txBox="1"/>
              <p:nvPr/>
            </p:nvSpPr>
            <p:spPr>
              <a:xfrm>
                <a:off x="2346327" y="4828841"/>
                <a:ext cx="1745556" cy="492443"/>
              </a:xfrm>
              <a:prstGeom prst="rect">
                <a:avLst/>
              </a:prstGeom>
              <a:noFill/>
            </p:spPr>
            <p:txBody>
              <a:bodyPr wrap="square" rtlCol="0">
                <a:spAutoFit/>
              </a:bodyPr>
              <a:lstStyle/>
              <a:p>
                <a:r>
                  <a:rPr lang="en-US" altLang="zh-CN" dirty="0">
                    <a:solidFill>
                      <a:prstClr val="black">
                        <a:lumMod val="50000"/>
                        <a:lumOff val="50000"/>
                      </a:prstClr>
                    </a:solidFill>
                    <a:latin typeface="LiHei Pro" panose="02010601030101010101" pitchFamily="34" charset="-122"/>
                    <a:ea typeface="LiHei Pro" panose="02010601030101010101" pitchFamily="34" charset="-122"/>
                  </a:rPr>
                  <a:t>TEXT HERE</a:t>
                </a:r>
                <a:endParaRPr lang="zh-CN" altLang="en-US" dirty="0">
                  <a:solidFill>
                    <a:prstClr val="black">
                      <a:lumMod val="50000"/>
                      <a:lumOff val="50000"/>
                    </a:prstClr>
                  </a:solidFill>
                  <a:latin typeface="LiHei Pro" panose="02010601030101010101" pitchFamily="34" charset="-122"/>
                  <a:ea typeface="LiHei Pro" panose="02010601030101010101" pitchFamily="34" charset="-122"/>
                </a:endParaRPr>
              </a:p>
            </p:txBody>
          </p:sp>
        </p:grpSp>
        <p:grpSp>
          <p:nvGrpSpPr>
            <p:cNvPr id="59" name="组合 58"/>
            <p:cNvGrpSpPr/>
            <p:nvPr/>
          </p:nvGrpSpPr>
          <p:grpSpPr>
            <a:xfrm>
              <a:off x="2094548" y="5327134"/>
              <a:ext cx="1845734" cy="492443"/>
              <a:chOff x="2080894" y="4828841"/>
              <a:chExt cx="1845734" cy="492443"/>
            </a:xfrm>
          </p:grpSpPr>
          <p:sp>
            <p:nvSpPr>
              <p:cNvPr id="60" name="圆角矩形 59"/>
              <p:cNvSpPr/>
              <p:nvPr/>
            </p:nvSpPr>
            <p:spPr>
              <a:xfrm>
                <a:off x="2080894" y="4880791"/>
                <a:ext cx="265433" cy="265433"/>
              </a:xfrm>
              <a:prstGeom prst="roundRect">
                <a:avLst/>
              </a:prstGeom>
              <a:solidFill>
                <a:schemeClr val="tx1"/>
              </a:solidFill>
              <a:ln w="19050">
                <a:gradFill flip="none" rotWithShape="1">
                  <a:gsLst>
                    <a:gs pos="0">
                      <a:schemeClr val="bg1">
                        <a:lumMod val="75000"/>
                      </a:schemeClr>
                    </a:gs>
                    <a:gs pos="100000">
                      <a:schemeClr val="bg1"/>
                    </a:gs>
                  </a:gsLst>
                  <a:lin ang="2700000" scaled="1"/>
                  <a:tileRect/>
                </a:gradFill>
              </a:ln>
              <a:effectLst>
                <a:innerShdw blurRad="508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1" name="文本框 97"/>
              <p:cNvSpPr txBox="1"/>
              <p:nvPr/>
            </p:nvSpPr>
            <p:spPr>
              <a:xfrm>
                <a:off x="2346327" y="4828841"/>
                <a:ext cx="1580301" cy="492443"/>
              </a:xfrm>
              <a:prstGeom prst="rect">
                <a:avLst/>
              </a:prstGeom>
              <a:noFill/>
            </p:spPr>
            <p:txBody>
              <a:bodyPr wrap="square" rtlCol="0">
                <a:spAutoFit/>
              </a:bodyPr>
              <a:lstStyle/>
              <a:p>
                <a:r>
                  <a:rPr lang="en-US" altLang="zh-CN" dirty="0">
                    <a:solidFill>
                      <a:prstClr val="black">
                        <a:lumMod val="50000"/>
                        <a:lumOff val="50000"/>
                      </a:prstClr>
                    </a:solidFill>
                    <a:latin typeface="LiHei Pro" panose="02010601030101010101" pitchFamily="34" charset="-122"/>
                    <a:ea typeface="LiHei Pro" panose="02010601030101010101" pitchFamily="34" charset="-122"/>
                  </a:rPr>
                  <a:t>TEXT HERE</a:t>
                </a:r>
                <a:endParaRPr lang="zh-CN" altLang="en-US" dirty="0">
                  <a:solidFill>
                    <a:prstClr val="black">
                      <a:lumMod val="50000"/>
                      <a:lumOff val="50000"/>
                    </a:prstClr>
                  </a:solidFill>
                  <a:latin typeface="LiHei Pro" panose="02010601030101010101" pitchFamily="34" charset="-122"/>
                  <a:ea typeface="LiHei Pro" panose="02010601030101010101" pitchFamily="34" charset="-122"/>
                </a:endParaRPr>
              </a:p>
            </p:txBody>
          </p:sp>
        </p:grpSp>
      </p:grpSp>
      <p:cxnSp>
        <p:nvCxnSpPr>
          <p:cNvPr id="68" name="直接连接符 67"/>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9" name="椭圆 68"/>
          <p:cNvSpPr/>
          <p:nvPr/>
        </p:nvSpPr>
        <p:spPr>
          <a:xfrm>
            <a:off x="646880" y="242192"/>
            <a:ext cx="274777" cy="27477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TextBox 69"/>
          <p:cNvSpPr txBox="1"/>
          <p:nvPr/>
        </p:nvSpPr>
        <p:spPr>
          <a:xfrm>
            <a:off x="908957" y="206330"/>
            <a:ext cx="1364476" cy="400110"/>
          </a:xfrm>
          <a:prstGeom prst="rect">
            <a:avLst/>
          </a:prstGeom>
          <a:noFill/>
        </p:spPr>
        <p:txBody>
          <a:bodyPr wrap="none" rtlCol="0">
            <a:spAutoFit/>
          </a:bodyPr>
          <a:lstStyle/>
          <a:p>
            <a:r>
              <a:rPr lang="zh-CN" altLang="en-US" sz="2000" spc="300" dirty="0">
                <a:latin typeface="方正兰亭细黑_GBK" panose="02000000000000000000" pitchFamily="2" charset="-122"/>
                <a:ea typeface="方正兰亭细黑_GBK" panose="02000000000000000000" pitchFamily="2" charset="-122"/>
              </a:rPr>
              <a:t>利润分析</a:t>
            </a:r>
          </a:p>
        </p:txBody>
      </p:sp>
      <p:cxnSp>
        <p:nvCxnSpPr>
          <p:cNvPr id="72" name="直接连接符 71"/>
          <p:cNvCxnSpPr/>
          <p:nvPr/>
        </p:nvCxnSpPr>
        <p:spPr>
          <a:xfrm>
            <a:off x="2358755" y="288299"/>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3" name="矩形 72"/>
          <p:cNvSpPr/>
          <p:nvPr/>
        </p:nvSpPr>
        <p:spPr>
          <a:xfrm>
            <a:off x="0" y="4940300"/>
            <a:ext cx="9144000" cy="2159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300"/>
                                        <p:tgtEl>
                                          <p:spTgt spid="6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9"/>
                                        </p:tgtEl>
                                        <p:attrNameLst>
                                          <p:attrName>style.visibility</p:attrName>
                                        </p:attrNameLst>
                                      </p:cBhvr>
                                      <p:to>
                                        <p:strVal val="visible"/>
                                      </p:to>
                                    </p:set>
                                    <p:animEffect transition="in" filter="wipe(down)">
                                      <p:cBhvr>
                                        <p:cTn id="11" dur="300"/>
                                        <p:tgtEl>
                                          <p:spTgt spid="69"/>
                                        </p:tgtEl>
                                      </p:cBhvr>
                                    </p:animEffect>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70"/>
                                        </p:tgtEl>
                                        <p:attrNameLst>
                                          <p:attrName>style.visibility</p:attrName>
                                        </p:attrNameLst>
                                      </p:cBhvr>
                                      <p:to>
                                        <p:strVal val="visible"/>
                                      </p:to>
                                    </p:set>
                                    <p:anim calcmode="lin" valueType="num">
                                      <p:cBhvr additive="base">
                                        <p:cTn id="15" dur="500"/>
                                        <p:tgtEl>
                                          <p:spTgt spid="70"/>
                                        </p:tgtEl>
                                        <p:attrNameLst>
                                          <p:attrName>ppt_x</p:attrName>
                                        </p:attrNameLst>
                                      </p:cBhvr>
                                      <p:tavLst>
                                        <p:tav tm="0">
                                          <p:val>
                                            <p:strVal val="#ppt_x-#ppt_w*1.125000"/>
                                          </p:val>
                                        </p:tav>
                                        <p:tav tm="100000">
                                          <p:val>
                                            <p:strVal val="#ppt_x"/>
                                          </p:val>
                                        </p:tav>
                                      </p:tavLst>
                                    </p:anim>
                                    <p:animEffect transition="in" filter="wipe(right)">
                                      <p:cBhvr>
                                        <p:cTn id="16" dur="500"/>
                                        <p:tgtEl>
                                          <p:spTgt spid="70"/>
                                        </p:tgtEl>
                                      </p:cBhvr>
                                    </p:animEffect>
                                  </p:childTnLst>
                                </p:cTn>
                              </p:par>
                              <p:par>
                                <p:cTn id="17" presetID="12" presetClass="entr" presetSubtype="8" fill="hold" nodeType="withEffect">
                                  <p:stCondLst>
                                    <p:cond delay="0"/>
                                  </p:stCondLst>
                                  <p:childTnLst>
                                    <p:set>
                                      <p:cBhvr>
                                        <p:cTn id="18" dur="1" fill="hold">
                                          <p:stCondLst>
                                            <p:cond delay="0"/>
                                          </p:stCondLst>
                                        </p:cTn>
                                        <p:tgtEl>
                                          <p:spTgt spid="72"/>
                                        </p:tgtEl>
                                        <p:attrNameLst>
                                          <p:attrName>style.visibility</p:attrName>
                                        </p:attrNameLst>
                                      </p:cBhvr>
                                      <p:to>
                                        <p:strVal val="visible"/>
                                      </p:to>
                                    </p:set>
                                    <p:anim calcmode="lin" valueType="num">
                                      <p:cBhvr additive="base">
                                        <p:cTn id="19" dur="500"/>
                                        <p:tgtEl>
                                          <p:spTgt spid="72"/>
                                        </p:tgtEl>
                                        <p:attrNameLst>
                                          <p:attrName>ppt_x</p:attrName>
                                        </p:attrNameLst>
                                      </p:cBhvr>
                                      <p:tavLst>
                                        <p:tav tm="0">
                                          <p:val>
                                            <p:strVal val="#ppt_x-#ppt_w*1.125000"/>
                                          </p:val>
                                        </p:tav>
                                        <p:tav tm="100000">
                                          <p:val>
                                            <p:strVal val="#ppt_x"/>
                                          </p:val>
                                        </p:tav>
                                      </p:tavLst>
                                    </p:anim>
                                    <p:animEffect transition="in" filter="wipe(right)">
                                      <p:cBhvr>
                                        <p:cTn id="20" dur="500"/>
                                        <p:tgtEl>
                                          <p:spTgt spid="72"/>
                                        </p:tgtEl>
                                      </p:cBhvr>
                                    </p:animEffect>
                                  </p:childTnLst>
                                </p:cTn>
                              </p:par>
                            </p:childTnLst>
                          </p:cTn>
                        </p:par>
                        <p:par>
                          <p:cTn id="21" fill="hold">
                            <p:stCondLst>
                              <p:cond delay="1500"/>
                            </p:stCondLst>
                            <p:childTnLst>
                              <p:par>
                                <p:cTn id="22" presetID="21" presetClass="entr" presetSubtype="1"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heel(1)">
                                      <p:cBhvr>
                                        <p:cTn id="24" dur="1000"/>
                                        <p:tgtEl>
                                          <p:spTgt spid="4"/>
                                        </p:tgtEl>
                                      </p:cBhvr>
                                    </p:animEffect>
                                  </p:childTnLst>
                                </p:cTn>
                              </p:par>
                              <p:par>
                                <p:cTn id="25" presetID="21" presetClass="entr" presetSubtype="1"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heel(1)">
                                      <p:cBhvr>
                                        <p:cTn id="27" dur="1000"/>
                                        <p:tgtEl>
                                          <p:spTgt spid="9"/>
                                        </p:tgtEl>
                                      </p:cBhvr>
                                    </p:animEffect>
                                  </p:childTnLst>
                                </p:cTn>
                              </p:par>
                            </p:childTnLst>
                          </p:cTn>
                        </p:par>
                        <p:par>
                          <p:cTn id="28" fill="hold">
                            <p:stCondLst>
                              <p:cond delay="2500"/>
                            </p:stCondLst>
                            <p:childTnLst>
                              <p:par>
                                <p:cTn id="29" presetID="16" presetClass="entr" presetSubtype="21"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barn(inVertical)">
                                      <p:cBhvr>
                                        <p:cTn id="31" dur="500"/>
                                        <p:tgtEl>
                                          <p:spTgt spid="8"/>
                                        </p:tgtEl>
                                      </p:cBhvr>
                                    </p:animEffect>
                                  </p:childTnLst>
                                </p:cTn>
                              </p:par>
                              <p:par>
                                <p:cTn id="32" presetID="16" presetClass="entr" presetSubtype="21" fill="hold" nodeType="withEffect">
                                  <p:stCondLst>
                                    <p:cond delay="0"/>
                                  </p:stCondLst>
                                  <p:childTnLst>
                                    <p:set>
                                      <p:cBhvr>
                                        <p:cTn id="33" dur="1" fill="hold">
                                          <p:stCondLst>
                                            <p:cond delay="0"/>
                                          </p:stCondLst>
                                        </p:cTn>
                                        <p:tgtEl>
                                          <p:spTgt spid="40"/>
                                        </p:tgtEl>
                                        <p:attrNameLst>
                                          <p:attrName>style.visibility</p:attrName>
                                        </p:attrNameLst>
                                      </p:cBhvr>
                                      <p:to>
                                        <p:strVal val="visible"/>
                                      </p:to>
                                    </p:set>
                                    <p:animEffect transition="in" filter="barn(inVertical)">
                                      <p:cBhvr>
                                        <p:cTn id="34" dur="500"/>
                                        <p:tgtEl>
                                          <p:spTgt spid="40"/>
                                        </p:tgtEl>
                                      </p:cBhvr>
                                    </p:animEffect>
                                  </p:childTnLst>
                                </p:cTn>
                              </p:par>
                            </p:childTnLst>
                          </p:cTn>
                        </p:par>
                        <p:par>
                          <p:cTn id="35" fill="hold">
                            <p:stCondLst>
                              <p:cond delay="3000"/>
                            </p:stCondLst>
                            <p:childTnLst>
                              <p:par>
                                <p:cTn id="36" presetID="21" presetClass="entr" presetSubtype="1" fill="hold"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wheel(1)">
                                      <p:cBhvr>
                                        <p:cTn id="38" dur="1000"/>
                                        <p:tgtEl>
                                          <p:spTgt spid="12"/>
                                        </p:tgtEl>
                                      </p:cBhvr>
                                    </p:animEffect>
                                  </p:childTnLst>
                                </p:cTn>
                              </p:par>
                              <p:par>
                                <p:cTn id="39" presetID="21" presetClass="entr" presetSubtype="1"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heel(1)">
                                      <p:cBhvr>
                                        <p:cTn id="41" dur="1000"/>
                                        <p:tgtEl>
                                          <p:spTgt spid="5"/>
                                        </p:tgtEl>
                                      </p:cBhvr>
                                    </p:animEffect>
                                  </p:childTnLst>
                                </p:cTn>
                              </p:par>
                            </p:childTnLst>
                          </p:cTn>
                        </p:par>
                        <p:par>
                          <p:cTn id="42" fill="hold">
                            <p:stCondLst>
                              <p:cond delay="4000"/>
                            </p:stCondLst>
                            <p:childTnLst>
                              <p:par>
                                <p:cTn id="43" presetID="16" presetClass="entr" presetSubtype="21" fill="hold" nodeType="afterEffect">
                                  <p:stCondLst>
                                    <p:cond delay="0"/>
                                  </p:stCondLst>
                                  <p:childTnLst>
                                    <p:set>
                                      <p:cBhvr>
                                        <p:cTn id="44" dur="1" fill="hold">
                                          <p:stCondLst>
                                            <p:cond delay="0"/>
                                          </p:stCondLst>
                                        </p:cTn>
                                        <p:tgtEl>
                                          <p:spTgt spid="43"/>
                                        </p:tgtEl>
                                        <p:attrNameLst>
                                          <p:attrName>style.visibility</p:attrName>
                                        </p:attrNameLst>
                                      </p:cBhvr>
                                      <p:to>
                                        <p:strVal val="visible"/>
                                      </p:to>
                                    </p:set>
                                    <p:animEffect transition="in" filter="barn(inVertical)">
                                      <p:cBhvr>
                                        <p:cTn id="45" dur="500"/>
                                        <p:tgtEl>
                                          <p:spTgt spid="43"/>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barn(inVertical)">
                                      <p:cBhvr>
                                        <p:cTn id="48" dur="500"/>
                                        <p:tgtEl>
                                          <p:spTgt spid="37"/>
                                        </p:tgtEl>
                                      </p:cBhvr>
                                    </p:animEffect>
                                  </p:childTnLst>
                                </p:cTn>
                              </p:par>
                            </p:childTnLst>
                          </p:cTn>
                        </p:par>
                        <p:par>
                          <p:cTn id="49" fill="hold">
                            <p:stCondLst>
                              <p:cond delay="4500"/>
                            </p:stCondLst>
                            <p:childTnLst>
                              <p:par>
                                <p:cTn id="50" presetID="21" presetClass="entr" presetSubtype="1" fill="hold" grpId="0" nodeType="after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wheel(1)">
                                      <p:cBhvr>
                                        <p:cTn id="52" dur="1000"/>
                                        <p:tgtEl>
                                          <p:spTgt spid="6"/>
                                        </p:tgtEl>
                                      </p:cBhvr>
                                    </p:animEffect>
                                  </p:childTnLst>
                                </p:cTn>
                              </p:par>
                              <p:par>
                                <p:cTn id="53" presetID="21" presetClass="entr" presetSubtype="1" fill="hold" nodeType="with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heel(1)">
                                      <p:cBhvr>
                                        <p:cTn id="55" dur="1000"/>
                                        <p:tgtEl>
                                          <p:spTgt spid="15"/>
                                        </p:tgtEl>
                                      </p:cBhvr>
                                    </p:animEffect>
                                  </p:childTnLst>
                                </p:cTn>
                              </p:par>
                            </p:childTnLst>
                          </p:cTn>
                        </p:par>
                        <p:par>
                          <p:cTn id="56" fill="hold">
                            <p:stCondLst>
                              <p:cond delay="5500"/>
                            </p:stCondLst>
                            <p:childTnLst>
                              <p:par>
                                <p:cTn id="57" presetID="16" presetClass="entr" presetSubtype="21"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barn(inVertical)">
                                      <p:cBhvr>
                                        <p:cTn id="59" dur="500"/>
                                        <p:tgtEl>
                                          <p:spTgt spid="38"/>
                                        </p:tgtEl>
                                      </p:cBhvr>
                                    </p:animEffect>
                                  </p:childTnLst>
                                </p:cTn>
                              </p:par>
                              <p:par>
                                <p:cTn id="60" presetID="16" presetClass="entr" presetSubtype="21" fill="hold" nodeType="withEffect">
                                  <p:stCondLst>
                                    <p:cond delay="0"/>
                                  </p:stCondLst>
                                  <p:childTnLst>
                                    <p:set>
                                      <p:cBhvr>
                                        <p:cTn id="61" dur="1" fill="hold">
                                          <p:stCondLst>
                                            <p:cond delay="0"/>
                                          </p:stCondLst>
                                        </p:cTn>
                                        <p:tgtEl>
                                          <p:spTgt spid="46"/>
                                        </p:tgtEl>
                                        <p:attrNameLst>
                                          <p:attrName>style.visibility</p:attrName>
                                        </p:attrNameLst>
                                      </p:cBhvr>
                                      <p:to>
                                        <p:strVal val="visible"/>
                                      </p:to>
                                    </p:set>
                                    <p:animEffect transition="in" filter="barn(inVertical)">
                                      <p:cBhvr>
                                        <p:cTn id="62" dur="500"/>
                                        <p:tgtEl>
                                          <p:spTgt spid="46"/>
                                        </p:tgtEl>
                                      </p:cBhvr>
                                    </p:animEffect>
                                  </p:childTnLst>
                                </p:cTn>
                              </p:par>
                            </p:childTnLst>
                          </p:cTn>
                        </p:par>
                        <p:par>
                          <p:cTn id="63" fill="hold">
                            <p:stCondLst>
                              <p:cond delay="6000"/>
                            </p:stCondLst>
                            <p:childTnLst>
                              <p:par>
                                <p:cTn id="64" presetID="21" presetClass="entr" presetSubtype="1" fill="hold" grpId="0"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wheel(1)">
                                      <p:cBhvr>
                                        <p:cTn id="66" dur="1000"/>
                                        <p:tgtEl>
                                          <p:spTgt spid="7"/>
                                        </p:tgtEl>
                                      </p:cBhvr>
                                    </p:animEffect>
                                  </p:childTnLst>
                                </p:cTn>
                              </p:par>
                              <p:par>
                                <p:cTn id="67" presetID="21" presetClass="entr" presetSubtype="1" fill="hold" nodeType="with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wheel(1)">
                                      <p:cBhvr>
                                        <p:cTn id="69" dur="1000"/>
                                        <p:tgtEl>
                                          <p:spTgt spid="21"/>
                                        </p:tgtEl>
                                      </p:cBhvr>
                                    </p:animEffect>
                                  </p:childTnLst>
                                </p:cTn>
                              </p:par>
                            </p:childTnLst>
                          </p:cTn>
                        </p:par>
                        <p:par>
                          <p:cTn id="70" fill="hold">
                            <p:stCondLst>
                              <p:cond delay="7000"/>
                            </p:stCondLst>
                            <p:childTnLst>
                              <p:par>
                                <p:cTn id="71" presetID="16" presetClass="entr" presetSubtype="21" fill="hold" grpId="0"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barn(inVertical)">
                                      <p:cBhvr>
                                        <p:cTn id="73" dur="500"/>
                                        <p:tgtEl>
                                          <p:spTgt spid="39"/>
                                        </p:tgtEl>
                                      </p:cBhvr>
                                    </p:animEffect>
                                  </p:childTnLst>
                                </p:cTn>
                              </p:par>
                              <p:par>
                                <p:cTn id="74" presetID="16" presetClass="entr" presetSubtype="21" fill="hold" nodeType="with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barn(inVertical)">
                                      <p:cBhvr>
                                        <p:cTn id="76" dur="500"/>
                                        <p:tgtEl>
                                          <p:spTgt spid="49"/>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55"/>
                                        </p:tgtEl>
                                        <p:attrNameLst>
                                          <p:attrName>style.visibility</p:attrName>
                                        </p:attrNameLst>
                                      </p:cBhvr>
                                      <p:to>
                                        <p:strVal val="visible"/>
                                      </p:to>
                                    </p:set>
                                    <p:animEffect transition="in" filter="wipe(left)">
                                      <p:cBhvr>
                                        <p:cTn id="80" dur="500"/>
                                        <p:tgtEl>
                                          <p:spTgt spid="55"/>
                                        </p:tgtEl>
                                      </p:cBhvr>
                                    </p:animEffect>
                                  </p:childTnLst>
                                </p:cTn>
                              </p:par>
                            </p:childTnLst>
                          </p:cTn>
                        </p:par>
                        <p:par>
                          <p:cTn id="81" fill="hold">
                            <p:stCondLst>
                              <p:cond delay="8000"/>
                            </p:stCondLst>
                            <p:childTnLst>
                              <p:par>
                                <p:cTn id="82" presetID="16" presetClass="entr" presetSubtype="21"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barn(inVertical)">
                                      <p:cBhvr>
                                        <p:cTn id="84"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5" grpId="0">
        <p:bldAsOne/>
      </p:bldGraphic>
      <p:bldGraphic spid="6" grpId="0">
        <p:bldAsOne/>
      </p:bldGraphic>
      <p:bldGraphic spid="7" grpId="0">
        <p:bldAsOne/>
      </p:bldGraphic>
      <p:bldP spid="8" grpId="0"/>
      <p:bldP spid="37" grpId="0"/>
      <p:bldP spid="38" grpId="0"/>
      <p:bldP spid="39" grpId="0"/>
      <p:bldP spid="69" grpId="0" animBg="1"/>
      <p:bldP spid="7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TextBox 93"/>
          <p:cNvSpPr txBox="1"/>
          <p:nvPr/>
        </p:nvSpPr>
        <p:spPr>
          <a:xfrm>
            <a:off x="3662730" y="2637264"/>
            <a:ext cx="1980029" cy="584775"/>
          </a:xfrm>
          <a:prstGeom prst="rect">
            <a:avLst/>
          </a:prstGeom>
          <a:noFill/>
        </p:spPr>
        <p:txBody>
          <a:bodyPr wrap="none" rtlCol="0">
            <a:spAutoFit/>
          </a:bodyPr>
          <a:lstStyle/>
          <a:p>
            <a:r>
              <a:rPr lang="zh-CN" altLang="en-US" sz="3200" spc="300" dirty="0">
                <a:solidFill>
                  <a:srgbClr val="C00000"/>
                </a:solidFill>
                <a:latin typeface="方正大黑简体" panose="03000509000000000000" pitchFamily="2" charset="-122"/>
                <a:ea typeface="方正大黑简体" panose="03000509000000000000" pitchFamily="2" charset="-122"/>
              </a:rPr>
              <a:t>发展计划</a:t>
            </a:r>
          </a:p>
        </p:txBody>
      </p:sp>
      <p:grpSp>
        <p:nvGrpSpPr>
          <p:cNvPr id="6" name="组合 5"/>
          <p:cNvGrpSpPr/>
          <p:nvPr/>
        </p:nvGrpSpPr>
        <p:grpSpPr>
          <a:xfrm>
            <a:off x="3935539" y="904929"/>
            <a:ext cx="1301106" cy="1301106"/>
            <a:chOff x="2683251" y="1980687"/>
            <a:chExt cx="1301106" cy="1301106"/>
          </a:xfrm>
          <a:effectLst>
            <a:outerShdw blurRad="254000" dist="254000" dir="8100000" algn="tr" rotWithShape="0">
              <a:prstClr val="black">
                <a:alpha val="50000"/>
              </a:prstClr>
            </a:outerShdw>
          </a:effectLst>
        </p:grpSpPr>
        <p:sp>
          <p:nvSpPr>
            <p:cNvPr id="88" name="椭圆 87"/>
            <p:cNvSpPr/>
            <p:nvPr/>
          </p:nvSpPr>
          <p:spPr>
            <a:xfrm>
              <a:off x="2683251" y="1980687"/>
              <a:ext cx="1301106" cy="1301106"/>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 name="TextBox 107"/>
            <p:cNvSpPr txBox="1"/>
            <p:nvPr/>
          </p:nvSpPr>
          <p:spPr>
            <a:xfrm>
              <a:off x="3002623" y="2185262"/>
              <a:ext cx="662361" cy="830997"/>
            </a:xfrm>
            <a:prstGeom prst="rect">
              <a:avLst/>
            </a:prstGeom>
            <a:solidFill>
              <a:schemeClr val="tx1">
                <a:lumMod val="95000"/>
                <a:lumOff val="5000"/>
              </a:schemeClr>
            </a:solidFill>
          </p:spPr>
          <p:txBody>
            <a:bodyPr wrap="none" rtlCol="0">
              <a:spAutoFit/>
            </a:bodyPr>
            <a:lstStyle/>
            <a:p>
              <a:r>
                <a:rPr lang="en-US" altLang="zh-CN" sz="4800" dirty="0">
                  <a:solidFill>
                    <a:schemeClr val="bg1"/>
                  </a:solidFill>
                  <a:latin typeface="Watford DB" pitchFamily="2" charset="0"/>
                  <a:ea typeface="造字工房劲黑（非商用）常规体" pitchFamily="50" charset="-122"/>
                </a:rPr>
                <a:t>4</a:t>
              </a:r>
              <a:endParaRPr lang="zh-CN" altLang="en-US" sz="4800" dirty="0">
                <a:solidFill>
                  <a:schemeClr val="bg1"/>
                </a:solidFill>
                <a:latin typeface="Watford DB" pitchFamily="2" charset="0"/>
                <a:ea typeface="造字工房劲黑（非商用）常规体" pitchFamily="50" charset="-122"/>
              </a:endParaRPr>
            </a:p>
          </p:txBody>
        </p:sp>
      </p:grpSp>
      <p:cxnSp>
        <p:nvCxnSpPr>
          <p:cNvPr id="38" name="直接连接符 37"/>
          <p:cNvCxnSpPr/>
          <p:nvPr/>
        </p:nvCxnSpPr>
        <p:spPr>
          <a:xfrm flipH="1" flipV="1">
            <a:off x="3887591" y="2412532"/>
            <a:ext cx="1397000" cy="8239"/>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0609990" y="6382589"/>
            <a:ext cx="877163" cy="369332"/>
          </a:xfrm>
          <a:prstGeom prst="rect">
            <a:avLst/>
          </a:prstGeom>
          <a:noFill/>
        </p:spPr>
        <p:txBody>
          <a:bodyPr wrap="none" rtlCol="0">
            <a:spAutoFit/>
          </a:bodyPr>
          <a:lstStyle/>
          <a:p>
            <a:r>
              <a:rPr lang="zh-CN" altLang="en-US" dirty="0"/>
              <a:t>延时符</a:t>
            </a:r>
          </a:p>
        </p:txBody>
      </p:sp>
      <p:sp>
        <p:nvSpPr>
          <p:cNvPr id="11" name="文本框 9"/>
          <p:cNvSpPr txBox="1"/>
          <p:nvPr/>
        </p:nvSpPr>
        <p:spPr>
          <a:xfrm>
            <a:off x="4068847" y="3224892"/>
            <a:ext cx="1167799" cy="153888"/>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000" dirty="0">
                <a:latin typeface="微软雅黑" panose="020B0503020204020204" pitchFamily="34" charset="-122"/>
                <a:ea typeface="微软雅黑" panose="020B0503020204020204" pitchFamily="34" charset="-122"/>
              </a:rPr>
              <a:t>公司战略目标</a:t>
            </a:r>
          </a:p>
        </p:txBody>
      </p:sp>
      <p:sp>
        <p:nvSpPr>
          <p:cNvPr id="12" name="文本框 9"/>
          <p:cNvSpPr txBox="1"/>
          <p:nvPr/>
        </p:nvSpPr>
        <p:spPr>
          <a:xfrm>
            <a:off x="4068846" y="3449157"/>
            <a:ext cx="1167799" cy="153888"/>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000" dirty="0">
                <a:latin typeface="微软雅黑" panose="020B0503020204020204" pitchFamily="34" charset="-122"/>
                <a:ea typeface="微软雅黑" panose="020B0503020204020204" pitchFamily="34" charset="-122"/>
              </a:rPr>
              <a:t>短期盈利计划</a:t>
            </a:r>
          </a:p>
        </p:txBody>
      </p:sp>
      <p:sp>
        <p:nvSpPr>
          <p:cNvPr id="13" name="文本框 9"/>
          <p:cNvSpPr txBox="1"/>
          <p:nvPr/>
        </p:nvSpPr>
        <p:spPr>
          <a:xfrm>
            <a:off x="4068847" y="3673422"/>
            <a:ext cx="1167799" cy="153888"/>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000" dirty="0">
                <a:latin typeface="微软雅黑" panose="020B0503020204020204" pitchFamily="34" charset="-122"/>
                <a:ea typeface="微软雅黑" panose="020B0503020204020204" pitchFamily="34" charset="-122"/>
              </a:rPr>
              <a:t>五年发展规划</a:t>
            </a:r>
          </a:p>
        </p:txBody>
      </p:sp>
      <p:sp>
        <p:nvSpPr>
          <p:cNvPr id="14" name="文本框 9"/>
          <p:cNvSpPr txBox="1"/>
          <p:nvPr/>
        </p:nvSpPr>
        <p:spPr>
          <a:xfrm>
            <a:off x="4068846" y="3897688"/>
            <a:ext cx="1167799" cy="153888"/>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000" dirty="0">
                <a:latin typeface="微软雅黑" panose="020B0503020204020204" pitchFamily="34" charset="-122"/>
                <a:ea typeface="微软雅黑" panose="020B0503020204020204" pitchFamily="34" charset="-122"/>
              </a:rPr>
              <a:t>产品开发计划</a:t>
            </a:r>
          </a:p>
        </p:txBody>
      </p:sp>
      <p:sp>
        <p:nvSpPr>
          <p:cNvPr id="15" name="文本框 9"/>
          <p:cNvSpPr txBox="1"/>
          <p:nvPr/>
        </p:nvSpPr>
        <p:spPr>
          <a:xfrm>
            <a:off x="4068846" y="4123584"/>
            <a:ext cx="1167799" cy="153888"/>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000" dirty="0">
                <a:latin typeface="微软雅黑" panose="020B0503020204020204" pitchFamily="34" charset="-122"/>
                <a:ea typeface="微软雅黑" panose="020B0503020204020204" pitchFamily="34" charset="-122"/>
              </a:rPr>
              <a:t>市场拓展计划</a:t>
            </a:r>
          </a:p>
        </p:txBody>
      </p:sp>
    </p:spTree>
    <p:custDataLst>
      <p:tags r:id="rId1"/>
    </p:custDataLst>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down)">
                                      <p:cBhvr>
                                        <p:cTn id="7" dur="500"/>
                                        <p:tgtEl>
                                          <p:spTgt spid="38"/>
                                        </p:tgtEl>
                                      </p:cBhvr>
                                    </p:animEffect>
                                  </p:childTnLst>
                                </p:cTn>
                              </p:par>
                            </p:childTnLst>
                          </p:cTn>
                        </p:par>
                        <p:par>
                          <p:cTn id="8" fill="hold">
                            <p:stCondLst>
                              <p:cond delay="500"/>
                            </p:stCondLst>
                            <p:childTnLst>
                              <p:par>
                                <p:cTn id="9" presetID="1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p:tgtEl>
                                          <p:spTgt spid="6"/>
                                        </p:tgtEl>
                                        <p:attrNameLst>
                                          <p:attrName>ppt_x</p:attrName>
                                        </p:attrNameLst>
                                      </p:cBhvr>
                                      <p:tavLst>
                                        <p:tav tm="0">
                                          <p:val>
                                            <p:strVal val="#ppt_x+#ppt_w*1.125000"/>
                                          </p:val>
                                        </p:tav>
                                        <p:tav tm="100000">
                                          <p:val>
                                            <p:strVal val="#ppt_x"/>
                                          </p:val>
                                        </p:tav>
                                      </p:tavLst>
                                    </p:anim>
                                    <p:animEffect transition="in" filter="wipe(left)">
                                      <p:cBhvr>
                                        <p:cTn id="12" dur="500"/>
                                        <p:tgtEl>
                                          <p:spTgt spid="6"/>
                                        </p:tgtEl>
                                      </p:cBhvr>
                                    </p:animEffect>
                                  </p:childTnLst>
                                </p:cTn>
                              </p:par>
                              <p:par>
                                <p:cTn id="13" presetID="12" presetClass="entr" presetSubtype="8" fill="hold" grpId="0" nodeType="with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p:tgtEl>
                                          <p:spTgt spid="94"/>
                                        </p:tgtEl>
                                        <p:attrNameLst>
                                          <p:attrName>ppt_x</p:attrName>
                                        </p:attrNameLst>
                                      </p:cBhvr>
                                      <p:tavLst>
                                        <p:tav tm="0">
                                          <p:val>
                                            <p:strVal val="#ppt_x-#ppt_w*1.125000"/>
                                          </p:val>
                                        </p:tav>
                                        <p:tav tm="100000">
                                          <p:val>
                                            <p:strVal val="#ppt_x"/>
                                          </p:val>
                                        </p:tav>
                                      </p:tavLst>
                                    </p:anim>
                                    <p:animEffect transition="in" filter="wipe(right)">
                                      <p:cBhvr>
                                        <p:cTn id="16" dur="500"/>
                                        <p:tgtEl>
                                          <p:spTgt spid="94"/>
                                        </p:tgtEl>
                                      </p:cBhvr>
                                    </p:animEffect>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ppt_x"/>
                                          </p:val>
                                        </p:tav>
                                        <p:tav tm="100000">
                                          <p:val>
                                            <p:strVal val="#ppt_x"/>
                                          </p:val>
                                        </p:tav>
                                      </p:tavLst>
                                    </p:anim>
                                    <p:anim calcmode="lin" valueType="num">
                                      <p:cBhvr additive="base">
                                        <p:cTn id="21" dur="500" fill="hold"/>
                                        <p:tgtEl>
                                          <p:spTgt spid="11"/>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20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fill="hold"/>
                                        <p:tgtEl>
                                          <p:spTgt spid="12"/>
                                        </p:tgtEl>
                                        <p:attrNameLst>
                                          <p:attrName>ppt_x</p:attrName>
                                        </p:attrNameLst>
                                      </p:cBhvr>
                                      <p:tavLst>
                                        <p:tav tm="0">
                                          <p:val>
                                            <p:strVal val="#ppt_x"/>
                                          </p:val>
                                        </p:tav>
                                        <p:tav tm="100000">
                                          <p:val>
                                            <p:strVal val="#ppt_x"/>
                                          </p:val>
                                        </p:tav>
                                      </p:tavLst>
                                    </p:anim>
                                    <p:anim calcmode="lin" valueType="num">
                                      <p:cBhvr additive="base">
                                        <p:cTn id="25" dur="500" fill="hold"/>
                                        <p:tgtEl>
                                          <p:spTgt spid="12"/>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40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60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80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500" fill="hold"/>
                                        <p:tgtEl>
                                          <p:spTgt spid="15"/>
                                        </p:tgtEl>
                                        <p:attrNameLst>
                                          <p:attrName>ppt_x</p:attrName>
                                        </p:attrNameLst>
                                      </p:cBhvr>
                                      <p:tavLst>
                                        <p:tav tm="0">
                                          <p:val>
                                            <p:strVal val="#ppt_x"/>
                                          </p:val>
                                        </p:tav>
                                        <p:tav tm="100000">
                                          <p:val>
                                            <p:strVal val="#ppt_x"/>
                                          </p:val>
                                        </p:tav>
                                      </p:tavLst>
                                    </p:anim>
                                    <p:anim calcmode="lin" valueType="num">
                                      <p:cBhvr additive="base">
                                        <p:cTn id="37" dur="50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1500"/>
                            </p:stCondLst>
                            <p:childTnLst>
                              <p:par>
                                <p:cTn id="39" presetID="10"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10" grpId="0"/>
      <p:bldP spid="11" grpId="0"/>
      <p:bldP spid="12" grpId="0"/>
      <p:bldP spid="13" grpId="0"/>
      <p:bldP spid="14"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5060768" y="2105062"/>
            <a:ext cx="774246" cy="773240"/>
            <a:chOff x="2097688" y="3956966"/>
            <a:chExt cx="2446337" cy="2443163"/>
          </a:xfrm>
        </p:grpSpPr>
        <p:sp>
          <p:nvSpPr>
            <p:cNvPr id="5" name="Oval 52"/>
            <p:cNvSpPr>
              <a:spLocks noChangeArrowheads="1"/>
            </p:cNvSpPr>
            <p:nvPr/>
          </p:nvSpPr>
          <p:spPr bwMode="auto">
            <a:xfrm>
              <a:off x="2097688" y="3956966"/>
              <a:ext cx="2446337" cy="2443163"/>
            </a:xfrm>
            <a:prstGeom prst="ellipse">
              <a:avLst/>
            </a:prstGeom>
            <a:gradFill flip="none" rotWithShape="1">
              <a:gsLst>
                <a:gs pos="69000">
                  <a:srgbClr val="CCCCCC"/>
                </a:gs>
                <a:gs pos="49000">
                  <a:schemeClr val="bg1"/>
                </a:gs>
                <a:gs pos="33000">
                  <a:schemeClr val="bg1">
                    <a:lumMod val="85000"/>
                  </a:schemeClr>
                </a:gs>
                <a:gs pos="16000">
                  <a:schemeClr val="bg1"/>
                </a:gs>
                <a:gs pos="91000">
                  <a:schemeClr val="bg1"/>
                </a:gs>
              </a:gsLst>
              <a:lin ang="2700000" scaled="1"/>
              <a:tileRect/>
            </a:gradFill>
            <a:ln>
              <a:noFill/>
            </a:ln>
            <a:effectLst>
              <a:outerShdw blurRad="215900" dist="889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6" name="Oval 62"/>
            <p:cNvSpPr>
              <a:spLocks noChangeArrowheads="1"/>
            </p:cNvSpPr>
            <p:nvPr/>
          </p:nvSpPr>
          <p:spPr bwMode="auto">
            <a:xfrm>
              <a:off x="2184213" y="4033557"/>
              <a:ext cx="2284413" cy="2284413"/>
            </a:xfrm>
            <a:prstGeom prst="ellipse">
              <a:avLst/>
            </a:prstGeom>
            <a:solidFill>
              <a:srgbClr val="C00000"/>
            </a:solidFill>
            <a:ln w="31750">
              <a:gradFill flip="none" rotWithShape="1">
                <a:gsLst>
                  <a:gs pos="0">
                    <a:schemeClr val="bg1">
                      <a:lumMod val="75000"/>
                    </a:schemeClr>
                  </a:gs>
                  <a:gs pos="100000">
                    <a:schemeClr val="bg1"/>
                  </a:gs>
                </a:gsLst>
                <a:lin ang="2700000" scaled="1"/>
                <a:tileRect/>
              </a:gradFill>
            </a:ln>
            <a:effectLst>
              <a:innerShdw blurRad="114300" dist="63500" dir="13500000">
                <a:prstClr val="black">
                  <a:alpha val="50000"/>
                </a:prstClr>
              </a:innerShdw>
            </a:effectLst>
          </p:spPr>
          <p:txBody>
            <a:bodyPr vert="horz" wrap="square" lIns="91440" tIns="45720" rIns="91440" bIns="45720" numCol="1" anchor="t" anchorCtr="0" compatLnSpc="1"/>
            <a:lstStyle/>
            <a:p>
              <a:endParaRPr lang="zh-CN" altLang="en-US">
                <a:solidFill>
                  <a:prstClr val="black"/>
                </a:solidFill>
              </a:endParaRPr>
            </a:p>
          </p:txBody>
        </p:sp>
      </p:grpSp>
      <p:grpSp>
        <p:nvGrpSpPr>
          <p:cNvPr id="7" name="组合 6"/>
          <p:cNvGrpSpPr/>
          <p:nvPr/>
        </p:nvGrpSpPr>
        <p:grpSpPr>
          <a:xfrm>
            <a:off x="5060768" y="3038514"/>
            <a:ext cx="774246" cy="773240"/>
            <a:chOff x="2097688" y="3956966"/>
            <a:chExt cx="2446337" cy="2443163"/>
          </a:xfrm>
        </p:grpSpPr>
        <p:sp>
          <p:nvSpPr>
            <p:cNvPr id="8" name="Oval 52"/>
            <p:cNvSpPr>
              <a:spLocks noChangeArrowheads="1"/>
            </p:cNvSpPr>
            <p:nvPr/>
          </p:nvSpPr>
          <p:spPr bwMode="auto">
            <a:xfrm>
              <a:off x="2097688" y="3956966"/>
              <a:ext cx="2446337" cy="2443163"/>
            </a:xfrm>
            <a:prstGeom prst="ellipse">
              <a:avLst/>
            </a:prstGeom>
            <a:gradFill flip="none" rotWithShape="1">
              <a:gsLst>
                <a:gs pos="69000">
                  <a:srgbClr val="CCCCCC"/>
                </a:gs>
                <a:gs pos="49000">
                  <a:schemeClr val="bg1"/>
                </a:gs>
                <a:gs pos="33000">
                  <a:schemeClr val="bg1">
                    <a:lumMod val="85000"/>
                  </a:schemeClr>
                </a:gs>
                <a:gs pos="16000">
                  <a:schemeClr val="bg1"/>
                </a:gs>
                <a:gs pos="91000">
                  <a:schemeClr val="bg1"/>
                </a:gs>
              </a:gsLst>
              <a:lin ang="2700000" scaled="1"/>
              <a:tileRect/>
            </a:gradFill>
            <a:ln>
              <a:noFill/>
            </a:ln>
            <a:effectLst>
              <a:outerShdw blurRad="215900" dist="889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9" name="Oval 62"/>
            <p:cNvSpPr>
              <a:spLocks noChangeArrowheads="1"/>
            </p:cNvSpPr>
            <p:nvPr/>
          </p:nvSpPr>
          <p:spPr bwMode="auto">
            <a:xfrm>
              <a:off x="2184213" y="4033557"/>
              <a:ext cx="2284413" cy="2284413"/>
            </a:xfrm>
            <a:prstGeom prst="ellipse">
              <a:avLst/>
            </a:prstGeom>
            <a:solidFill>
              <a:schemeClr val="bg1">
                <a:lumMod val="50000"/>
              </a:schemeClr>
            </a:solidFill>
            <a:ln w="31750">
              <a:gradFill flip="none" rotWithShape="1">
                <a:gsLst>
                  <a:gs pos="0">
                    <a:schemeClr val="bg1">
                      <a:lumMod val="75000"/>
                    </a:schemeClr>
                  </a:gs>
                  <a:gs pos="100000">
                    <a:schemeClr val="bg1"/>
                  </a:gs>
                </a:gsLst>
                <a:lin ang="2700000" scaled="1"/>
                <a:tileRect/>
              </a:gradFill>
            </a:ln>
            <a:effectLst>
              <a:innerShdw blurRad="114300" dist="63500" dir="13500000">
                <a:prstClr val="black">
                  <a:alpha val="50000"/>
                </a:prstClr>
              </a:innerShdw>
            </a:effectLst>
          </p:spPr>
          <p:txBody>
            <a:bodyPr vert="horz" wrap="square" lIns="91440" tIns="45720" rIns="91440" bIns="45720" numCol="1" anchor="t" anchorCtr="0" compatLnSpc="1"/>
            <a:lstStyle/>
            <a:p>
              <a:endParaRPr lang="zh-CN" altLang="en-US">
                <a:solidFill>
                  <a:prstClr val="black"/>
                </a:solidFill>
              </a:endParaRPr>
            </a:p>
          </p:txBody>
        </p:sp>
      </p:grpSp>
      <p:grpSp>
        <p:nvGrpSpPr>
          <p:cNvPr id="10" name="组合 9"/>
          <p:cNvGrpSpPr/>
          <p:nvPr/>
        </p:nvGrpSpPr>
        <p:grpSpPr>
          <a:xfrm>
            <a:off x="5060768" y="3990954"/>
            <a:ext cx="774246" cy="773240"/>
            <a:chOff x="2097688" y="3956966"/>
            <a:chExt cx="2446337" cy="2443163"/>
          </a:xfrm>
          <a:solidFill>
            <a:srgbClr val="E9786A"/>
          </a:solidFill>
        </p:grpSpPr>
        <p:sp>
          <p:nvSpPr>
            <p:cNvPr id="11" name="Oval 52"/>
            <p:cNvSpPr>
              <a:spLocks noChangeArrowheads="1"/>
            </p:cNvSpPr>
            <p:nvPr/>
          </p:nvSpPr>
          <p:spPr bwMode="auto">
            <a:xfrm>
              <a:off x="2097688" y="3956966"/>
              <a:ext cx="2446337" cy="2443163"/>
            </a:xfrm>
            <a:prstGeom prst="ellipse">
              <a:avLst/>
            </a:prstGeom>
            <a:solidFill>
              <a:schemeClr val="bg1">
                <a:lumMod val="50000"/>
              </a:schemeClr>
            </a:solidFill>
            <a:ln>
              <a:noFill/>
            </a:ln>
            <a:effectLst>
              <a:outerShdw blurRad="215900" dist="889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12" name="Oval 62"/>
            <p:cNvSpPr>
              <a:spLocks noChangeArrowheads="1"/>
            </p:cNvSpPr>
            <p:nvPr/>
          </p:nvSpPr>
          <p:spPr bwMode="auto">
            <a:xfrm>
              <a:off x="2184213" y="4033557"/>
              <a:ext cx="2284413" cy="2284413"/>
            </a:xfrm>
            <a:prstGeom prst="ellipse">
              <a:avLst/>
            </a:prstGeom>
            <a:solidFill>
              <a:schemeClr val="bg1">
                <a:lumMod val="50000"/>
              </a:schemeClr>
            </a:solidFill>
            <a:ln w="31750">
              <a:gradFill flip="none" rotWithShape="1">
                <a:gsLst>
                  <a:gs pos="0">
                    <a:schemeClr val="bg1">
                      <a:lumMod val="75000"/>
                    </a:schemeClr>
                  </a:gs>
                  <a:gs pos="100000">
                    <a:schemeClr val="bg1"/>
                  </a:gs>
                </a:gsLst>
                <a:lin ang="2700000" scaled="1"/>
                <a:tileRect/>
              </a:gradFill>
            </a:ln>
            <a:effectLst>
              <a:innerShdw blurRad="114300" dist="63500" dir="13500000">
                <a:prstClr val="black">
                  <a:alpha val="50000"/>
                </a:prstClr>
              </a:innerShdw>
            </a:effectLst>
          </p:spPr>
          <p:txBody>
            <a:bodyPr vert="horz" wrap="square" lIns="91440" tIns="45720" rIns="91440" bIns="45720" numCol="1" anchor="t" anchorCtr="0" compatLnSpc="1"/>
            <a:lstStyle/>
            <a:p>
              <a:endParaRPr lang="zh-CN" altLang="en-US">
                <a:solidFill>
                  <a:prstClr val="black"/>
                </a:solidFill>
              </a:endParaRPr>
            </a:p>
          </p:txBody>
        </p:sp>
      </p:grpSp>
      <p:grpSp>
        <p:nvGrpSpPr>
          <p:cNvPr id="13" name="组合 12"/>
          <p:cNvGrpSpPr/>
          <p:nvPr/>
        </p:nvGrpSpPr>
        <p:grpSpPr>
          <a:xfrm>
            <a:off x="5060768" y="1196972"/>
            <a:ext cx="774246" cy="773240"/>
            <a:chOff x="2097688" y="3956966"/>
            <a:chExt cx="2446337" cy="2443163"/>
          </a:xfrm>
        </p:grpSpPr>
        <p:sp>
          <p:nvSpPr>
            <p:cNvPr id="14" name="Oval 52"/>
            <p:cNvSpPr>
              <a:spLocks noChangeArrowheads="1"/>
            </p:cNvSpPr>
            <p:nvPr/>
          </p:nvSpPr>
          <p:spPr bwMode="auto">
            <a:xfrm>
              <a:off x="2097688" y="3956966"/>
              <a:ext cx="2446337" cy="2443163"/>
            </a:xfrm>
            <a:prstGeom prst="ellipse">
              <a:avLst/>
            </a:prstGeom>
            <a:gradFill flip="none" rotWithShape="1">
              <a:gsLst>
                <a:gs pos="69000">
                  <a:srgbClr val="CCCCCC"/>
                </a:gs>
                <a:gs pos="49000">
                  <a:schemeClr val="bg1"/>
                </a:gs>
                <a:gs pos="33000">
                  <a:schemeClr val="bg1">
                    <a:lumMod val="85000"/>
                  </a:schemeClr>
                </a:gs>
                <a:gs pos="16000">
                  <a:schemeClr val="bg1"/>
                </a:gs>
                <a:gs pos="91000">
                  <a:schemeClr val="bg1"/>
                </a:gs>
              </a:gsLst>
              <a:lin ang="2700000" scaled="1"/>
              <a:tileRect/>
            </a:gradFill>
            <a:ln>
              <a:noFill/>
            </a:ln>
            <a:effectLst>
              <a:outerShdw blurRad="215900" dist="889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15" name="Oval 62"/>
            <p:cNvSpPr>
              <a:spLocks noChangeArrowheads="1"/>
            </p:cNvSpPr>
            <p:nvPr/>
          </p:nvSpPr>
          <p:spPr bwMode="auto">
            <a:xfrm>
              <a:off x="2184213" y="4033557"/>
              <a:ext cx="2284413" cy="2284413"/>
            </a:xfrm>
            <a:prstGeom prst="ellipse">
              <a:avLst/>
            </a:prstGeom>
            <a:solidFill>
              <a:srgbClr val="C00000"/>
            </a:solidFill>
            <a:ln w="31750">
              <a:gradFill flip="none" rotWithShape="1">
                <a:gsLst>
                  <a:gs pos="0">
                    <a:schemeClr val="bg1">
                      <a:lumMod val="75000"/>
                    </a:schemeClr>
                  </a:gs>
                  <a:gs pos="100000">
                    <a:schemeClr val="bg1"/>
                  </a:gs>
                </a:gsLst>
                <a:lin ang="2700000" scaled="1"/>
                <a:tileRect/>
              </a:gradFill>
            </a:ln>
            <a:effectLst>
              <a:innerShdw blurRad="114300" dist="63500" dir="13500000">
                <a:prstClr val="black">
                  <a:alpha val="50000"/>
                </a:prstClr>
              </a:innerShdw>
            </a:effectLst>
          </p:spPr>
          <p:txBody>
            <a:bodyPr vert="horz" wrap="square" lIns="91440" tIns="45720" rIns="91440" bIns="45720" numCol="1" anchor="t" anchorCtr="0" compatLnSpc="1"/>
            <a:lstStyle/>
            <a:p>
              <a:endParaRPr lang="zh-CN" altLang="en-US">
                <a:solidFill>
                  <a:prstClr val="black"/>
                </a:solidFill>
              </a:endParaRPr>
            </a:p>
          </p:txBody>
        </p:sp>
      </p:grpSp>
      <p:pic>
        <p:nvPicPr>
          <p:cNvPr id="16" name="图片 15"/>
          <p:cNvPicPr>
            <a:picLocks noChangeAspect="1"/>
          </p:cNvPicPr>
          <p:nvPr/>
        </p:nvPicPr>
        <p:blipFill>
          <a:blip r:embed="rId3" cstate="print">
            <a:extLst>
              <a:ext uri="{BEBA8EAE-BF5A-486C-A8C5-ECC9F3942E4B}">
                <a14:imgProps xmlns:a14="http://schemas.microsoft.com/office/drawing/2010/main">
                  <a14:imgLayer r:embed="rId4">
                    <a14:imgEffect>
                      <a14:brightnessContrast contrast="20000"/>
                    </a14:imgEffect>
                    <a14:imgEffect>
                      <a14:saturation sat="0"/>
                    </a14:imgEffect>
                  </a14:imgLayer>
                </a14:imgProps>
              </a:ext>
              <a:ext uri="{28A0092B-C50C-407E-A947-70E740481C1C}">
                <a14:useLocalDpi xmlns:a14="http://schemas.microsoft.com/office/drawing/2010/main" val="0"/>
              </a:ext>
            </a:extLst>
          </a:blip>
          <a:stretch>
            <a:fillRect/>
          </a:stretch>
        </p:blipFill>
        <p:spPr>
          <a:xfrm>
            <a:off x="-108520" y="2123858"/>
            <a:ext cx="5330466" cy="3040180"/>
          </a:xfrm>
          <a:prstGeom prst="rect">
            <a:avLst/>
          </a:prstGeom>
        </p:spPr>
      </p:pic>
      <p:sp>
        <p:nvSpPr>
          <p:cNvPr id="17" name="TextBox 16"/>
          <p:cNvSpPr txBox="1"/>
          <p:nvPr/>
        </p:nvSpPr>
        <p:spPr>
          <a:xfrm>
            <a:off x="1429831" y="1176096"/>
            <a:ext cx="2155669" cy="478198"/>
          </a:xfrm>
          <a:prstGeom prst="rect">
            <a:avLst/>
          </a:prstGeom>
          <a:noFill/>
        </p:spPr>
        <p:txBody>
          <a:bodyPr wrap="square" lIns="0" tIns="0" rIns="0" bIns="0" rtlCol="0">
            <a:spAutoFit/>
          </a:bodyPr>
          <a:lstStyle/>
          <a:p>
            <a:r>
              <a:rPr lang="zh-CN" altLang="en-US" sz="3200" b="1" dirty="0">
                <a:latin typeface="微软雅黑" panose="020B0503020204020204" pitchFamily="34" charset="-122"/>
                <a:ea typeface="微软雅黑" panose="020B0503020204020204" pitchFamily="34" charset="-122"/>
              </a:rPr>
              <a:t>高瞻远瞩</a:t>
            </a:r>
          </a:p>
        </p:txBody>
      </p:sp>
      <p:sp>
        <p:nvSpPr>
          <p:cNvPr id="18" name="TextBox 17"/>
          <p:cNvSpPr txBox="1"/>
          <p:nvPr/>
        </p:nvSpPr>
        <p:spPr>
          <a:xfrm>
            <a:off x="2059156" y="1695961"/>
            <a:ext cx="2035908" cy="478198"/>
          </a:xfrm>
          <a:prstGeom prst="rect">
            <a:avLst/>
          </a:prstGeom>
          <a:noFill/>
        </p:spPr>
        <p:txBody>
          <a:bodyPr wrap="square" lIns="0" tIns="0" rIns="0" bIns="0" rtlCol="0">
            <a:spAutoFit/>
          </a:bodyPr>
          <a:lstStyle/>
          <a:p>
            <a:r>
              <a:rPr lang="zh-CN" altLang="en-US" sz="3200" b="1" dirty="0">
                <a:latin typeface="微软雅黑" panose="020B0503020204020204" pitchFamily="34" charset="-122"/>
                <a:ea typeface="微软雅黑" panose="020B0503020204020204" pitchFamily="34" charset="-122"/>
              </a:rPr>
              <a:t>制胜未来</a:t>
            </a:r>
          </a:p>
        </p:txBody>
      </p:sp>
      <p:sp>
        <p:nvSpPr>
          <p:cNvPr id="19" name="TextBox 18"/>
          <p:cNvSpPr txBox="1"/>
          <p:nvPr/>
        </p:nvSpPr>
        <p:spPr>
          <a:xfrm>
            <a:off x="6031004" y="1353065"/>
            <a:ext cx="2357420" cy="448311"/>
          </a:xfrm>
          <a:prstGeom prst="rect">
            <a:avLst/>
          </a:prstGeom>
          <a:noFill/>
        </p:spPr>
        <p:txBody>
          <a:bodyPr wrap="square" lIns="0" tIns="0" rIns="0" bIns="0" rtlCol="0">
            <a:spAutoFit/>
          </a:bodyPr>
          <a:lstStyle>
            <a:defPPr>
              <a:defRPr lang="zh-CN"/>
            </a:defPPr>
            <a:lvl1pPr>
              <a:lnSpc>
                <a:spcPts val="1600"/>
              </a:lnSpc>
              <a:defRPr sz="1200" b="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ts val="1800"/>
              </a:lnSpc>
            </a:pPr>
            <a:r>
              <a:rPr lang="zh-CN" altLang="en-US" sz="1400" dirty="0">
                <a:solidFill>
                  <a:schemeClr val="tx1"/>
                </a:solidFill>
              </a:rPr>
              <a:t>无论一小步还是一大步</a:t>
            </a:r>
            <a:endParaRPr lang="en-US" altLang="zh-CN" sz="1400" dirty="0">
              <a:solidFill>
                <a:schemeClr val="tx1"/>
              </a:solidFill>
            </a:endParaRPr>
          </a:p>
          <a:p>
            <a:pPr>
              <a:lnSpc>
                <a:spcPts val="1800"/>
              </a:lnSpc>
            </a:pPr>
            <a:r>
              <a:rPr lang="zh-CN" altLang="en-US" sz="1400" dirty="0">
                <a:solidFill>
                  <a:schemeClr val="tx1"/>
                </a:solidFill>
              </a:rPr>
              <a:t>都要带动人类的进步</a:t>
            </a:r>
            <a:endParaRPr lang="en-US" altLang="zh-CN" sz="1400" dirty="0">
              <a:solidFill>
                <a:schemeClr val="tx1"/>
              </a:solidFill>
            </a:endParaRPr>
          </a:p>
        </p:txBody>
      </p:sp>
      <p:sp>
        <p:nvSpPr>
          <p:cNvPr id="20" name="TextBox 19"/>
          <p:cNvSpPr txBox="1"/>
          <p:nvPr/>
        </p:nvSpPr>
        <p:spPr>
          <a:xfrm>
            <a:off x="6031004" y="2286517"/>
            <a:ext cx="2357420" cy="448311"/>
          </a:xfrm>
          <a:prstGeom prst="rect">
            <a:avLst/>
          </a:prstGeom>
          <a:noFill/>
        </p:spPr>
        <p:txBody>
          <a:bodyPr wrap="square" lIns="0" tIns="0" rIns="0" bIns="0" rtlCol="0">
            <a:spAutoFit/>
          </a:bodyPr>
          <a:lstStyle>
            <a:defPPr>
              <a:defRPr lang="zh-CN"/>
            </a:defPPr>
            <a:lvl1pPr>
              <a:lnSpc>
                <a:spcPts val="1800"/>
              </a:lnSpc>
              <a:defRPr sz="1600" b="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sz="1400" dirty="0">
                <a:solidFill>
                  <a:schemeClr val="tx1"/>
                </a:solidFill>
              </a:rPr>
              <a:t>发展员工  成就客户</a:t>
            </a:r>
            <a:endParaRPr lang="en-US" altLang="zh-CN" sz="1400" dirty="0">
              <a:solidFill>
                <a:schemeClr val="tx1"/>
              </a:solidFill>
            </a:endParaRPr>
          </a:p>
          <a:p>
            <a:r>
              <a:rPr lang="zh-CN" altLang="en-US" sz="1400" dirty="0">
                <a:solidFill>
                  <a:schemeClr val="tx1"/>
                </a:solidFill>
              </a:rPr>
              <a:t>回报股东  强大国家</a:t>
            </a:r>
            <a:endParaRPr lang="en-US" altLang="zh-CN" sz="1400" dirty="0">
              <a:solidFill>
                <a:schemeClr val="tx1"/>
              </a:solidFill>
            </a:endParaRPr>
          </a:p>
        </p:txBody>
      </p:sp>
      <p:sp>
        <p:nvSpPr>
          <p:cNvPr id="21" name="TextBox 20"/>
          <p:cNvSpPr txBox="1"/>
          <p:nvPr/>
        </p:nvSpPr>
        <p:spPr>
          <a:xfrm>
            <a:off x="6031004" y="3339331"/>
            <a:ext cx="2357420" cy="209585"/>
          </a:xfrm>
          <a:prstGeom prst="rect">
            <a:avLst/>
          </a:prstGeom>
          <a:noFill/>
        </p:spPr>
        <p:txBody>
          <a:bodyPr wrap="square" lIns="0" tIns="0" rIns="0" bIns="0" rtlCol="0">
            <a:spAutoFit/>
          </a:bodyPr>
          <a:lstStyle>
            <a:defPPr>
              <a:defRPr lang="zh-CN"/>
            </a:defPPr>
            <a:lvl1pPr>
              <a:lnSpc>
                <a:spcPts val="1800"/>
              </a:lnSpc>
              <a:defRPr sz="1400" b="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dirty="0">
                <a:solidFill>
                  <a:schemeClr val="tx1"/>
                </a:solidFill>
              </a:rPr>
              <a:t>合作共赢  务实创新</a:t>
            </a:r>
            <a:endParaRPr lang="en-US" altLang="zh-CN" dirty="0">
              <a:solidFill>
                <a:schemeClr val="tx1"/>
              </a:solidFill>
            </a:endParaRPr>
          </a:p>
        </p:txBody>
      </p:sp>
      <p:sp>
        <p:nvSpPr>
          <p:cNvPr id="22" name="Oval 13"/>
          <p:cNvSpPr>
            <a:spLocks noChangeArrowheads="1"/>
          </p:cNvSpPr>
          <p:nvPr/>
        </p:nvSpPr>
        <p:spPr bwMode="auto">
          <a:xfrm>
            <a:off x="5065934" y="1209590"/>
            <a:ext cx="735264" cy="735260"/>
          </a:xfrm>
          <a:prstGeom prst="ellipse">
            <a:avLst/>
          </a:prstGeom>
          <a:noFill/>
          <a:ln w="19050">
            <a:noFill/>
          </a:ln>
        </p:spPr>
        <p:txBody>
          <a:bodyPr vert="horz" wrap="square" lIns="0" tIns="0" rIns="0" bIns="0" numCol="1" anchor="t" anchorCtr="0" compatLnSpc="1"/>
          <a:lstStyle/>
          <a:p>
            <a:pPr algn="ctr"/>
            <a:r>
              <a:rPr lang="zh-CN" altLang="en-US" sz="1700" b="1" dirty="0">
                <a:solidFill>
                  <a:schemeClr val="bg1"/>
                </a:solidFill>
                <a:latin typeface="微软雅黑" panose="020B0503020204020204" pitchFamily="34" charset="-122"/>
                <a:ea typeface="微软雅黑" panose="020B0503020204020204" pitchFamily="34" charset="-122"/>
              </a:rPr>
              <a:t>企业使命</a:t>
            </a:r>
            <a:endParaRPr lang="en-US" altLang="zh-CN" sz="1700" b="1" dirty="0">
              <a:solidFill>
                <a:schemeClr val="bg1"/>
              </a:solidFill>
              <a:latin typeface="微软雅黑" panose="020B0503020204020204" pitchFamily="34" charset="-122"/>
              <a:ea typeface="微软雅黑" panose="020B0503020204020204" pitchFamily="34" charset="-122"/>
            </a:endParaRPr>
          </a:p>
        </p:txBody>
      </p:sp>
      <p:sp>
        <p:nvSpPr>
          <p:cNvPr id="23" name="Oval 13"/>
          <p:cNvSpPr>
            <a:spLocks noChangeArrowheads="1"/>
          </p:cNvSpPr>
          <p:nvPr/>
        </p:nvSpPr>
        <p:spPr bwMode="auto">
          <a:xfrm>
            <a:off x="5065934" y="2143042"/>
            <a:ext cx="735264" cy="735260"/>
          </a:xfrm>
          <a:prstGeom prst="ellipse">
            <a:avLst/>
          </a:prstGeom>
          <a:noFill/>
          <a:ln w="19050">
            <a:noFill/>
          </a:ln>
        </p:spPr>
        <p:txBody>
          <a:bodyPr vert="horz" wrap="square" lIns="0" tIns="0" rIns="0" bIns="0" numCol="1" anchor="t" anchorCtr="0" compatLnSpc="1"/>
          <a:lstStyle/>
          <a:p>
            <a:pPr algn="ctr"/>
            <a:r>
              <a:rPr lang="zh-CN" altLang="en-US" sz="1700" b="1" dirty="0">
                <a:solidFill>
                  <a:schemeClr val="bg1"/>
                </a:solidFill>
                <a:latin typeface="微软雅黑" panose="020B0503020204020204" pitchFamily="34" charset="-122"/>
                <a:ea typeface="微软雅黑" panose="020B0503020204020204" pitchFamily="34" charset="-122"/>
              </a:rPr>
              <a:t>企业宗旨</a:t>
            </a:r>
            <a:endParaRPr lang="en-US" altLang="zh-CN" sz="1700" b="1" dirty="0">
              <a:solidFill>
                <a:schemeClr val="bg1"/>
              </a:solidFill>
              <a:latin typeface="微软雅黑" panose="020B0503020204020204" pitchFamily="34" charset="-122"/>
              <a:ea typeface="微软雅黑" panose="020B0503020204020204" pitchFamily="34" charset="-122"/>
            </a:endParaRPr>
          </a:p>
        </p:txBody>
      </p:sp>
      <p:sp>
        <p:nvSpPr>
          <p:cNvPr id="24" name="Oval 13"/>
          <p:cNvSpPr>
            <a:spLocks noChangeArrowheads="1"/>
          </p:cNvSpPr>
          <p:nvPr/>
        </p:nvSpPr>
        <p:spPr bwMode="auto">
          <a:xfrm>
            <a:off x="5065934" y="3076494"/>
            <a:ext cx="735264" cy="735260"/>
          </a:xfrm>
          <a:prstGeom prst="ellipse">
            <a:avLst/>
          </a:prstGeom>
          <a:noFill/>
          <a:ln w="19050">
            <a:noFill/>
          </a:ln>
        </p:spPr>
        <p:txBody>
          <a:bodyPr vert="horz" wrap="square" lIns="0" tIns="0" rIns="0" bIns="0" numCol="1" anchor="t" anchorCtr="0" compatLnSpc="1"/>
          <a:lstStyle/>
          <a:p>
            <a:pPr algn="ctr"/>
            <a:r>
              <a:rPr lang="zh-CN" altLang="en-US" sz="1700" b="1" dirty="0">
                <a:solidFill>
                  <a:schemeClr val="bg1"/>
                </a:solidFill>
                <a:latin typeface="微软雅黑" panose="020B0503020204020204" pitchFamily="34" charset="-122"/>
                <a:ea typeface="微软雅黑" panose="020B0503020204020204" pitchFamily="34" charset="-122"/>
              </a:rPr>
              <a:t>核心价值</a:t>
            </a:r>
            <a:endParaRPr lang="en-US" altLang="zh-CN" sz="1700" b="1" dirty="0">
              <a:solidFill>
                <a:schemeClr val="bg1"/>
              </a:solidFill>
              <a:latin typeface="微软雅黑" panose="020B0503020204020204" pitchFamily="34" charset="-122"/>
              <a:ea typeface="微软雅黑" panose="020B0503020204020204" pitchFamily="34" charset="-122"/>
            </a:endParaRPr>
          </a:p>
        </p:txBody>
      </p:sp>
      <p:sp>
        <p:nvSpPr>
          <p:cNvPr id="25" name="Oval 13"/>
          <p:cNvSpPr>
            <a:spLocks noChangeArrowheads="1"/>
          </p:cNvSpPr>
          <p:nvPr/>
        </p:nvSpPr>
        <p:spPr bwMode="auto">
          <a:xfrm>
            <a:off x="5065934" y="4009945"/>
            <a:ext cx="735264" cy="735260"/>
          </a:xfrm>
          <a:prstGeom prst="ellipse">
            <a:avLst/>
          </a:prstGeom>
          <a:noFill/>
          <a:ln w="19050">
            <a:noFill/>
          </a:ln>
        </p:spPr>
        <p:txBody>
          <a:bodyPr vert="horz" wrap="square" lIns="0" tIns="0" rIns="0" bIns="0" numCol="1" anchor="t" anchorCtr="0" compatLnSpc="1"/>
          <a:lstStyle/>
          <a:p>
            <a:pPr algn="ctr"/>
            <a:r>
              <a:rPr lang="zh-CN" altLang="en-US" sz="1700" b="1" dirty="0">
                <a:solidFill>
                  <a:schemeClr val="bg1"/>
                </a:solidFill>
                <a:latin typeface="微软雅黑" panose="020B0503020204020204" pitchFamily="34" charset="-122"/>
                <a:ea typeface="微软雅黑" panose="020B0503020204020204" pitchFamily="34" charset="-122"/>
              </a:rPr>
              <a:t>经营理念</a:t>
            </a:r>
            <a:endParaRPr lang="en-US" altLang="zh-CN" sz="1700" b="1" dirty="0">
              <a:solidFill>
                <a:schemeClr val="bg1"/>
              </a:solidFill>
              <a:latin typeface="微软雅黑" panose="020B0503020204020204" pitchFamily="34" charset="-122"/>
              <a:ea typeface="微软雅黑" panose="020B0503020204020204" pitchFamily="34" charset="-122"/>
            </a:endParaRPr>
          </a:p>
        </p:txBody>
      </p:sp>
      <p:sp>
        <p:nvSpPr>
          <p:cNvPr id="26" name="TextBox 25"/>
          <p:cNvSpPr txBox="1"/>
          <p:nvPr/>
        </p:nvSpPr>
        <p:spPr>
          <a:xfrm>
            <a:off x="6031004" y="4272782"/>
            <a:ext cx="2357420" cy="209585"/>
          </a:xfrm>
          <a:prstGeom prst="rect">
            <a:avLst/>
          </a:prstGeom>
          <a:noFill/>
        </p:spPr>
        <p:txBody>
          <a:bodyPr wrap="square" lIns="0" tIns="0" rIns="0" bIns="0" rtlCol="0">
            <a:spAutoFit/>
          </a:bodyPr>
          <a:lstStyle>
            <a:defPPr>
              <a:defRPr lang="zh-CN"/>
            </a:defPPr>
            <a:lvl1pPr>
              <a:lnSpc>
                <a:spcPts val="1800"/>
              </a:lnSpc>
              <a:defRPr sz="1400" b="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dirty="0">
                <a:solidFill>
                  <a:schemeClr val="tx1"/>
                </a:solidFill>
              </a:rPr>
              <a:t>诚信  务实  敬业  创新</a:t>
            </a:r>
            <a:endParaRPr lang="en-US" altLang="zh-CN" dirty="0">
              <a:solidFill>
                <a:schemeClr val="tx1"/>
              </a:solidFill>
            </a:endParaRPr>
          </a:p>
        </p:txBody>
      </p:sp>
      <p:cxnSp>
        <p:nvCxnSpPr>
          <p:cNvPr id="27" name="直接连接符 26"/>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8" name="椭圆 27"/>
          <p:cNvSpPr/>
          <p:nvPr/>
        </p:nvSpPr>
        <p:spPr>
          <a:xfrm>
            <a:off x="646880" y="242192"/>
            <a:ext cx="274777" cy="27477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TextBox 28"/>
          <p:cNvSpPr txBox="1"/>
          <p:nvPr/>
        </p:nvSpPr>
        <p:spPr>
          <a:xfrm>
            <a:off x="908957" y="206330"/>
            <a:ext cx="1954381" cy="400110"/>
          </a:xfrm>
          <a:prstGeom prst="rect">
            <a:avLst/>
          </a:prstGeom>
          <a:noFill/>
        </p:spPr>
        <p:txBody>
          <a:bodyPr wrap="none" rtlCol="0">
            <a:spAutoFit/>
          </a:bodyPr>
          <a:lstStyle/>
          <a:p>
            <a:r>
              <a:rPr lang="zh-CN" altLang="en-US" sz="2000" spc="300" dirty="0">
                <a:latin typeface="方正兰亭细黑_GBK" panose="02000000000000000000" pitchFamily="2" charset="-122"/>
                <a:ea typeface="方正兰亭细黑_GBK" panose="02000000000000000000" pitchFamily="2" charset="-122"/>
              </a:rPr>
              <a:t>公司战略目标</a:t>
            </a:r>
          </a:p>
        </p:txBody>
      </p:sp>
      <p:sp>
        <p:nvSpPr>
          <p:cNvPr id="30" name="TextBox 29"/>
          <p:cNvSpPr txBox="1"/>
          <p:nvPr/>
        </p:nvSpPr>
        <p:spPr>
          <a:xfrm>
            <a:off x="2888835" y="242192"/>
            <a:ext cx="1393330" cy="338554"/>
          </a:xfrm>
          <a:prstGeom prst="rect">
            <a:avLst/>
          </a:prstGeom>
          <a:noFill/>
        </p:spPr>
        <p:txBody>
          <a:bodyPr wrap="none" rtlCol="0">
            <a:spAutoFit/>
          </a:bodyPr>
          <a:lstStyle/>
          <a:p>
            <a:r>
              <a:rPr lang="en-US" altLang="zh-CN" sz="1600" dirty="0">
                <a:solidFill>
                  <a:srgbClr val="C00000"/>
                </a:solidFill>
                <a:latin typeface="Kozuka Gothic Pro R" pitchFamily="34" charset="-128"/>
                <a:ea typeface="Kozuka Gothic Pro R" pitchFamily="34" charset="-128"/>
              </a:rPr>
              <a:t>KNOWLEDGE</a:t>
            </a:r>
            <a:endParaRPr lang="zh-CN" altLang="en-US" sz="1600" dirty="0">
              <a:solidFill>
                <a:srgbClr val="C00000"/>
              </a:solidFill>
              <a:latin typeface="Kozuka Gothic Pro R" pitchFamily="34" charset="-128"/>
              <a:ea typeface="Kozuka Gothic Pro R" pitchFamily="34" charset="-128"/>
            </a:endParaRPr>
          </a:p>
        </p:txBody>
      </p:sp>
      <p:cxnSp>
        <p:nvCxnSpPr>
          <p:cNvPr id="31" name="直接连接符 30"/>
          <p:cNvCxnSpPr/>
          <p:nvPr/>
        </p:nvCxnSpPr>
        <p:spPr>
          <a:xfrm>
            <a:off x="2850368" y="288299"/>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矩形 31"/>
          <p:cNvSpPr/>
          <p:nvPr/>
        </p:nvSpPr>
        <p:spPr>
          <a:xfrm>
            <a:off x="0" y="4949825"/>
            <a:ext cx="9144000" cy="2159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70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130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10" presetClass="entr" presetSubtype="0"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500"/>
                                        <p:tgtEl>
                                          <p:spTgt spid="22"/>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wipe(left)">
                                      <p:cBhvr>
                                        <p:cTn id="30" dur="500"/>
                                        <p:tgtEl>
                                          <p:spTgt spid="19"/>
                                        </p:tgtEl>
                                      </p:cBhvr>
                                    </p:animEffect>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500"/>
                                        <p:tgtEl>
                                          <p:spTgt spid="23"/>
                                        </p:tgtEl>
                                      </p:cBhvr>
                                    </p:animEffect>
                                  </p:childTnLst>
                                </p:cTn>
                              </p:par>
                            </p:childTnLst>
                          </p:cTn>
                        </p:par>
                        <p:par>
                          <p:cTn id="38" fill="hold">
                            <p:stCondLst>
                              <p:cond delay="2500"/>
                            </p:stCondLst>
                            <p:childTnLst>
                              <p:par>
                                <p:cTn id="39" presetID="22" presetClass="entr" presetSubtype="8"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left)">
                                      <p:cBhvr>
                                        <p:cTn id="41" dur="500"/>
                                        <p:tgtEl>
                                          <p:spTgt spid="20"/>
                                        </p:tgtEl>
                                      </p:cBhvr>
                                    </p:animEffect>
                                  </p:childTnLst>
                                </p:cTn>
                              </p:par>
                            </p:childTnLst>
                          </p:cTn>
                        </p:par>
                        <p:par>
                          <p:cTn id="42" fill="hold">
                            <p:stCondLst>
                              <p:cond delay="3000"/>
                            </p:stCondLst>
                            <p:childTnLst>
                              <p:par>
                                <p:cTn id="43" presetID="10"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fade">
                                      <p:cBhvr>
                                        <p:cTn id="45" dur="500"/>
                                        <p:tgtEl>
                                          <p:spTgt spid="7"/>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fade">
                                      <p:cBhvr>
                                        <p:cTn id="48" dur="500"/>
                                        <p:tgtEl>
                                          <p:spTgt spid="24"/>
                                        </p:tgtEl>
                                      </p:cBhvr>
                                    </p:animEffec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4000"/>
                            </p:stCondLst>
                            <p:childTnLst>
                              <p:par>
                                <p:cTn id="54" presetID="10" presetClass="entr" presetSubtype="0"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fade">
                                      <p:cBhvr>
                                        <p:cTn id="56" dur="500"/>
                                        <p:tgtEl>
                                          <p:spTgt spid="10"/>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fade">
                                      <p:cBhvr>
                                        <p:cTn id="59" dur="500"/>
                                        <p:tgtEl>
                                          <p:spTgt spid="25"/>
                                        </p:tgtEl>
                                      </p:cBhvr>
                                    </p:animEffect>
                                  </p:childTnLst>
                                </p:cTn>
                              </p:par>
                            </p:childTnLst>
                          </p:cTn>
                        </p:par>
                        <p:par>
                          <p:cTn id="60" fill="hold">
                            <p:stCondLst>
                              <p:cond delay="4500"/>
                            </p:stCondLst>
                            <p:childTnLst>
                              <p:par>
                                <p:cTn id="61" presetID="22" presetClass="entr" presetSubtype="8"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wipe(left)">
                                      <p:cBhvr>
                                        <p:cTn id="63" dur="500"/>
                                        <p:tgtEl>
                                          <p:spTgt spid="26"/>
                                        </p:tgtEl>
                                      </p:cBhvr>
                                    </p:animEffect>
                                  </p:childTnLst>
                                </p:cTn>
                              </p:par>
                              <p:par>
                                <p:cTn id="64" presetID="22" presetClass="entr" presetSubtype="8" fill="hold" nodeType="withEffect">
                                  <p:stCondLst>
                                    <p:cond delay="0"/>
                                  </p:stCondLst>
                                  <p:childTnLst>
                                    <p:set>
                                      <p:cBhvr>
                                        <p:cTn id="65" dur="1" fill="hold">
                                          <p:stCondLst>
                                            <p:cond delay="0"/>
                                          </p:stCondLst>
                                        </p:cTn>
                                        <p:tgtEl>
                                          <p:spTgt spid="27"/>
                                        </p:tgtEl>
                                        <p:attrNameLst>
                                          <p:attrName>style.visibility</p:attrName>
                                        </p:attrNameLst>
                                      </p:cBhvr>
                                      <p:to>
                                        <p:strVal val="visible"/>
                                      </p:to>
                                    </p:set>
                                    <p:animEffect transition="in" filter="wipe(left)">
                                      <p:cBhvr>
                                        <p:cTn id="66" dur="300"/>
                                        <p:tgtEl>
                                          <p:spTgt spid="27"/>
                                        </p:tgtEl>
                                      </p:cBhvr>
                                    </p:animEffect>
                                  </p:childTnLst>
                                </p:cTn>
                              </p:par>
                            </p:childTnLst>
                          </p:cTn>
                        </p:par>
                        <p:par>
                          <p:cTn id="67" fill="hold">
                            <p:stCondLst>
                              <p:cond delay="5000"/>
                            </p:stCondLst>
                            <p:childTnLst>
                              <p:par>
                                <p:cTn id="68" presetID="22" presetClass="entr" presetSubtype="4"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wipe(down)">
                                      <p:cBhvr>
                                        <p:cTn id="70" dur="300"/>
                                        <p:tgtEl>
                                          <p:spTgt spid="28"/>
                                        </p:tgtEl>
                                      </p:cBhvr>
                                    </p:animEffect>
                                  </p:childTnLst>
                                </p:cTn>
                              </p:par>
                            </p:childTnLst>
                          </p:cTn>
                        </p:par>
                        <p:par>
                          <p:cTn id="71" fill="hold">
                            <p:stCondLst>
                              <p:cond delay="5500"/>
                            </p:stCondLst>
                            <p:childTnLst>
                              <p:par>
                                <p:cTn id="72" presetID="12" presetClass="entr" presetSubtype="8"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 calcmode="lin" valueType="num">
                                      <p:cBhvr additive="base">
                                        <p:cTn id="74" dur="500"/>
                                        <p:tgtEl>
                                          <p:spTgt spid="29"/>
                                        </p:tgtEl>
                                        <p:attrNameLst>
                                          <p:attrName>ppt_x</p:attrName>
                                        </p:attrNameLst>
                                      </p:cBhvr>
                                      <p:tavLst>
                                        <p:tav tm="0">
                                          <p:val>
                                            <p:strVal val="#ppt_x-#ppt_w*1.125000"/>
                                          </p:val>
                                        </p:tav>
                                        <p:tav tm="100000">
                                          <p:val>
                                            <p:strVal val="#ppt_x"/>
                                          </p:val>
                                        </p:tav>
                                      </p:tavLst>
                                    </p:anim>
                                    <p:animEffect transition="in" filter="wipe(right)">
                                      <p:cBhvr>
                                        <p:cTn id="75" dur="500"/>
                                        <p:tgtEl>
                                          <p:spTgt spid="29"/>
                                        </p:tgtEl>
                                      </p:cBhvr>
                                    </p:animEffect>
                                  </p:childTnLst>
                                </p:cTn>
                              </p:par>
                              <p:par>
                                <p:cTn id="76" presetID="12" presetClass="entr" presetSubtype="8" fill="hold" nodeType="withEffect">
                                  <p:stCondLst>
                                    <p:cond delay="0"/>
                                  </p:stCondLst>
                                  <p:childTnLst>
                                    <p:set>
                                      <p:cBhvr>
                                        <p:cTn id="77" dur="1" fill="hold">
                                          <p:stCondLst>
                                            <p:cond delay="0"/>
                                          </p:stCondLst>
                                        </p:cTn>
                                        <p:tgtEl>
                                          <p:spTgt spid="31"/>
                                        </p:tgtEl>
                                        <p:attrNameLst>
                                          <p:attrName>style.visibility</p:attrName>
                                        </p:attrNameLst>
                                      </p:cBhvr>
                                      <p:to>
                                        <p:strVal val="visible"/>
                                      </p:to>
                                    </p:set>
                                    <p:anim calcmode="lin" valueType="num">
                                      <p:cBhvr additive="base">
                                        <p:cTn id="78" dur="500"/>
                                        <p:tgtEl>
                                          <p:spTgt spid="31"/>
                                        </p:tgtEl>
                                        <p:attrNameLst>
                                          <p:attrName>ppt_x</p:attrName>
                                        </p:attrNameLst>
                                      </p:cBhvr>
                                      <p:tavLst>
                                        <p:tav tm="0">
                                          <p:val>
                                            <p:strVal val="#ppt_x-#ppt_w*1.125000"/>
                                          </p:val>
                                        </p:tav>
                                        <p:tav tm="100000">
                                          <p:val>
                                            <p:strVal val="#ppt_x"/>
                                          </p:val>
                                        </p:tav>
                                      </p:tavLst>
                                    </p:anim>
                                    <p:animEffect transition="in" filter="wipe(right)">
                                      <p:cBhvr>
                                        <p:cTn id="79" dur="500"/>
                                        <p:tgtEl>
                                          <p:spTgt spid="31"/>
                                        </p:tgtEl>
                                      </p:cBhvr>
                                    </p:animEffect>
                                  </p:childTnLst>
                                </p:cTn>
                              </p:par>
                              <p:par>
                                <p:cTn id="80" presetID="12" presetClass="entr" presetSubtype="8" fill="hold" grpId="0" nodeType="with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additive="base">
                                        <p:cTn id="82" dur="500"/>
                                        <p:tgtEl>
                                          <p:spTgt spid="30"/>
                                        </p:tgtEl>
                                        <p:attrNameLst>
                                          <p:attrName>ppt_x</p:attrName>
                                        </p:attrNameLst>
                                      </p:cBhvr>
                                      <p:tavLst>
                                        <p:tav tm="0">
                                          <p:val>
                                            <p:strVal val="#ppt_x-#ppt_w*1.125000"/>
                                          </p:val>
                                        </p:tav>
                                        <p:tav tm="100000">
                                          <p:val>
                                            <p:strVal val="#ppt_x"/>
                                          </p:val>
                                        </p:tav>
                                      </p:tavLst>
                                    </p:anim>
                                    <p:animEffect transition="in" filter="wipe(right)">
                                      <p:cBhvr>
                                        <p:cTn id="8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P spid="21" grpId="0"/>
      <p:bldP spid="22" grpId="0"/>
      <p:bldP spid="23" grpId="0"/>
      <p:bldP spid="24" grpId="0"/>
      <p:bldP spid="25" grpId="0"/>
      <p:bldP spid="26" grpId="0"/>
      <p:bldP spid="28" grpId="0" animBg="1"/>
      <p:bldP spid="29" grpId="0"/>
      <p:bldP spid="3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平行四边形 3"/>
          <p:cNvSpPr/>
          <p:nvPr/>
        </p:nvSpPr>
        <p:spPr>
          <a:xfrm flipH="1">
            <a:off x="5036271" y="1561748"/>
            <a:ext cx="315116" cy="180476"/>
          </a:xfrm>
          <a:prstGeom prst="parallelogram">
            <a:avLst>
              <a:gd name="adj" fmla="val 55395"/>
            </a:avLst>
          </a:prstGeom>
          <a:gradFill flip="none" rotWithShape="1">
            <a:gsLst>
              <a:gs pos="0">
                <a:schemeClr val="bg1"/>
              </a:gs>
              <a:gs pos="100000">
                <a:schemeClr val="bg1">
                  <a:lumMod val="85000"/>
                </a:schemeClr>
              </a:gs>
            </a:gsLst>
            <a:lin ang="17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sp>
        <p:nvSpPr>
          <p:cNvPr id="5" name="平行四边形 4"/>
          <p:cNvSpPr/>
          <p:nvPr/>
        </p:nvSpPr>
        <p:spPr>
          <a:xfrm flipH="1">
            <a:off x="4819031" y="1474849"/>
            <a:ext cx="319254" cy="180476"/>
          </a:xfrm>
          <a:prstGeom prst="parallelogram">
            <a:avLst>
              <a:gd name="adj" fmla="val 55395"/>
            </a:avLst>
          </a:prstGeom>
          <a:gradFill>
            <a:gsLst>
              <a:gs pos="0">
                <a:schemeClr val="bg1"/>
              </a:gs>
              <a:gs pos="100000">
                <a:schemeClr val="bg1">
                  <a:lumMod val="8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sp>
        <p:nvSpPr>
          <p:cNvPr id="6" name="平行四边形 5"/>
          <p:cNvSpPr/>
          <p:nvPr/>
        </p:nvSpPr>
        <p:spPr>
          <a:xfrm flipH="1">
            <a:off x="4601950" y="1389389"/>
            <a:ext cx="319253" cy="180476"/>
          </a:xfrm>
          <a:prstGeom prst="parallelogram">
            <a:avLst>
              <a:gd name="adj" fmla="val 55395"/>
            </a:avLst>
          </a:prstGeom>
          <a:gradFill>
            <a:gsLst>
              <a:gs pos="0">
                <a:schemeClr val="bg1"/>
              </a:gs>
              <a:gs pos="100000">
                <a:schemeClr val="bg1">
                  <a:lumMod val="8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sp>
        <p:nvSpPr>
          <p:cNvPr id="7" name="平行四边形 6"/>
          <p:cNvSpPr/>
          <p:nvPr/>
        </p:nvSpPr>
        <p:spPr>
          <a:xfrm flipH="1">
            <a:off x="4387572" y="1303445"/>
            <a:ext cx="315116" cy="180476"/>
          </a:xfrm>
          <a:prstGeom prst="parallelogram">
            <a:avLst>
              <a:gd name="adj" fmla="val 55395"/>
            </a:avLst>
          </a:prstGeom>
          <a:gradFill>
            <a:gsLst>
              <a:gs pos="0">
                <a:schemeClr val="bg1"/>
              </a:gs>
              <a:gs pos="100000">
                <a:schemeClr val="bg1">
                  <a:lumMod val="8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sp>
        <p:nvSpPr>
          <p:cNvPr id="8" name="平行四边形 7"/>
          <p:cNvSpPr/>
          <p:nvPr/>
        </p:nvSpPr>
        <p:spPr>
          <a:xfrm flipH="1">
            <a:off x="4171763" y="1216066"/>
            <a:ext cx="315116" cy="180476"/>
          </a:xfrm>
          <a:prstGeom prst="parallelogram">
            <a:avLst>
              <a:gd name="adj" fmla="val 55395"/>
            </a:avLst>
          </a:prstGeom>
          <a:gradFill>
            <a:gsLst>
              <a:gs pos="0">
                <a:schemeClr val="bg1"/>
              </a:gs>
              <a:gs pos="100000">
                <a:schemeClr val="bg1">
                  <a:lumMod val="8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sp>
        <p:nvSpPr>
          <p:cNvPr id="9" name="平行四边形 8"/>
          <p:cNvSpPr/>
          <p:nvPr/>
        </p:nvSpPr>
        <p:spPr>
          <a:xfrm flipH="1">
            <a:off x="3955317" y="1128696"/>
            <a:ext cx="315116" cy="180476"/>
          </a:xfrm>
          <a:prstGeom prst="parallelogram">
            <a:avLst>
              <a:gd name="adj" fmla="val 55395"/>
            </a:avLst>
          </a:prstGeom>
          <a:gradFill>
            <a:gsLst>
              <a:gs pos="0">
                <a:schemeClr val="bg1"/>
              </a:gs>
              <a:gs pos="100000">
                <a:schemeClr val="bg1">
                  <a:lumMod val="8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sp>
        <p:nvSpPr>
          <p:cNvPr id="10" name="平行四边形 9"/>
          <p:cNvSpPr/>
          <p:nvPr/>
        </p:nvSpPr>
        <p:spPr>
          <a:xfrm flipH="1">
            <a:off x="3737122" y="1044429"/>
            <a:ext cx="318464" cy="180476"/>
          </a:xfrm>
          <a:prstGeom prst="parallelogram">
            <a:avLst>
              <a:gd name="adj" fmla="val 55395"/>
            </a:avLst>
          </a:prstGeom>
          <a:gradFill>
            <a:gsLst>
              <a:gs pos="0">
                <a:schemeClr val="bg1"/>
              </a:gs>
              <a:gs pos="100000">
                <a:schemeClr val="bg1">
                  <a:lumMod val="8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sp>
        <p:nvSpPr>
          <p:cNvPr id="11" name="平行四边形 10"/>
          <p:cNvSpPr/>
          <p:nvPr/>
        </p:nvSpPr>
        <p:spPr>
          <a:xfrm flipH="1">
            <a:off x="3521942" y="957164"/>
            <a:ext cx="315116" cy="180476"/>
          </a:xfrm>
          <a:prstGeom prst="parallelogram">
            <a:avLst>
              <a:gd name="adj" fmla="val 55395"/>
            </a:avLst>
          </a:prstGeom>
          <a:gradFill>
            <a:gsLst>
              <a:gs pos="0">
                <a:schemeClr val="bg1"/>
              </a:gs>
              <a:gs pos="100000">
                <a:schemeClr val="bg1">
                  <a:lumMod val="8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sp>
        <p:nvSpPr>
          <p:cNvPr id="12" name="任意多边形 11"/>
          <p:cNvSpPr/>
          <p:nvPr/>
        </p:nvSpPr>
        <p:spPr>
          <a:xfrm>
            <a:off x="3620469" y="1136340"/>
            <a:ext cx="1732355" cy="1548430"/>
          </a:xfrm>
          <a:custGeom>
            <a:avLst/>
            <a:gdLst>
              <a:gd name="connsiteX0" fmla="*/ 5745 w 2309807"/>
              <a:gd name="connsiteY0" fmla="*/ 1734172 h 2064573"/>
              <a:gd name="connsiteX1" fmla="*/ 139045 w 2309807"/>
              <a:gd name="connsiteY1" fmla="*/ 1974807 h 2064573"/>
              <a:gd name="connsiteX2" fmla="*/ 425892 w 2309807"/>
              <a:gd name="connsiteY2" fmla="*/ 1974807 h 2064573"/>
              <a:gd name="connsiteX3" fmla="*/ 292592 w 2309807"/>
              <a:gd name="connsiteY3" fmla="*/ 1734172 h 2064573"/>
              <a:gd name="connsiteX4" fmla="*/ 579879 w 2309807"/>
              <a:gd name="connsiteY4" fmla="*/ 1505363 h 2064573"/>
              <a:gd name="connsiteX5" fmla="*/ 712622 w 2309807"/>
              <a:gd name="connsiteY5" fmla="*/ 1744994 h 2064573"/>
              <a:gd name="connsiteX6" fmla="*/ 714974 w 2309807"/>
              <a:gd name="connsiteY6" fmla="*/ 1744994 h 2064573"/>
              <a:gd name="connsiteX7" fmla="*/ 714974 w 2309807"/>
              <a:gd name="connsiteY7" fmla="*/ 1857899 h 2064573"/>
              <a:gd name="connsiteX8" fmla="*/ 713646 w 2309807"/>
              <a:gd name="connsiteY8" fmla="*/ 1855502 h 2064573"/>
              <a:gd name="connsiteX9" fmla="*/ 713646 w 2309807"/>
              <a:gd name="connsiteY9" fmla="*/ 1748198 h 2064573"/>
              <a:gd name="connsiteX10" fmla="*/ 1508256 w 2309807"/>
              <a:gd name="connsiteY10" fmla="*/ 1386948 h 2064573"/>
              <a:gd name="connsiteX11" fmla="*/ 1580691 w 2309807"/>
              <a:gd name="connsiteY11" fmla="*/ 1513434 h 2064573"/>
              <a:gd name="connsiteX12" fmla="*/ 1578323 w 2309807"/>
              <a:gd name="connsiteY12" fmla="*/ 1513434 h 2064573"/>
              <a:gd name="connsiteX13" fmla="*/ 1867143 w 2309807"/>
              <a:gd name="connsiteY13" fmla="*/ 1285048 h 2064573"/>
              <a:gd name="connsiteX14" fmla="*/ 1869877 w 2309807"/>
              <a:gd name="connsiteY14" fmla="*/ 1285048 h 2064573"/>
              <a:gd name="connsiteX15" fmla="*/ 1869877 w 2309807"/>
              <a:gd name="connsiteY15" fmla="*/ 1397943 h 2064573"/>
              <a:gd name="connsiteX16" fmla="*/ 1869080 w 2309807"/>
              <a:gd name="connsiteY16" fmla="*/ 1397943 h 2064573"/>
              <a:gd name="connsiteX17" fmla="*/ 1869080 w 2309807"/>
              <a:gd name="connsiteY17" fmla="*/ 1288565 h 2064573"/>
              <a:gd name="connsiteX18" fmla="*/ 0 w 2309807"/>
              <a:gd name="connsiteY18" fmla="*/ 0 h 2064573"/>
              <a:gd name="connsiteX19" fmla="*/ 288726 w 2309807"/>
              <a:gd name="connsiteY19" fmla="*/ 0 h 2064573"/>
              <a:gd name="connsiteX20" fmla="*/ 288726 w 2309807"/>
              <a:gd name="connsiteY20" fmla="*/ 115490 h 2064573"/>
              <a:gd name="connsiteX21" fmla="*/ 577452 w 2309807"/>
              <a:gd name="connsiteY21" fmla="*/ 115490 h 2064573"/>
              <a:gd name="connsiteX22" fmla="*/ 577452 w 2309807"/>
              <a:gd name="connsiteY22" fmla="*/ 230981 h 2064573"/>
              <a:gd name="connsiteX23" fmla="*/ 866178 w 2309807"/>
              <a:gd name="connsiteY23" fmla="*/ 230981 h 2064573"/>
              <a:gd name="connsiteX24" fmla="*/ 866178 w 2309807"/>
              <a:gd name="connsiteY24" fmla="*/ 346471 h 2064573"/>
              <a:gd name="connsiteX25" fmla="*/ 1154904 w 2309807"/>
              <a:gd name="connsiteY25" fmla="*/ 346471 h 2064573"/>
              <a:gd name="connsiteX26" fmla="*/ 1154904 w 2309807"/>
              <a:gd name="connsiteY26" fmla="*/ 461962 h 2064573"/>
              <a:gd name="connsiteX27" fmla="*/ 1443630 w 2309807"/>
              <a:gd name="connsiteY27" fmla="*/ 461962 h 2064573"/>
              <a:gd name="connsiteX28" fmla="*/ 1443630 w 2309807"/>
              <a:gd name="connsiteY28" fmla="*/ 577452 h 2064573"/>
              <a:gd name="connsiteX29" fmla="*/ 1732355 w 2309807"/>
              <a:gd name="connsiteY29" fmla="*/ 577452 h 2064573"/>
              <a:gd name="connsiteX30" fmla="*/ 1732355 w 2309807"/>
              <a:gd name="connsiteY30" fmla="*/ 692942 h 2064573"/>
              <a:gd name="connsiteX31" fmla="*/ 2021081 w 2309807"/>
              <a:gd name="connsiteY31" fmla="*/ 692942 h 2064573"/>
              <a:gd name="connsiteX32" fmla="*/ 2021081 w 2309807"/>
              <a:gd name="connsiteY32" fmla="*/ 809075 h 2064573"/>
              <a:gd name="connsiteX33" fmla="*/ 2309807 w 2309807"/>
              <a:gd name="connsiteY33" fmla="*/ 809075 h 2064573"/>
              <a:gd name="connsiteX34" fmla="*/ 2309807 w 2309807"/>
              <a:gd name="connsiteY34" fmla="*/ 928060 h 2064573"/>
              <a:gd name="connsiteX35" fmla="*/ 2024849 w 2309807"/>
              <a:gd name="connsiteY35" fmla="*/ 928060 h 2064573"/>
              <a:gd name="connsiteX36" fmla="*/ 2158149 w 2309807"/>
              <a:gd name="connsiteY36" fmla="*/ 1168695 h 2064573"/>
              <a:gd name="connsiteX37" fmla="*/ 2158603 w 2309807"/>
              <a:gd name="connsiteY37" fmla="*/ 1168695 h 2064573"/>
              <a:gd name="connsiteX38" fmla="*/ 2158603 w 2309807"/>
              <a:gd name="connsiteY38" fmla="*/ 1282453 h 2064573"/>
              <a:gd name="connsiteX39" fmla="*/ 2158098 w 2309807"/>
              <a:gd name="connsiteY39" fmla="*/ 1282453 h 2064573"/>
              <a:gd name="connsiteX40" fmla="*/ 2158098 w 2309807"/>
              <a:gd name="connsiteY40" fmla="*/ 1171896 h 2064573"/>
              <a:gd name="connsiteX41" fmla="*/ 2023780 w 2309807"/>
              <a:gd name="connsiteY41" fmla="*/ 928060 h 2064573"/>
              <a:gd name="connsiteX42" fmla="*/ 2023780 w 2309807"/>
              <a:gd name="connsiteY42" fmla="*/ 1041212 h 2064573"/>
              <a:gd name="connsiteX43" fmla="*/ 2156669 w 2309807"/>
              <a:gd name="connsiteY43" fmla="*/ 1282453 h 2064573"/>
              <a:gd name="connsiteX44" fmla="*/ 2156654 w 2309807"/>
              <a:gd name="connsiteY44" fmla="*/ 1282453 h 2064573"/>
              <a:gd name="connsiteX45" fmla="*/ 2024791 w 2309807"/>
              <a:gd name="connsiteY45" fmla="*/ 1044413 h 2064573"/>
              <a:gd name="connsiteX46" fmla="*/ 1733479 w 2309807"/>
              <a:gd name="connsiteY46" fmla="*/ 1044413 h 2064573"/>
              <a:gd name="connsiteX47" fmla="*/ 1734761 w 2309807"/>
              <a:gd name="connsiteY47" fmla="*/ 1046727 h 2064573"/>
              <a:gd name="connsiteX48" fmla="*/ 1734761 w 2309807"/>
              <a:gd name="connsiteY48" fmla="*/ 1155478 h 2064573"/>
              <a:gd name="connsiteX49" fmla="*/ 1868325 w 2309807"/>
              <a:gd name="connsiteY49" fmla="*/ 1397943 h 2064573"/>
              <a:gd name="connsiteX50" fmla="*/ 1581151 w 2309807"/>
              <a:gd name="connsiteY50" fmla="*/ 1397943 h 2064573"/>
              <a:gd name="connsiteX51" fmla="*/ 1581151 w 2309807"/>
              <a:gd name="connsiteY51" fmla="*/ 1513434 h 2064573"/>
              <a:gd name="connsiteX52" fmla="*/ 1580958 w 2309807"/>
              <a:gd name="connsiteY52" fmla="*/ 1513434 h 2064573"/>
              <a:gd name="connsiteX53" fmla="*/ 1580958 w 2309807"/>
              <a:gd name="connsiteY53" fmla="*/ 1397403 h 2064573"/>
              <a:gd name="connsiteX54" fmla="*/ 1867165 w 2309807"/>
              <a:gd name="connsiteY54" fmla="*/ 1397403 h 2064573"/>
              <a:gd name="connsiteX55" fmla="*/ 1733865 w 2309807"/>
              <a:gd name="connsiteY55" fmla="*/ 1156768 h 2064573"/>
              <a:gd name="connsiteX56" fmla="*/ 1447016 w 2309807"/>
              <a:gd name="connsiteY56" fmla="*/ 1156768 h 2064573"/>
              <a:gd name="connsiteX57" fmla="*/ 1514070 w 2309807"/>
              <a:gd name="connsiteY57" fmla="*/ 1277814 h 2064573"/>
              <a:gd name="connsiteX58" fmla="*/ 1443292 w 2309807"/>
              <a:gd name="connsiteY58" fmla="*/ 1154223 h 2064573"/>
              <a:gd name="connsiteX59" fmla="*/ 1443292 w 2309807"/>
              <a:gd name="connsiteY59" fmla="*/ 1273263 h 2064573"/>
              <a:gd name="connsiteX60" fmla="*/ 1158422 w 2309807"/>
              <a:gd name="connsiteY60" fmla="*/ 1273263 h 2064573"/>
              <a:gd name="connsiteX61" fmla="*/ 1291721 w 2309807"/>
              <a:gd name="connsiteY61" fmla="*/ 1513897 h 2064573"/>
              <a:gd name="connsiteX62" fmla="*/ 1292426 w 2309807"/>
              <a:gd name="connsiteY62" fmla="*/ 1513897 h 2064573"/>
              <a:gd name="connsiteX63" fmla="*/ 1292426 w 2309807"/>
              <a:gd name="connsiteY63" fmla="*/ 1516528 h 2064573"/>
              <a:gd name="connsiteX64" fmla="*/ 1158421 w 2309807"/>
              <a:gd name="connsiteY64" fmla="*/ 1273262 h 2064573"/>
              <a:gd name="connsiteX65" fmla="*/ 1158421 w 2309807"/>
              <a:gd name="connsiteY65" fmla="*/ 1386570 h 2064573"/>
              <a:gd name="connsiteX66" fmla="*/ 1291924 w 2309807"/>
              <a:gd name="connsiteY66" fmla="*/ 1628924 h 2064573"/>
              <a:gd name="connsiteX67" fmla="*/ 1290004 w 2309807"/>
              <a:gd name="connsiteY67" fmla="*/ 1628924 h 2064573"/>
              <a:gd name="connsiteX68" fmla="*/ 1157523 w 2309807"/>
              <a:gd name="connsiteY68" fmla="*/ 1389768 h 2064573"/>
              <a:gd name="connsiteX69" fmla="*/ 870676 w 2309807"/>
              <a:gd name="connsiteY69" fmla="*/ 1389768 h 2064573"/>
              <a:gd name="connsiteX70" fmla="*/ 1003700 w 2309807"/>
              <a:gd name="connsiteY70" fmla="*/ 1629905 h 2064573"/>
              <a:gd name="connsiteX71" fmla="*/ 1003700 w 2309807"/>
              <a:gd name="connsiteY71" fmla="*/ 1742658 h 2064573"/>
              <a:gd name="connsiteX72" fmla="*/ 1001384 w 2309807"/>
              <a:gd name="connsiteY72" fmla="*/ 1738477 h 2064573"/>
              <a:gd name="connsiteX73" fmla="*/ 1001384 w 2309807"/>
              <a:gd name="connsiteY73" fmla="*/ 1627054 h 2064573"/>
              <a:gd name="connsiteX74" fmla="*/ 870674 w 2309807"/>
              <a:gd name="connsiteY74" fmla="*/ 1389768 h 2064573"/>
              <a:gd name="connsiteX75" fmla="*/ 870674 w 2309807"/>
              <a:gd name="connsiteY75" fmla="*/ 1504360 h 2064573"/>
              <a:gd name="connsiteX76" fmla="*/ 579326 w 2309807"/>
              <a:gd name="connsiteY76" fmla="*/ 1504360 h 2064573"/>
              <a:gd name="connsiteX77" fmla="*/ 579325 w 2309807"/>
              <a:gd name="connsiteY77" fmla="*/ 1504358 h 2064573"/>
              <a:gd name="connsiteX78" fmla="*/ 579325 w 2309807"/>
              <a:gd name="connsiteY78" fmla="*/ 1504360 h 2064573"/>
              <a:gd name="connsiteX79" fmla="*/ 579323 w 2309807"/>
              <a:gd name="connsiteY79" fmla="*/ 1504360 h 2064573"/>
              <a:gd name="connsiteX80" fmla="*/ 579325 w 2309807"/>
              <a:gd name="connsiteY80" fmla="*/ 1504363 h 2064573"/>
              <a:gd name="connsiteX81" fmla="*/ 579325 w 2309807"/>
              <a:gd name="connsiteY81" fmla="*/ 1615103 h 2064573"/>
              <a:gd name="connsiteX82" fmla="*/ 581090 w 2309807"/>
              <a:gd name="connsiteY82" fmla="*/ 1618307 h 2064573"/>
              <a:gd name="connsiteX83" fmla="*/ 289880 w 2309807"/>
              <a:gd name="connsiteY83" fmla="*/ 1618307 h 2064573"/>
              <a:gd name="connsiteX84" fmla="*/ 291582 w 2309807"/>
              <a:gd name="connsiteY84" fmla="*/ 1621378 h 2064573"/>
              <a:gd name="connsiteX85" fmla="*/ 291582 w 2309807"/>
              <a:gd name="connsiteY85" fmla="*/ 1730973 h 2064573"/>
              <a:gd name="connsiteX86" fmla="*/ 425900 w 2309807"/>
              <a:gd name="connsiteY86" fmla="*/ 1974808 h 2064573"/>
              <a:gd name="connsiteX87" fmla="*/ 425900 w 2309807"/>
              <a:gd name="connsiteY87" fmla="*/ 1864057 h 2064573"/>
              <a:gd name="connsiteX88" fmla="*/ 405651 w 2309807"/>
              <a:gd name="connsiteY88" fmla="*/ 1827298 h 2064573"/>
              <a:gd name="connsiteX89" fmla="*/ 423180 w 2309807"/>
              <a:gd name="connsiteY89" fmla="*/ 1858942 h 2064573"/>
              <a:gd name="connsiteX90" fmla="*/ 713645 w 2309807"/>
              <a:gd name="connsiteY90" fmla="*/ 1858942 h 2064573"/>
              <a:gd name="connsiteX91" fmla="*/ 713646 w 2309807"/>
              <a:gd name="connsiteY91" fmla="*/ 1858943 h 2064573"/>
              <a:gd name="connsiteX92" fmla="*/ 713646 w 2309807"/>
              <a:gd name="connsiteY92" fmla="*/ 1858942 h 2064573"/>
              <a:gd name="connsiteX93" fmla="*/ 714974 w 2309807"/>
              <a:gd name="connsiteY93" fmla="*/ 1858942 h 2064573"/>
              <a:gd name="connsiteX94" fmla="*/ 714974 w 2309807"/>
              <a:gd name="connsiteY94" fmla="*/ 1859905 h 2064573"/>
              <a:gd name="connsiteX95" fmla="*/ 426248 w 2309807"/>
              <a:gd name="connsiteY95" fmla="*/ 1859905 h 2064573"/>
              <a:gd name="connsiteX96" fmla="*/ 426248 w 2309807"/>
              <a:gd name="connsiteY96" fmla="*/ 1976038 h 2064573"/>
              <a:gd name="connsiteX97" fmla="*/ 137522 w 2309807"/>
              <a:gd name="connsiteY97" fmla="*/ 1976038 h 2064573"/>
              <a:gd name="connsiteX98" fmla="*/ 137522 w 2309807"/>
              <a:gd name="connsiteY98" fmla="*/ 1976590 h 2064573"/>
              <a:gd name="connsiteX99" fmla="*/ 5732 w 2309807"/>
              <a:gd name="connsiteY99" fmla="*/ 1734174 h 2064573"/>
              <a:gd name="connsiteX100" fmla="*/ 5732 w 2309807"/>
              <a:gd name="connsiteY100" fmla="*/ 2064573 h 2064573"/>
              <a:gd name="connsiteX101" fmla="*/ 0 w 2309807"/>
              <a:gd name="connsiteY101" fmla="*/ 2064573 h 2064573"/>
              <a:gd name="connsiteX102" fmla="*/ 0 w 2309807"/>
              <a:gd name="connsiteY102" fmla="*/ 1149129 h 2064573"/>
              <a:gd name="connsiteX103" fmla="*/ 0 w 2309807"/>
              <a:gd name="connsiteY103" fmla="*/ 1149128 h 2064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2309807" h="2064573">
                <a:moveTo>
                  <a:pt x="5745" y="1734172"/>
                </a:moveTo>
                <a:lnTo>
                  <a:pt x="139045" y="1974807"/>
                </a:lnTo>
                <a:lnTo>
                  <a:pt x="425892" y="1974807"/>
                </a:lnTo>
                <a:lnTo>
                  <a:pt x="292592" y="1734172"/>
                </a:lnTo>
                <a:close/>
                <a:moveTo>
                  <a:pt x="579879" y="1505363"/>
                </a:moveTo>
                <a:lnTo>
                  <a:pt x="712622" y="1744994"/>
                </a:lnTo>
                <a:lnTo>
                  <a:pt x="714974" y="1744994"/>
                </a:lnTo>
                <a:lnTo>
                  <a:pt x="714974" y="1857899"/>
                </a:lnTo>
                <a:lnTo>
                  <a:pt x="713646" y="1855502"/>
                </a:lnTo>
                <a:lnTo>
                  <a:pt x="713646" y="1748198"/>
                </a:lnTo>
                <a:close/>
                <a:moveTo>
                  <a:pt x="1508256" y="1386948"/>
                </a:moveTo>
                <a:lnTo>
                  <a:pt x="1580691" y="1513434"/>
                </a:lnTo>
                <a:lnTo>
                  <a:pt x="1578323" y="1513434"/>
                </a:lnTo>
                <a:close/>
                <a:moveTo>
                  <a:pt x="1867143" y="1285048"/>
                </a:moveTo>
                <a:lnTo>
                  <a:pt x="1869877" y="1285048"/>
                </a:lnTo>
                <a:lnTo>
                  <a:pt x="1869877" y="1397943"/>
                </a:lnTo>
                <a:lnTo>
                  <a:pt x="1869080" y="1397943"/>
                </a:lnTo>
                <a:lnTo>
                  <a:pt x="1869080" y="1288565"/>
                </a:lnTo>
                <a:close/>
                <a:moveTo>
                  <a:pt x="0" y="0"/>
                </a:moveTo>
                <a:lnTo>
                  <a:pt x="288726" y="0"/>
                </a:lnTo>
                <a:lnTo>
                  <a:pt x="288726" y="115490"/>
                </a:lnTo>
                <a:lnTo>
                  <a:pt x="577452" y="115490"/>
                </a:lnTo>
                <a:lnTo>
                  <a:pt x="577452" y="230981"/>
                </a:lnTo>
                <a:lnTo>
                  <a:pt x="866178" y="230981"/>
                </a:lnTo>
                <a:lnTo>
                  <a:pt x="866178" y="346471"/>
                </a:lnTo>
                <a:lnTo>
                  <a:pt x="1154904" y="346471"/>
                </a:lnTo>
                <a:lnTo>
                  <a:pt x="1154904" y="461962"/>
                </a:lnTo>
                <a:lnTo>
                  <a:pt x="1443630" y="461962"/>
                </a:lnTo>
                <a:lnTo>
                  <a:pt x="1443630" y="577452"/>
                </a:lnTo>
                <a:lnTo>
                  <a:pt x="1732355" y="577452"/>
                </a:lnTo>
                <a:lnTo>
                  <a:pt x="1732355" y="692942"/>
                </a:lnTo>
                <a:lnTo>
                  <a:pt x="2021081" y="692942"/>
                </a:lnTo>
                <a:lnTo>
                  <a:pt x="2021081" y="809075"/>
                </a:lnTo>
                <a:lnTo>
                  <a:pt x="2309807" y="809075"/>
                </a:lnTo>
                <a:lnTo>
                  <a:pt x="2309807" y="928060"/>
                </a:lnTo>
                <a:lnTo>
                  <a:pt x="2024849" y="928060"/>
                </a:lnTo>
                <a:lnTo>
                  <a:pt x="2158149" y="1168695"/>
                </a:lnTo>
                <a:lnTo>
                  <a:pt x="2158603" y="1168695"/>
                </a:lnTo>
                <a:lnTo>
                  <a:pt x="2158603" y="1282453"/>
                </a:lnTo>
                <a:lnTo>
                  <a:pt x="2158098" y="1282453"/>
                </a:lnTo>
                <a:lnTo>
                  <a:pt x="2158098" y="1171896"/>
                </a:lnTo>
                <a:lnTo>
                  <a:pt x="2023780" y="928060"/>
                </a:lnTo>
                <a:lnTo>
                  <a:pt x="2023780" y="1041212"/>
                </a:lnTo>
                <a:lnTo>
                  <a:pt x="2156669" y="1282453"/>
                </a:lnTo>
                <a:lnTo>
                  <a:pt x="2156654" y="1282453"/>
                </a:lnTo>
                <a:lnTo>
                  <a:pt x="2024791" y="1044413"/>
                </a:lnTo>
                <a:lnTo>
                  <a:pt x="1733479" y="1044413"/>
                </a:lnTo>
                <a:lnTo>
                  <a:pt x="1734761" y="1046727"/>
                </a:lnTo>
                <a:lnTo>
                  <a:pt x="1734761" y="1155478"/>
                </a:lnTo>
                <a:lnTo>
                  <a:pt x="1868325" y="1397943"/>
                </a:lnTo>
                <a:lnTo>
                  <a:pt x="1581151" y="1397943"/>
                </a:lnTo>
                <a:lnTo>
                  <a:pt x="1581151" y="1513434"/>
                </a:lnTo>
                <a:lnTo>
                  <a:pt x="1580958" y="1513434"/>
                </a:lnTo>
                <a:lnTo>
                  <a:pt x="1580958" y="1397403"/>
                </a:lnTo>
                <a:lnTo>
                  <a:pt x="1867165" y="1397403"/>
                </a:lnTo>
                <a:lnTo>
                  <a:pt x="1733865" y="1156768"/>
                </a:lnTo>
                <a:lnTo>
                  <a:pt x="1447016" y="1156768"/>
                </a:lnTo>
                <a:lnTo>
                  <a:pt x="1514070" y="1277814"/>
                </a:lnTo>
                <a:lnTo>
                  <a:pt x="1443292" y="1154223"/>
                </a:lnTo>
                <a:lnTo>
                  <a:pt x="1443292" y="1273263"/>
                </a:lnTo>
                <a:lnTo>
                  <a:pt x="1158422" y="1273263"/>
                </a:lnTo>
                <a:lnTo>
                  <a:pt x="1291721" y="1513897"/>
                </a:lnTo>
                <a:lnTo>
                  <a:pt x="1292426" y="1513897"/>
                </a:lnTo>
                <a:lnTo>
                  <a:pt x="1292426" y="1516528"/>
                </a:lnTo>
                <a:lnTo>
                  <a:pt x="1158421" y="1273262"/>
                </a:lnTo>
                <a:lnTo>
                  <a:pt x="1158421" y="1386570"/>
                </a:lnTo>
                <a:lnTo>
                  <a:pt x="1291924" y="1628924"/>
                </a:lnTo>
                <a:lnTo>
                  <a:pt x="1290004" y="1628924"/>
                </a:lnTo>
                <a:lnTo>
                  <a:pt x="1157523" y="1389768"/>
                </a:lnTo>
                <a:lnTo>
                  <a:pt x="870676" y="1389768"/>
                </a:lnTo>
                <a:lnTo>
                  <a:pt x="1003700" y="1629905"/>
                </a:lnTo>
                <a:lnTo>
                  <a:pt x="1003700" y="1742658"/>
                </a:lnTo>
                <a:lnTo>
                  <a:pt x="1001384" y="1738477"/>
                </a:lnTo>
                <a:lnTo>
                  <a:pt x="1001384" y="1627054"/>
                </a:lnTo>
                <a:lnTo>
                  <a:pt x="870674" y="1389768"/>
                </a:lnTo>
                <a:lnTo>
                  <a:pt x="870674" y="1504360"/>
                </a:lnTo>
                <a:lnTo>
                  <a:pt x="579326" y="1504360"/>
                </a:lnTo>
                <a:lnTo>
                  <a:pt x="579325" y="1504358"/>
                </a:lnTo>
                <a:lnTo>
                  <a:pt x="579325" y="1504360"/>
                </a:lnTo>
                <a:lnTo>
                  <a:pt x="579323" y="1504360"/>
                </a:lnTo>
                <a:lnTo>
                  <a:pt x="579325" y="1504363"/>
                </a:lnTo>
                <a:lnTo>
                  <a:pt x="579325" y="1615103"/>
                </a:lnTo>
                <a:lnTo>
                  <a:pt x="581090" y="1618307"/>
                </a:lnTo>
                <a:lnTo>
                  <a:pt x="289880" y="1618307"/>
                </a:lnTo>
                <a:lnTo>
                  <a:pt x="291582" y="1621378"/>
                </a:lnTo>
                <a:lnTo>
                  <a:pt x="291582" y="1730973"/>
                </a:lnTo>
                <a:lnTo>
                  <a:pt x="425900" y="1974808"/>
                </a:lnTo>
                <a:lnTo>
                  <a:pt x="425900" y="1864057"/>
                </a:lnTo>
                <a:lnTo>
                  <a:pt x="405651" y="1827298"/>
                </a:lnTo>
                <a:lnTo>
                  <a:pt x="423180" y="1858942"/>
                </a:lnTo>
                <a:lnTo>
                  <a:pt x="713645" y="1858942"/>
                </a:lnTo>
                <a:lnTo>
                  <a:pt x="713646" y="1858943"/>
                </a:lnTo>
                <a:lnTo>
                  <a:pt x="713646" y="1858942"/>
                </a:lnTo>
                <a:lnTo>
                  <a:pt x="714974" y="1858942"/>
                </a:lnTo>
                <a:lnTo>
                  <a:pt x="714974" y="1859905"/>
                </a:lnTo>
                <a:lnTo>
                  <a:pt x="426248" y="1859905"/>
                </a:lnTo>
                <a:lnTo>
                  <a:pt x="426248" y="1976038"/>
                </a:lnTo>
                <a:lnTo>
                  <a:pt x="137522" y="1976038"/>
                </a:lnTo>
                <a:lnTo>
                  <a:pt x="137522" y="1976590"/>
                </a:lnTo>
                <a:lnTo>
                  <a:pt x="5732" y="1734174"/>
                </a:lnTo>
                <a:lnTo>
                  <a:pt x="5732" y="2064573"/>
                </a:lnTo>
                <a:lnTo>
                  <a:pt x="0" y="2064573"/>
                </a:lnTo>
                <a:lnTo>
                  <a:pt x="0" y="1149129"/>
                </a:lnTo>
                <a:lnTo>
                  <a:pt x="0" y="11491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sp>
        <p:nvSpPr>
          <p:cNvPr id="13" name="平行四边形 12"/>
          <p:cNvSpPr/>
          <p:nvPr/>
        </p:nvSpPr>
        <p:spPr>
          <a:xfrm rot="16200000" flipH="1" flipV="1">
            <a:off x="2016441" y="2465914"/>
            <a:ext cx="3111368" cy="100283"/>
          </a:xfrm>
          <a:prstGeom prst="parallelogram">
            <a:avLst>
              <a:gd name="adj" fmla="val 183941"/>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sp>
        <p:nvSpPr>
          <p:cNvPr id="14" name="平行四边形 13"/>
          <p:cNvSpPr/>
          <p:nvPr/>
        </p:nvSpPr>
        <p:spPr>
          <a:xfrm flipH="1">
            <a:off x="3619986" y="2438050"/>
            <a:ext cx="315116" cy="180476"/>
          </a:xfrm>
          <a:prstGeom prst="parallelogram">
            <a:avLst>
              <a:gd name="adj" fmla="val 55395"/>
            </a:avLst>
          </a:prstGeom>
          <a:gradFill flip="none" rotWithShape="1">
            <a:gsLst>
              <a:gs pos="0">
                <a:schemeClr val="bg1"/>
              </a:gs>
              <a:gs pos="100000">
                <a:schemeClr val="bg1">
                  <a:lumMod val="85000"/>
                </a:schemeClr>
              </a:gs>
            </a:gsLst>
            <a:lin ang="6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sp>
        <p:nvSpPr>
          <p:cNvPr id="15" name="平行四边形 14"/>
          <p:cNvSpPr/>
          <p:nvPr/>
        </p:nvSpPr>
        <p:spPr>
          <a:xfrm rot="5400000">
            <a:off x="3751761" y="2435187"/>
            <a:ext cx="265939" cy="100741"/>
          </a:xfrm>
          <a:prstGeom prst="parallelogram">
            <a:avLst>
              <a:gd name="adj" fmla="val 181535"/>
            </a:avLst>
          </a:prstGeom>
          <a:gradFill flip="none" rotWithShape="1">
            <a:gsLst>
              <a:gs pos="0">
                <a:schemeClr val="bg1">
                  <a:lumMod val="50000"/>
                  <a:alpha val="82000"/>
                </a:schemeClr>
              </a:gs>
              <a:gs pos="100000">
                <a:schemeClr val="bg1">
                  <a:lumMod val="85000"/>
                </a:schemeClr>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sp>
        <p:nvSpPr>
          <p:cNvPr id="16" name="平行四边形 15"/>
          <p:cNvSpPr/>
          <p:nvPr/>
        </p:nvSpPr>
        <p:spPr>
          <a:xfrm flipH="1">
            <a:off x="3833086" y="2351152"/>
            <a:ext cx="319254" cy="180476"/>
          </a:xfrm>
          <a:prstGeom prst="parallelogram">
            <a:avLst>
              <a:gd name="adj" fmla="val 55395"/>
            </a:avLst>
          </a:prstGeom>
          <a:gradFill>
            <a:gsLst>
              <a:gs pos="0">
                <a:schemeClr val="bg1"/>
              </a:gs>
              <a:gs pos="100000">
                <a:schemeClr val="bg1">
                  <a:lumMod val="8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sp>
        <p:nvSpPr>
          <p:cNvPr id="17" name="平行四边形 16"/>
          <p:cNvSpPr/>
          <p:nvPr/>
        </p:nvSpPr>
        <p:spPr>
          <a:xfrm rot="5400000">
            <a:off x="3967570" y="2348289"/>
            <a:ext cx="265939" cy="100741"/>
          </a:xfrm>
          <a:prstGeom prst="parallelogram">
            <a:avLst>
              <a:gd name="adj" fmla="val 181535"/>
            </a:avLst>
          </a:prstGeom>
          <a:gradFill>
            <a:gsLst>
              <a:gs pos="0">
                <a:schemeClr val="bg1">
                  <a:lumMod val="50000"/>
                  <a:alpha val="82000"/>
                </a:schemeClr>
              </a:gs>
              <a:gs pos="100000">
                <a:schemeClr val="bg1">
                  <a:lumMod val="85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sp>
        <p:nvSpPr>
          <p:cNvPr id="18" name="平行四边形 17"/>
          <p:cNvSpPr/>
          <p:nvPr/>
        </p:nvSpPr>
        <p:spPr>
          <a:xfrm flipH="1">
            <a:off x="4050169" y="2265691"/>
            <a:ext cx="319253" cy="180476"/>
          </a:xfrm>
          <a:prstGeom prst="parallelogram">
            <a:avLst>
              <a:gd name="adj" fmla="val 55395"/>
            </a:avLst>
          </a:prstGeom>
          <a:gradFill>
            <a:gsLst>
              <a:gs pos="0">
                <a:schemeClr val="bg1"/>
              </a:gs>
              <a:gs pos="100000">
                <a:schemeClr val="bg1">
                  <a:lumMod val="8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sp>
        <p:nvSpPr>
          <p:cNvPr id="19" name="平行四边形 18"/>
          <p:cNvSpPr/>
          <p:nvPr/>
        </p:nvSpPr>
        <p:spPr>
          <a:xfrm rot="5400000">
            <a:off x="4184489" y="2263942"/>
            <a:ext cx="266421" cy="98033"/>
          </a:xfrm>
          <a:prstGeom prst="parallelogram">
            <a:avLst>
              <a:gd name="adj" fmla="val 181535"/>
            </a:avLst>
          </a:prstGeom>
          <a:gradFill>
            <a:gsLst>
              <a:gs pos="0">
                <a:schemeClr val="bg1">
                  <a:lumMod val="50000"/>
                  <a:alpha val="82000"/>
                </a:schemeClr>
              </a:gs>
              <a:gs pos="100000">
                <a:schemeClr val="bg1">
                  <a:lumMod val="85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sp>
        <p:nvSpPr>
          <p:cNvPr id="20" name="平行四边形 19"/>
          <p:cNvSpPr/>
          <p:nvPr/>
        </p:nvSpPr>
        <p:spPr>
          <a:xfrm flipH="1">
            <a:off x="4268684" y="2179747"/>
            <a:ext cx="315116" cy="180476"/>
          </a:xfrm>
          <a:prstGeom prst="parallelogram">
            <a:avLst>
              <a:gd name="adj" fmla="val 55395"/>
            </a:avLst>
          </a:prstGeom>
          <a:gradFill>
            <a:gsLst>
              <a:gs pos="0">
                <a:schemeClr val="bg1"/>
              </a:gs>
              <a:gs pos="100000">
                <a:schemeClr val="bg1">
                  <a:lumMod val="8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sp>
        <p:nvSpPr>
          <p:cNvPr id="21" name="平行四边形 20"/>
          <p:cNvSpPr/>
          <p:nvPr/>
        </p:nvSpPr>
        <p:spPr>
          <a:xfrm rot="5400000">
            <a:off x="4400932" y="2175926"/>
            <a:ext cx="267857" cy="100741"/>
          </a:xfrm>
          <a:prstGeom prst="parallelogram">
            <a:avLst>
              <a:gd name="adj" fmla="val 181535"/>
            </a:avLst>
          </a:prstGeom>
          <a:gradFill>
            <a:gsLst>
              <a:gs pos="0">
                <a:schemeClr val="bg1">
                  <a:lumMod val="50000"/>
                  <a:alpha val="82000"/>
                </a:schemeClr>
              </a:gs>
              <a:gs pos="100000">
                <a:schemeClr val="bg1">
                  <a:lumMod val="85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sp>
        <p:nvSpPr>
          <p:cNvPr id="22" name="平行四边形 21"/>
          <p:cNvSpPr/>
          <p:nvPr/>
        </p:nvSpPr>
        <p:spPr>
          <a:xfrm flipH="1">
            <a:off x="4484494" y="2092368"/>
            <a:ext cx="315116" cy="180476"/>
          </a:xfrm>
          <a:prstGeom prst="parallelogram">
            <a:avLst>
              <a:gd name="adj" fmla="val 55395"/>
            </a:avLst>
          </a:prstGeom>
          <a:gradFill>
            <a:gsLst>
              <a:gs pos="0">
                <a:schemeClr val="bg1"/>
              </a:gs>
              <a:gs pos="100000">
                <a:schemeClr val="bg1">
                  <a:lumMod val="8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sp>
        <p:nvSpPr>
          <p:cNvPr id="23" name="平行四边形 22"/>
          <p:cNvSpPr/>
          <p:nvPr/>
        </p:nvSpPr>
        <p:spPr>
          <a:xfrm rot="5400000">
            <a:off x="4615315" y="2088551"/>
            <a:ext cx="267847" cy="100741"/>
          </a:xfrm>
          <a:prstGeom prst="parallelogram">
            <a:avLst>
              <a:gd name="adj" fmla="val 181535"/>
            </a:avLst>
          </a:prstGeom>
          <a:gradFill>
            <a:gsLst>
              <a:gs pos="0">
                <a:schemeClr val="bg1">
                  <a:lumMod val="50000"/>
                  <a:alpha val="82000"/>
                </a:schemeClr>
              </a:gs>
              <a:gs pos="100000">
                <a:schemeClr val="bg1">
                  <a:lumMod val="85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sp>
        <p:nvSpPr>
          <p:cNvPr id="24" name="平行四边形 23"/>
          <p:cNvSpPr/>
          <p:nvPr/>
        </p:nvSpPr>
        <p:spPr>
          <a:xfrm flipH="1">
            <a:off x="4700939" y="2004997"/>
            <a:ext cx="315116" cy="180476"/>
          </a:xfrm>
          <a:prstGeom prst="parallelogram">
            <a:avLst>
              <a:gd name="adj" fmla="val 55395"/>
            </a:avLst>
          </a:prstGeom>
          <a:gradFill>
            <a:gsLst>
              <a:gs pos="0">
                <a:schemeClr val="bg1"/>
              </a:gs>
              <a:gs pos="100000">
                <a:schemeClr val="bg1">
                  <a:lumMod val="8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sp>
        <p:nvSpPr>
          <p:cNvPr id="25" name="平行四边形 24"/>
          <p:cNvSpPr/>
          <p:nvPr/>
        </p:nvSpPr>
        <p:spPr>
          <a:xfrm rot="5400000">
            <a:off x="4834147" y="2003567"/>
            <a:ext cx="265939" cy="100741"/>
          </a:xfrm>
          <a:prstGeom prst="parallelogram">
            <a:avLst>
              <a:gd name="adj" fmla="val 181535"/>
            </a:avLst>
          </a:prstGeom>
          <a:gradFill>
            <a:gsLst>
              <a:gs pos="0">
                <a:schemeClr val="bg1">
                  <a:lumMod val="50000"/>
                  <a:alpha val="82000"/>
                </a:schemeClr>
              </a:gs>
              <a:gs pos="100000">
                <a:schemeClr val="bg1">
                  <a:lumMod val="85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sp>
        <p:nvSpPr>
          <p:cNvPr id="26" name="平行四边形 25"/>
          <p:cNvSpPr/>
          <p:nvPr/>
        </p:nvSpPr>
        <p:spPr>
          <a:xfrm flipH="1">
            <a:off x="4915786" y="1920731"/>
            <a:ext cx="318464" cy="180476"/>
          </a:xfrm>
          <a:prstGeom prst="parallelogram">
            <a:avLst>
              <a:gd name="adj" fmla="val 55395"/>
            </a:avLst>
          </a:prstGeom>
          <a:gradFill>
            <a:gsLst>
              <a:gs pos="0">
                <a:schemeClr val="bg1"/>
              </a:gs>
              <a:gs pos="100000">
                <a:schemeClr val="bg1">
                  <a:lumMod val="8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sp>
        <p:nvSpPr>
          <p:cNvPr id="27" name="平行四边形 26"/>
          <p:cNvSpPr/>
          <p:nvPr/>
        </p:nvSpPr>
        <p:spPr>
          <a:xfrm rot="5400000">
            <a:off x="5050009" y="1916966"/>
            <a:ext cx="267741" cy="100741"/>
          </a:xfrm>
          <a:prstGeom prst="parallelogram">
            <a:avLst>
              <a:gd name="adj" fmla="val 181535"/>
            </a:avLst>
          </a:prstGeom>
          <a:gradFill>
            <a:gsLst>
              <a:gs pos="0">
                <a:schemeClr val="bg1">
                  <a:lumMod val="50000"/>
                  <a:alpha val="82000"/>
                </a:schemeClr>
              </a:gs>
              <a:gs pos="100000">
                <a:schemeClr val="bg1">
                  <a:lumMod val="85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sp>
        <p:nvSpPr>
          <p:cNvPr id="28" name="平行四边形 27"/>
          <p:cNvSpPr/>
          <p:nvPr/>
        </p:nvSpPr>
        <p:spPr>
          <a:xfrm flipH="1">
            <a:off x="5134314" y="1833466"/>
            <a:ext cx="315116" cy="180476"/>
          </a:xfrm>
          <a:prstGeom prst="parallelogram">
            <a:avLst>
              <a:gd name="adj" fmla="val 55395"/>
            </a:avLst>
          </a:prstGeom>
          <a:gradFill>
            <a:gsLst>
              <a:gs pos="0">
                <a:schemeClr val="bg1"/>
              </a:gs>
              <a:gs pos="100000">
                <a:schemeClr val="bg1">
                  <a:lumMod val="8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sp>
        <p:nvSpPr>
          <p:cNvPr id="29" name="任意多边形 28"/>
          <p:cNvSpPr/>
          <p:nvPr/>
        </p:nvSpPr>
        <p:spPr>
          <a:xfrm flipH="1">
            <a:off x="3718819" y="2012642"/>
            <a:ext cx="1732355" cy="1397142"/>
          </a:xfrm>
          <a:custGeom>
            <a:avLst/>
            <a:gdLst>
              <a:gd name="connsiteX0" fmla="*/ 440516 w 2309807"/>
              <a:gd name="connsiteY0" fmla="*/ 1861894 h 1862856"/>
              <a:gd name="connsiteX1" fmla="*/ 216019 w 2309807"/>
              <a:gd name="connsiteY1" fmla="*/ 1861894 h 1862856"/>
              <a:gd name="connsiteX2" fmla="*/ 215486 w 2309807"/>
              <a:gd name="connsiteY2" fmla="*/ 1862856 h 1862856"/>
              <a:gd name="connsiteX3" fmla="*/ 440516 w 2309807"/>
              <a:gd name="connsiteY3" fmla="*/ 1862856 h 1862856"/>
              <a:gd name="connsiteX4" fmla="*/ 1017967 w 2309807"/>
              <a:gd name="connsiteY4" fmla="*/ 1631189 h 1862856"/>
              <a:gd name="connsiteX5" fmla="*/ 1017586 w 2309807"/>
              <a:gd name="connsiteY5" fmla="*/ 1631876 h 1862856"/>
              <a:gd name="connsiteX6" fmla="*/ 1017967 w 2309807"/>
              <a:gd name="connsiteY6" fmla="*/ 1631876 h 1862856"/>
              <a:gd name="connsiteX7" fmla="*/ 1306693 w 2309807"/>
              <a:gd name="connsiteY7" fmla="*/ 1512912 h 1862856"/>
              <a:gd name="connsiteX8" fmla="*/ 1304769 w 2309807"/>
              <a:gd name="connsiteY8" fmla="*/ 1516385 h 1862856"/>
              <a:gd name="connsiteX9" fmla="*/ 1306693 w 2309807"/>
              <a:gd name="connsiteY9" fmla="*/ 1516385 h 1862856"/>
              <a:gd name="connsiteX10" fmla="*/ 1595419 w 2309807"/>
              <a:gd name="connsiteY10" fmla="*/ 1396182 h 1862856"/>
              <a:gd name="connsiteX11" fmla="*/ 1593107 w 2309807"/>
              <a:gd name="connsiteY11" fmla="*/ 1400356 h 1862856"/>
              <a:gd name="connsiteX12" fmla="*/ 1369044 w 2309807"/>
              <a:gd name="connsiteY12" fmla="*/ 1400356 h 1862856"/>
              <a:gd name="connsiteX13" fmla="*/ 1368745 w 2309807"/>
              <a:gd name="connsiteY13" fmla="*/ 1400895 h 1862856"/>
              <a:gd name="connsiteX14" fmla="*/ 1595419 w 2309807"/>
              <a:gd name="connsiteY14" fmla="*/ 1400895 h 1862856"/>
              <a:gd name="connsiteX15" fmla="*/ 288726 w 2309807"/>
              <a:gd name="connsiteY15" fmla="*/ 0 h 1862856"/>
              <a:gd name="connsiteX16" fmla="*/ 0 w 2309807"/>
              <a:gd name="connsiteY16" fmla="*/ 0 h 1862856"/>
              <a:gd name="connsiteX17" fmla="*/ 0 w 2309807"/>
              <a:gd name="connsiteY17" fmla="*/ 1149129 h 1862856"/>
              <a:gd name="connsiteX18" fmla="*/ 2325 w 2309807"/>
              <a:gd name="connsiteY18" fmla="*/ 1149129 h 1862856"/>
              <a:gd name="connsiteX19" fmla="*/ 2325 w 2309807"/>
              <a:gd name="connsiteY19" fmla="*/ 1737124 h 1862856"/>
              <a:gd name="connsiteX20" fmla="*/ 218232 w 2309807"/>
              <a:gd name="connsiteY20" fmla="*/ 1737124 h 1862856"/>
              <a:gd name="connsiteX21" fmla="*/ 282415 w 2309807"/>
              <a:gd name="connsiteY21" fmla="*/ 1621259 h 1862856"/>
              <a:gd name="connsiteX22" fmla="*/ 508738 w 2309807"/>
              <a:gd name="connsiteY22" fmla="*/ 1621259 h 1862856"/>
              <a:gd name="connsiteX23" fmla="*/ 571859 w 2309807"/>
              <a:gd name="connsiteY23" fmla="*/ 1507312 h 1862856"/>
              <a:gd name="connsiteX24" fmla="*/ 799734 w 2309807"/>
              <a:gd name="connsiteY24" fmla="*/ 1507312 h 1862856"/>
              <a:gd name="connsiteX25" fmla="*/ 863212 w 2309807"/>
              <a:gd name="connsiteY25" fmla="*/ 1392720 h 1862856"/>
              <a:gd name="connsiteX26" fmla="*/ 1086418 w 2309807"/>
              <a:gd name="connsiteY26" fmla="*/ 1392720 h 1862856"/>
              <a:gd name="connsiteX27" fmla="*/ 1150957 w 2309807"/>
              <a:gd name="connsiteY27" fmla="*/ 1276214 h 1862856"/>
              <a:gd name="connsiteX28" fmla="*/ 1375021 w 2309807"/>
              <a:gd name="connsiteY28" fmla="*/ 1276214 h 1862856"/>
              <a:gd name="connsiteX29" fmla="*/ 1439552 w 2309807"/>
              <a:gd name="connsiteY29" fmla="*/ 1159721 h 1862856"/>
              <a:gd name="connsiteX30" fmla="*/ 1663775 w 2309807"/>
              <a:gd name="connsiteY30" fmla="*/ 1159721 h 1862856"/>
              <a:gd name="connsiteX31" fmla="*/ 1726015 w 2309807"/>
              <a:gd name="connsiteY31" fmla="*/ 1047365 h 1862856"/>
              <a:gd name="connsiteX32" fmla="*/ 1952931 w 2309807"/>
              <a:gd name="connsiteY32" fmla="*/ 1047365 h 1862856"/>
              <a:gd name="connsiteX33" fmla="*/ 2017385 w 2309807"/>
              <a:gd name="connsiteY33" fmla="*/ 931012 h 1862856"/>
              <a:gd name="connsiteX34" fmla="*/ 2304240 w 2309807"/>
              <a:gd name="connsiteY34" fmla="*/ 931012 h 1862856"/>
              <a:gd name="connsiteX35" fmla="*/ 2299103 w 2309807"/>
              <a:gd name="connsiteY35" fmla="*/ 940286 h 1862856"/>
              <a:gd name="connsiteX36" fmla="*/ 2309807 w 2309807"/>
              <a:gd name="connsiteY36" fmla="*/ 940286 h 1862856"/>
              <a:gd name="connsiteX37" fmla="*/ 2309807 w 2309807"/>
              <a:gd name="connsiteY37" fmla="*/ 809075 h 1862856"/>
              <a:gd name="connsiteX38" fmla="*/ 2021081 w 2309807"/>
              <a:gd name="connsiteY38" fmla="*/ 809075 h 1862856"/>
              <a:gd name="connsiteX39" fmla="*/ 2021081 w 2309807"/>
              <a:gd name="connsiteY39" fmla="*/ 692942 h 1862856"/>
              <a:gd name="connsiteX40" fmla="*/ 1732355 w 2309807"/>
              <a:gd name="connsiteY40" fmla="*/ 692942 h 1862856"/>
              <a:gd name="connsiteX41" fmla="*/ 1732355 w 2309807"/>
              <a:gd name="connsiteY41" fmla="*/ 577452 h 1862856"/>
              <a:gd name="connsiteX42" fmla="*/ 1443630 w 2309807"/>
              <a:gd name="connsiteY42" fmla="*/ 577452 h 1862856"/>
              <a:gd name="connsiteX43" fmla="*/ 1443630 w 2309807"/>
              <a:gd name="connsiteY43" fmla="*/ 461961 h 1862856"/>
              <a:gd name="connsiteX44" fmla="*/ 1154904 w 2309807"/>
              <a:gd name="connsiteY44" fmla="*/ 461961 h 1862856"/>
              <a:gd name="connsiteX45" fmla="*/ 1154904 w 2309807"/>
              <a:gd name="connsiteY45" fmla="*/ 346471 h 1862856"/>
              <a:gd name="connsiteX46" fmla="*/ 866178 w 2309807"/>
              <a:gd name="connsiteY46" fmla="*/ 346471 h 1862856"/>
              <a:gd name="connsiteX47" fmla="*/ 866178 w 2309807"/>
              <a:gd name="connsiteY47" fmla="*/ 230981 h 1862856"/>
              <a:gd name="connsiteX48" fmla="*/ 577452 w 2309807"/>
              <a:gd name="connsiteY48" fmla="*/ 230981 h 1862856"/>
              <a:gd name="connsiteX49" fmla="*/ 577452 w 2309807"/>
              <a:gd name="connsiteY49" fmla="*/ 115490 h 1862856"/>
              <a:gd name="connsiteX50" fmla="*/ 288726 w 2309807"/>
              <a:gd name="connsiteY50" fmla="*/ 115490 h 1862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309807" h="1862856">
                <a:moveTo>
                  <a:pt x="440516" y="1861894"/>
                </a:moveTo>
                <a:lnTo>
                  <a:pt x="216019" y="1861894"/>
                </a:lnTo>
                <a:lnTo>
                  <a:pt x="215486" y="1862856"/>
                </a:lnTo>
                <a:lnTo>
                  <a:pt x="440516" y="1862856"/>
                </a:lnTo>
                <a:close/>
                <a:moveTo>
                  <a:pt x="1017967" y="1631189"/>
                </a:moveTo>
                <a:lnTo>
                  <a:pt x="1017586" y="1631876"/>
                </a:lnTo>
                <a:lnTo>
                  <a:pt x="1017967" y="1631876"/>
                </a:lnTo>
                <a:close/>
                <a:moveTo>
                  <a:pt x="1306693" y="1512912"/>
                </a:moveTo>
                <a:lnTo>
                  <a:pt x="1304769" y="1516385"/>
                </a:lnTo>
                <a:lnTo>
                  <a:pt x="1306693" y="1516385"/>
                </a:lnTo>
                <a:close/>
                <a:moveTo>
                  <a:pt x="1595419" y="1396182"/>
                </a:moveTo>
                <a:lnTo>
                  <a:pt x="1593107" y="1400356"/>
                </a:lnTo>
                <a:lnTo>
                  <a:pt x="1369044" y="1400356"/>
                </a:lnTo>
                <a:lnTo>
                  <a:pt x="1368745" y="1400895"/>
                </a:lnTo>
                <a:lnTo>
                  <a:pt x="1595419" y="1400895"/>
                </a:lnTo>
                <a:close/>
                <a:moveTo>
                  <a:pt x="288726" y="0"/>
                </a:moveTo>
                <a:lnTo>
                  <a:pt x="0" y="0"/>
                </a:lnTo>
                <a:lnTo>
                  <a:pt x="0" y="1149129"/>
                </a:lnTo>
                <a:lnTo>
                  <a:pt x="2325" y="1149129"/>
                </a:lnTo>
                <a:lnTo>
                  <a:pt x="2325" y="1737124"/>
                </a:lnTo>
                <a:lnTo>
                  <a:pt x="218232" y="1737124"/>
                </a:lnTo>
                <a:lnTo>
                  <a:pt x="282415" y="1621259"/>
                </a:lnTo>
                <a:lnTo>
                  <a:pt x="508738" y="1621259"/>
                </a:lnTo>
                <a:lnTo>
                  <a:pt x="571859" y="1507312"/>
                </a:lnTo>
                <a:lnTo>
                  <a:pt x="799734" y="1507312"/>
                </a:lnTo>
                <a:lnTo>
                  <a:pt x="863212" y="1392720"/>
                </a:lnTo>
                <a:lnTo>
                  <a:pt x="1086418" y="1392720"/>
                </a:lnTo>
                <a:lnTo>
                  <a:pt x="1150957" y="1276214"/>
                </a:lnTo>
                <a:lnTo>
                  <a:pt x="1375021" y="1276214"/>
                </a:lnTo>
                <a:lnTo>
                  <a:pt x="1439552" y="1159721"/>
                </a:lnTo>
                <a:lnTo>
                  <a:pt x="1663775" y="1159721"/>
                </a:lnTo>
                <a:lnTo>
                  <a:pt x="1726015" y="1047365"/>
                </a:lnTo>
                <a:lnTo>
                  <a:pt x="1952931" y="1047365"/>
                </a:lnTo>
                <a:lnTo>
                  <a:pt x="2017385" y="931012"/>
                </a:lnTo>
                <a:lnTo>
                  <a:pt x="2304240" y="931012"/>
                </a:lnTo>
                <a:lnTo>
                  <a:pt x="2299103" y="940286"/>
                </a:lnTo>
                <a:lnTo>
                  <a:pt x="2309807" y="940286"/>
                </a:lnTo>
                <a:lnTo>
                  <a:pt x="2309807" y="809075"/>
                </a:lnTo>
                <a:lnTo>
                  <a:pt x="2021081" y="809075"/>
                </a:lnTo>
                <a:lnTo>
                  <a:pt x="2021081" y="692942"/>
                </a:lnTo>
                <a:lnTo>
                  <a:pt x="1732355" y="692942"/>
                </a:lnTo>
                <a:lnTo>
                  <a:pt x="1732355" y="577452"/>
                </a:lnTo>
                <a:lnTo>
                  <a:pt x="1443630" y="577452"/>
                </a:lnTo>
                <a:lnTo>
                  <a:pt x="1443630" y="461961"/>
                </a:lnTo>
                <a:lnTo>
                  <a:pt x="1154904" y="461961"/>
                </a:lnTo>
                <a:lnTo>
                  <a:pt x="1154904" y="346471"/>
                </a:lnTo>
                <a:lnTo>
                  <a:pt x="866178" y="346471"/>
                </a:lnTo>
                <a:lnTo>
                  <a:pt x="866178" y="230981"/>
                </a:lnTo>
                <a:lnTo>
                  <a:pt x="577452" y="230981"/>
                </a:lnTo>
                <a:lnTo>
                  <a:pt x="577452" y="115490"/>
                </a:lnTo>
                <a:lnTo>
                  <a:pt x="288726" y="11549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sp>
        <p:nvSpPr>
          <p:cNvPr id="30" name="平行四边形 29"/>
          <p:cNvSpPr/>
          <p:nvPr/>
        </p:nvSpPr>
        <p:spPr>
          <a:xfrm rot="16200000" flipH="1" flipV="1">
            <a:off x="2759192" y="3298842"/>
            <a:ext cx="1821867" cy="100283"/>
          </a:xfrm>
          <a:prstGeom prst="parallelogram">
            <a:avLst>
              <a:gd name="adj" fmla="val 183941"/>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sp>
        <p:nvSpPr>
          <p:cNvPr id="31" name="任意多边形 30"/>
          <p:cNvSpPr/>
          <p:nvPr/>
        </p:nvSpPr>
        <p:spPr>
          <a:xfrm rot="5400000">
            <a:off x="3792264" y="2476962"/>
            <a:ext cx="182387" cy="100741"/>
          </a:xfrm>
          <a:custGeom>
            <a:avLst/>
            <a:gdLst>
              <a:gd name="connsiteX0" fmla="*/ 0 w 305749"/>
              <a:gd name="connsiteY0" fmla="*/ 167479 h 167479"/>
              <a:gd name="connsiteX1" fmla="*/ 304033 w 305749"/>
              <a:gd name="connsiteY1" fmla="*/ 0 h 167479"/>
              <a:gd name="connsiteX2" fmla="*/ 305749 w 305749"/>
              <a:gd name="connsiteY2" fmla="*/ 0 h 167479"/>
              <a:gd name="connsiteX3" fmla="*/ 305749 w 305749"/>
              <a:gd name="connsiteY3" fmla="*/ 75120 h 167479"/>
              <a:gd name="connsiteX4" fmla="*/ 138084 w 305749"/>
              <a:gd name="connsiteY4" fmla="*/ 167479 h 167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749" h="167479">
                <a:moveTo>
                  <a:pt x="0" y="167479"/>
                </a:moveTo>
                <a:lnTo>
                  <a:pt x="304033" y="0"/>
                </a:lnTo>
                <a:lnTo>
                  <a:pt x="305749" y="0"/>
                </a:lnTo>
                <a:lnTo>
                  <a:pt x="305749" y="75120"/>
                </a:lnTo>
                <a:lnTo>
                  <a:pt x="138084" y="167479"/>
                </a:lnTo>
                <a:close/>
              </a:path>
            </a:pathLst>
          </a:custGeom>
          <a:gradFill flip="none" rotWithShape="1">
            <a:gsLst>
              <a:gs pos="0">
                <a:schemeClr val="bg1">
                  <a:lumMod val="75000"/>
                </a:schemeClr>
              </a:gs>
              <a:gs pos="100000">
                <a:schemeClr val="bg1">
                  <a:lumMod val="85000"/>
                </a:schemeClr>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sp>
        <p:nvSpPr>
          <p:cNvPr id="32" name="任意多边形 31"/>
          <p:cNvSpPr/>
          <p:nvPr/>
        </p:nvSpPr>
        <p:spPr>
          <a:xfrm rot="5400000">
            <a:off x="4010461" y="2390064"/>
            <a:ext cx="182387" cy="100741"/>
          </a:xfrm>
          <a:custGeom>
            <a:avLst/>
            <a:gdLst>
              <a:gd name="connsiteX0" fmla="*/ 0 w 305749"/>
              <a:gd name="connsiteY0" fmla="*/ 167479 h 167479"/>
              <a:gd name="connsiteX1" fmla="*/ 304033 w 305749"/>
              <a:gd name="connsiteY1" fmla="*/ 0 h 167479"/>
              <a:gd name="connsiteX2" fmla="*/ 305749 w 305749"/>
              <a:gd name="connsiteY2" fmla="*/ 0 h 167479"/>
              <a:gd name="connsiteX3" fmla="*/ 305749 w 305749"/>
              <a:gd name="connsiteY3" fmla="*/ 75120 h 167479"/>
              <a:gd name="connsiteX4" fmla="*/ 138084 w 305749"/>
              <a:gd name="connsiteY4" fmla="*/ 167479 h 167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749" h="167479">
                <a:moveTo>
                  <a:pt x="0" y="167479"/>
                </a:moveTo>
                <a:lnTo>
                  <a:pt x="304033" y="0"/>
                </a:lnTo>
                <a:lnTo>
                  <a:pt x="305749" y="0"/>
                </a:lnTo>
                <a:lnTo>
                  <a:pt x="305749" y="75120"/>
                </a:lnTo>
                <a:lnTo>
                  <a:pt x="138084" y="167479"/>
                </a:lnTo>
                <a:close/>
              </a:path>
            </a:pathLst>
          </a:custGeom>
          <a:gradFill flip="none" rotWithShape="1">
            <a:gsLst>
              <a:gs pos="0">
                <a:schemeClr val="bg1">
                  <a:lumMod val="75000"/>
                </a:schemeClr>
              </a:gs>
              <a:gs pos="100000">
                <a:schemeClr val="bg1">
                  <a:lumMod val="85000"/>
                </a:schemeClr>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sp>
        <p:nvSpPr>
          <p:cNvPr id="33" name="任意多边形 32"/>
          <p:cNvSpPr/>
          <p:nvPr/>
        </p:nvSpPr>
        <p:spPr>
          <a:xfrm rot="5400000">
            <a:off x="4227544" y="2304603"/>
            <a:ext cx="182387" cy="100741"/>
          </a:xfrm>
          <a:custGeom>
            <a:avLst/>
            <a:gdLst>
              <a:gd name="connsiteX0" fmla="*/ 0 w 305749"/>
              <a:gd name="connsiteY0" fmla="*/ 167479 h 167479"/>
              <a:gd name="connsiteX1" fmla="*/ 304033 w 305749"/>
              <a:gd name="connsiteY1" fmla="*/ 0 h 167479"/>
              <a:gd name="connsiteX2" fmla="*/ 305749 w 305749"/>
              <a:gd name="connsiteY2" fmla="*/ 0 h 167479"/>
              <a:gd name="connsiteX3" fmla="*/ 305749 w 305749"/>
              <a:gd name="connsiteY3" fmla="*/ 75120 h 167479"/>
              <a:gd name="connsiteX4" fmla="*/ 138084 w 305749"/>
              <a:gd name="connsiteY4" fmla="*/ 167479 h 167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749" h="167479">
                <a:moveTo>
                  <a:pt x="0" y="167479"/>
                </a:moveTo>
                <a:lnTo>
                  <a:pt x="304033" y="0"/>
                </a:lnTo>
                <a:lnTo>
                  <a:pt x="305749" y="0"/>
                </a:lnTo>
                <a:lnTo>
                  <a:pt x="305749" y="75120"/>
                </a:lnTo>
                <a:lnTo>
                  <a:pt x="138084" y="167479"/>
                </a:lnTo>
                <a:close/>
              </a:path>
            </a:pathLst>
          </a:custGeom>
          <a:gradFill flip="none" rotWithShape="1">
            <a:gsLst>
              <a:gs pos="0">
                <a:schemeClr val="bg1">
                  <a:lumMod val="75000"/>
                </a:schemeClr>
              </a:gs>
              <a:gs pos="100000">
                <a:schemeClr val="bg1">
                  <a:lumMod val="85000"/>
                </a:schemeClr>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sp>
        <p:nvSpPr>
          <p:cNvPr id="34" name="任意多边形 33"/>
          <p:cNvSpPr/>
          <p:nvPr/>
        </p:nvSpPr>
        <p:spPr>
          <a:xfrm rot="5400000">
            <a:off x="4441996" y="2217225"/>
            <a:ext cx="182387" cy="100741"/>
          </a:xfrm>
          <a:custGeom>
            <a:avLst/>
            <a:gdLst>
              <a:gd name="connsiteX0" fmla="*/ 0 w 305749"/>
              <a:gd name="connsiteY0" fmla="*/ 167479 h 167479"/>
              <a:gd name="connsiteX1" fmla="*/ 304033 w 305749"/>
              <a:gd name="connsiteY1" fmla="*/ 0 h 167479"/>
              <a:gd name="connsiteX2" fmla="*/ 305749 w 305749"/>
              <a:gd name="connsiteY2" fmla="*/ 0 h 167479"/>
              <a:gd name="connsiteX3" fmla="*/ 305749 w 305749"/>
              <a:gd name="connsiteY3" fmla="*/ 75120 h 167479"/>
              <a:gd name="connsiteX4" fmla="*/ 138084 w 305749"/>
              <a:gd name="connsiteY4" fmla="*/ 167479 h 167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749" h="167479">
                <a:moveTo>
                  <a:pt x="0" y="167479"/>
                </a:moveTo>
                <a:lnTo>
                  <a:pt x="304033" y="0"/>
                </a:lnTo>
                <a:lnTo>
                  <a:pt x="305749" y="0"/>
                </a:lnTo>
                <a:lnTo>
                  <a:pt x="305749" y="75120"/>
                </a:lnTo>
                <a:lnTo>
                  <a:pt x="138084" y="167479"/>
                </a:lnTo>
                <a:close/>
              </a:path>
            </a:pathLst>
          </a:custGeom>
          <a:gradFill flip="none" rotWithShape="1">
            <a:gsLst>
              <a:gs pos="0">
                <a:schemeClr val="bg1">
                  <a:lumMod val="75000"/>
                </a:schemeClr>
              </a:gs>
              <a:gs pos="100000">
                <a:schemeClr val="bg1">
                  <a:lumMod val="85000"/>
                </a:schemeClr>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sp>
        <p:nvSpPr>
          <p:cNvPr id="35" name="任意多边形 34"/>
          <p:cNvSpPr/>
          <p:nvPr/>
        </p:nvSpPr>
        <p:spPr>
          <a:xfrm rot="5400000">
            <a:off x="4658044" y="2131281"/>
            <a:ext cx="182387" cy="100741"/>
          </a:xfrm>
          <a:custGeom>
            <a:avLst/>
            <a:gdLst>
              <a:gd name="connsiteX0" fmla="*/ 0 w 305749"/>
              <a:gd name="connsiteY0" fmla="*/ 167479 h 167479"/>
              <a:gd name="connsiteX1" fmla="*/ 304033 w 305749"/>
              <a:gd name="connsiteY1" fmla="*/ 0 h 167479"/>
              <a:gd name="connsiteX2" fmla="*/ 305749 w 305749"/>
              <a:gd name="connsiteY2" fmla="*/ 0 h 167479"/>
              <a:gd name="connsiteX3" fmla="*/ 305749 w 305749"/>
              <a:gd name="connsiteY3" fmla="*/ 75120 h 167479"/>
              <a:gd name="connsiteX4" fmla="*/ 138084 w 305749"/>
              <a:gd name="connsiteY4" fmla="*/ 167479 h 167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749" h="167479">
                <a:moveTo>
                  <a:pt x="0" y="167479"/>
                </a:moveTo>
                <a:lnTo>
                  <a:pt x="304033" y="0"/>
                </a:lnTo>
                <a:lnTo>
                  <a:pt x="305749" y="0"/>
                </a:lnTo>
                <a:lnTo>
                  <a:pt x="305749" y="75120"/>
                </a:lnTo>
                <a:lnTo>
                  <a:pt x="138084" y="167479"/>
                </a:lnTo>
                <a:close/>
              </a:path>
            </a:pathLst>
          </a:custGeom>
          <a:gradFill flip="none" rotWithShape="1">
            <a:gsLst>
              <a:gs pos="0">
                <a:schemeClr val="bg1">
                  <a:lumMod val="75000"/>
                </a:schemeClr>
              </a:gs>
              <a:gs pos="100000">
                <a:schemeClr val="bg1">
                  <a:lumMod val="85000"/>
                </a:schemeClr>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sp>
        <p:nvSpPr>
          <p:cNvPr id="36" name="任意多边形 35"/>
          <p:cNvSpPr/>
          <p:nvPr/>
        </p:nvSpPr>
        <p:spPr>
          <a:xfrm rot="5400000">
            <a:off x="4874491" y="2043910"/>
            <a:ext cx="182387" cy="100741"/>
          </a:xfrm>
          <a:custGeom>
            <a:avLst/>
            <a:gdLst>
              <a:gd name="connsiteX0" fmla="*/ 0 w 305749"/>
              <a:gd name="connsiteY0" fmla="*/ 167479 h 167479"/>
              <a:gd name="connsiteX1" fmla="*/ 304033 w 305749"/>
              <a:gd name="connsiteY1" fmla="*/ 0 h 167479"/>
              <a:gd name="connsiteX2" fmla="*/ 305749 w 305749"/>
              <a:gd name="connsiteY2" fmla="*/ 0 h 167479"/>
              <a:gd name="connsiteX3" fmla="*/ 305749 w 305749"/>
              <a:gd name="connsiteY3" fmla="*/ 75120 h 167479"/>
              <a:gd name="connsiteX4" fmla="*/ 138084 w 305749"/>
              <a:gd name="connsiteY4" fmla="*/ 167479 h 167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749" h="167479">
                <a:moveTo>
                  <a:pt x="0" y="167479"/>
                </a:moveTo>
                <a:lnTo>
                  <a:pt x="304033" y="0"/>
                </a:lnTo>
                <a:lnTo>
                  <a:pt x="305749" y="0"/>
                </a:lnTo>
                <a:lnTo>
                  <a:pt x="305749" y="75120"/>
                </a:lnTo>
                <a:lnTo>
                  <a:pt x="138084" y="167479"/>
                </a:lnTo>
                <a:close/>
              </a:path>
            </a:pathLst>
          </a:custGeom>
          <a:gradFill flip="none" rotWithShape="1">
            <a:gsLst>
              <a:gs pos="0">
                <a:schemeClr val="bg1">
                  <a:lumMod val="75000"/>
                </a:schemeClr>
              </a:gs>
              <a:gs pos="100000">
                <a:schemeClr val="bg1">
                  <a:lumMod val="85000"/>
                </a:schemeClr>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sp>
        <p:nvSpPr>
          <p:cNvPr id="37" name="任意多边形 36"/>
          <p:cNvSpPr/>
          <p:nvPr/>
        </p:nvSpPr>
        <p:spPr>
          <a:xfrm rot="5400000">
            <a:off x="5092687" y="1959644"/>
            <a:ext cx="182387" cy="100741"/>
          </a:xfrm>
          <a:custGeom>
            <a:avLst/>
            <a:gdLst>
              <a:gd name="connsiteX0" fmla="*/ 0 w 305749"/>
              <a:gd name="connsiteY0" fmla="*/ 167479 h 167479"/>
              <a:gd name="connsiteX1" fmla="*/ 304033 w 305749"/>
              <a:gd name="connsiteY1" fmla="*/ 0 h 167479"/>
              <a:gd name="connsiteX2" fmla="*/ 305749 w 305749"/>
              <a:gd name="connsiteY2" fmla="*/ 0 h 167479"/>
              <a:gd name="connsiteX3" fmla="*/ 305749 w 305749"/>
              <a:gd name="connsiteY3" fmla="*/ 75120 h 167479"/>
              <a:gd name="connsiteX4" fmla="*/ 138084 w 305749"/>
              <a:gd name="connsiteY4" fmla="*/ 167479 h 167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749" h="167479">
                <a:moveTo>
                  <a:pt x="0" y="167479"/>
                </a:moveTo>
                <a:lnTo>
                  <a:pt x="304033" y="0"/>
                </a:lnTo>
                <a:lnTo>
                  <a:pt x="305749" y="0"/>
                </a:lnTo>
                <a:lnTo>
                  <a:pt x="305749" y="75120"/>
                </a:lnTo>
                <a:lnTo>
                  <a:pt x="138084" y="167479"/>
                </a:lnTo>
                <a:close/>
              </a:path>
            </a:pathLst>
          </a:custGeom>
          <a:gradFill flip="none" rotWithShape="1">
            <a:gsLst>
              <a:gs pos="0">
                <a:schemeClr val="bg1">
                  <a:lumMod val="75000"/>
                </a:schemeClr>
              </a:gs>
              <a:gs pos="100000">
                <a:schemeClr val="bg1">
                  <a:lumMod val="85000"/>
                </a:schemeClr>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sp>
        <p:nvSpPr>
          <p:cNvPr id="38" name="平行四边形 37"/>
          <p:cNvSpPr/>
          <p:nvPr/>
        </p:nvSpPr>
        <p:spPr>
          <a:xfrm flipH="1">
            <a:off x="5234890" y="3315485"/>
            <a:ext cx="315116" cy="180476"/>
          </a:xfrm>
          <a:prstGeom prst="parallelogram">
            <a:avLst>
              <a:gd name="adj" fmla="val 55395"/>
            </a:avLst>
          </a:prstGeom>
          <a:gradFill flip="none" rotWithShape="1">
            <a:gsLst>
              <a:gs pos="0">
                <a:schemeClr val="bg1"/>
              </a:gs>
              <a:gs pos="100000">
                <a:schemeClr val="bg1">
                  <a:lumMod val="85000"/>
                </a:schemeClr>
              </a:gs>
            </a:gsLst>
            <a:lin ang="17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sp>
        <p:nvSpPr>
          <p:cNvPr id="39" name="平行四边形 38"/>
          <p:cNvSpPr/>
          <p:nvPr/>
        </p:nvSpPr>
        <p:spPr>
          <a:xfrm flipH="1">
            <a:off x="5017651" y="3228586"/>
            <a:ext cx="319254" cy="180476"/>
          </a:xfrm>
          <a:prstGeom prst="parallelogram">
            <a:avLst>
              <a:gd name="adj" fmla="val 55395"/>
            </a:avLst>
          </a:prstGeom>
          <a:gradFill>
            <a:gsLst>
              <a:gs pos="0">
                <a:schemeClr val="bg1"/>
              </a:gs>
              <a:gs pos="100000">
                <a:schemeClr val="bg1">
                  <a:lumMod val="8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sp>
        <p:nvSpPr>
          <p:cNvPr id="40" name="平行四边形 39"/>
          <p:cNvSpPr/>
          <p:nvPr/>
        </p:nvSpPr>
        <p:spPr>
          <a:xfrm flipH="1">
            <a:off x="4800569" y="3143126"/>
            <a:ext cx="319253" cy="180476"/>
          </a:xfrm>
          <a:prstGeom prst="parallelogram">
            <a:avLst>
              <a:gd name="adj" fmla="val 55395"/>
            </a:avLst>
          </a:prstGeom>
          <a:gradFill>
            <a:gsLst>
              <a:gs pos="0">
                <a:schemeClr val="bg1"/>
              </a:gs>
              <a:gs pos="100000">
                <a:schemeClr val="bg1">
                  <a:lumMod val="8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sp>
        <p:nvSpPr>
          <p:cNvPr id="41" name="平行四边形 40"/>
          <p:cNvSpPr/>
          <p:nvPr/>
        </p:nvSpPr>
        <p:spPr>
          <a:xfrm flipH="1">
            <a:off x="4586191" y="3057182"/>
            <a:ext cx="315116" cy="180476"/>
          </a:xfrm>
          <a:prstGeom prst="parallelogram">
            <a:avLst>
              <a:gd name="adj" fmla="val 55395"/>
            </a:avLst>
          </a:prstGeom>
          <a:gradFill>
            <a:gsLst>
              <a:gs pos="0">
                <a:schemeClr val="bg1"/>
              </a:gs>
              <a:gs pos="100000">
                <a:schemeClr val="bg1">
                  <a:lumMod val="8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sp>
        <p:nvSpPr>
          <p:cNvPr id="42" name="平行四边形 41"/>
          <p:cNvSpPr/>
          <p:nvPr/>
        </p:nvSpPr>
        <p:spPr>
          <a:xfrm flipH="1">
            <a:off x="4370383" y="2969803"/>
            <a:ext cx="315116" cy="180476"/>
          </a:xfrm>
          <a:prstGeom prst="parallelogram">
            <a:avLst>
              <a:gd name="adj" fmla="val 55395"/>
            </a:avLst>
          </a:prstGeom>
          <a:gradFill>
            <a:gsLst>
              <a:gs pos="0">
                <a:schemeClr val="bg1"/>
              </a:gs>
              <a:gs pos="100000">
                <a:schemeClr val="bg1">
                  <a:lumMod val="8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sp>
        <p:nvSpPr>
          <p:cNvPr id="43" name="平行四边形 42"/>
          <p:cNvSpPr/>
          <p:nvPr/>
        </p:nvSpPr>
        <p:spPr>
          <a:xfrm flipH="1">
            <a:off x="4153936" y="2882433"/>
            <a:ext cx="315116" cy="180476"/>
          </a:xfrm>
          <a:prstGeom prst="parallelogram">
            <a:avLst>
              <a:gd name="adj" fmla="val 55395"/>
            </a:avLst>
          </a:prstGeom>
          <a:gradFill>
            <a:gsLst>
              <a:gs pos="0">
                <a:schemeClr val="bg1"/>
              </a:gs>
              <a:gs pos="100000">
                <a:schemeClr val="bg1">
                  <a:lumMod val="8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sp>
        <p:nvSpPr>
          <p:cNvPr id="44" name="平行四边形 43"/>
          <p:cNvSpPr/>
          <p:nvPr/>
        </p:nvSpPr>
        <p:spPr>
          <a:xfrm flipH="1">
            <a:off x="3935741" y="2798166"/>
            <a:ext cx="318464" cy="180476"/>
          </a:xfrm>
          <a:prstGeom prst="parallelogram">
            <a:avLst>
              <a:gd name="adj" fmla="val 55395"/>
            </a:avLst>
          </a:prstGeom>
          <a:gradFill>
            <a:gsLst>
              <a:gs pos="0">
                <a:schemeClr val="bg1"/>
              </a:gs>
              <a:gs pos="100000">
                <a:schemeClr val="bg1">
                  <a:lumMod val="8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sp>
        <p:nvSpPr>
          <p:cNvPr id="45" name="平行四边形 44"/>
          <p:cNvSpPr/>
          <p:nvPr/>
        </p:nvSpPr>
        <p:spPr>
          <a:xfrm flipH="1">
            <a:off x="3720562" y="2710901"/>
            <a:ext cx="315116" cy="180476"/>
          </a:xfrm>
          <a:prstGeom prst="parallelogram">
            <a:avLst>
              <a:gd name="adj" fmla="val 55395"/>
            </a:avLst>
          </a:prstGeom>
          <a:gradFill>
            <a:gsLst>
              <a:gs pos="0">
                <a:schemeClr val="bg1"/>
              </a:gs>
              <a:gs pos="100000">
                <a:schemeClr val="bg1">
                  <a:lumMod val="8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sp>
        <p:nvSpPr>
          <p:cNvPr id="46" name="任意多边形 45"/>
          <p:cNvSpPr/>
          <p:nvPr/>
        </p:nvSpPr>
        <p:spPr>
          <a:xfrm>
            <a:off x="3819088" y="2890077"/>
            <a:ext cx="1732355" cy="1301539"/>
          </a:xfrm>
          <a:custGeom>
            <a:avLst/>
            <a:gdLst>
              <a:gd name="connsiteX0" fmla="*/ 575875 w 2309807"/>
              <a:gd name="connsiteY0" fmla="*/ 1500534 h 1735385"/>
              <a:gd name="connsiteX1" fmla="*/ 705971 w 2309807"/>
              <a:gd name="connsiteY1" fmla="*/ 1735385 h 1735385"/>
              <a:gd name="connsiteX2" fmla="*/ 705245 w 2309807"/>
              <a:gd name="connsiteY2" fmla="*/ 1735385 h 1735385"/>
              <a:gd name="connsiteX3" fmla="*/ 1504249 w 2309807"/>
              <a:gd name="connsiteY3" fmla="*/ 1382113 h 1735385"/>
              <a:gd name="connsiteX4" fmla="*/ 1576684 w 2309807"/>
              <a:gd name="connsiteY4" fmla="*/ 1508598 h 1735385"/>
              <a:gd name="connsiteX5" fmla="*/ 1574315 w 2309807"/>
              <a:gd name="connsiteY5" fmla="*/ 1508598 h 1735385"/>
              <a:gd name="connsiteX6" fmla="*/ 1863136 w 2309807"/>
              <a:gd name="connsiteY6" fmla="*/ 1280213 h 1735385"/>
              <a:gd name="connsiteX7" fmla="*/ 1865870 w 2309807"/>
              <a:gd name="connsiteY7" fmla="*/ 1280213 h 1735385"/>
              <a:gd name="connsiteX8" fmla="*/ 1865870 w 2309807"/>
              <a:gd name="connsiteY8" fmla="*/ 1393108 h 1735385"/>
              <a:gd name="connsiteX9" fmla="*/ 1865073 w 2309807"/>
              <a:gd name="connsiteY9" fmla="*/ 1393108 h 1735385"/>
              <a:gd name="connsiteX10" fmla="*/ 1865073 w 2309807"/>
              <a:gd name="connsiteY10" fmla="*/ 1283730 h 1735385"/>
              <a:gd name="connsiteX11" fmla="*/ 0 w 2309807"/>
              <a:gd name="connsiteY11" fmla="*/ 0 h 1735385"/>
              <a:gd name="connsiteX12" fmla="*/ 288726 w 2309807"/>
              <a:gd name="connsiteY12" fmla="*/ 0 h 1735385"/>
              <a:gd name="connsiteX13" fmla="*/ 288726 w 2309807"/>
              <a:gd name="connsiteY13" fmla="*/ 115490 h 1735385"/>
              <a:gd name="connsiteX14" fmla="*/ 577452 w 2309807"/>
              <a:gd name="connsiteY14" fmla="*/ 115490 h 1735385"/>
              <a:gd name="connsiteX15" fmla="*/ 577452 w 2309807"/>
              <a:gd name="connsiteY15" fmla="*/ 230981 h 1735385"/>
              <a:gd name="connsiteX16" fmla="*/ 866178 w 2309807"/>
              <a:gd name="connsiteY16" fmla="*/ 230981 h 1735385"/>
              <a:gd name="connsiteX17" fmla="*/ 866178 w 2309807"/>
              <a:gd name="connsiteY17" fmla="*/ 346471 h 1735385"/>
              <a:gd name="connsiteX18" fmla="*/ 1154904 w 2309807"/>
              <a:gd name="connsiteY18" fmla="*/ 346471 h 1735385"/>
              <a:gd name="connsiteX19" fmla="*/ 1154904 w 2309807"/>
              <a:gd name="connsiteY19" fmla="*/ 461962 h 1735385"/>
              <a:gd name="connsiteX20" fmla="*/ 1443630 w 2309807"/>
              <a:gd name="connsiteY20" fmla="*/ 461962 h 1735385"/>
              <a:gd name="connsiteX21" fmla="*/ 1443630 w 2309807"/>
              <a:gd name="connsiteY21" fmla="*/ 577452 h 1735385"/>
              <a:gd name="connsiteX22" fmla="*/ 1732355 w 2309807"/>
              <a:gd name="connsiteY22" fmla="*/ 577452 h 1735385"/>
              <a:gd name="connsiteX23" fmla="*/ 1732355 w 2309807"/>
              <a:gd name="connsiteY23" fmla="*/ 692942 h 1735385"/>
              <a:gd name="connsiteX24" fmla="*/ 2021081 w 2309807"/>
              <a:gd name="connsiteY24" fmla="*/ 692942 h 1735385"/>
              <a:gd name="connsiteX25" fmla="*/ 2021081 w 2309807"/>
              <a:gd name="connsiteY25" fmla="*/ 809075 h 1735385"/>
              <a:gd name="connsiteX26" fmla="*/ 2309807 w 2309807"/>
              <a:gd name="connsiteY26" fmla="*/ 809075 h 1735385"/>
              <a:gd name="connsiteX27" fmla="*/ 2309807 w 2309807"/>
              <a:gd name="connsiteY27" fmla="*/ 927033 h 1735385"/>
              <a:gd name="connsiteX28" fmla="*/ 2307697 w 2309807"/>
              <a:gd name="connsiteY28" fmla="*/ 923224 h 1735385"/>
              <a:gd name="connsiteX29" fmla="*/ 2020842 w 2309807"/>
              <a:gd name="connsiteY29" fmla="*/ 923224 h 1735385"/>
              <a:gd name="connsiteX30" fmla="*/ 2154142 w 2309807"/>
              <a:gd name="connsiteY30" fmla="*/ 1163859 h 1735385"/>
              <a:gd name="connsiteX31" fmla="*/ 2154596 w 2309807"/>
              <a:gd name="connsiteY31" fmla="*/ 1163859 h 1735385"/>
              <a:gd name="connsiteX32" fmla="*/ 2154596 w 2309807"/>
              <a:gd name="connsiteY32" fmla="*/ 1277618 h 1735385"/>
              <a:gd name="connsiteX33" fmla="*/ 2154091 w 2309807"/>
              <a:gd name="connsiteY33" fmla="*/ 1277618 h 1735385"/>
              <a:gd name="connsiteX34" fmla="*/ 2154091 w 2309807"/>
              <a:gd name="connsiteY34" fmla="*/ 1167061 h 1735385"/>
              <a:gd name="connsiteX35" fmla="*/ 2019773 w 2309807"/>
              <a:gd name="connsiteY35" fmla="*/ 923225 h 1735385"/>
              <a:gd name="connsiteX36" fmla="*/ 2019773 w 2309807"/>
              <a:gd name="connsiteY36" fmla="*/ 1036377 h 1735385"/>
              <a:gd name="connsiteX37" fmla="*/ 2152662 w 2309807"/>
              <a:gd name="connsiteY37" fmla="*/ 1277618 h 1735385"/>
              <a:gd name="connsiteX38" fmla="*/ 2152646 w 2309807"/>
              <a:gd name="connsiteY38" fmla="*/ 1277618 h 1735385"/>
              <a:gd name="connsiteX39" fmla="*/ 2020784 w 2309807"/>
              <a:gd name="connsiteY39" fmla="*/ 1039578 h 1735385"/>
              <a:gd name="connsiteX40" fmla="*/ 1729472 w 2309807"/>
              <a:gd name="connsiteY40" fmla="*/ 1039578 h 1735385"/>
              <a:gd name="connsiteX41" fmla="*/ 1730754 w 2309807"/>
              <a:gd name="connsiteY41" fmla="*/ 1041892 h 1735385"/>
              <a:gd name="connsiteX42" fmla="*/ 1730754 w 2309807"/>
              <a:gd name="connsiteY42" fmla="*/ 1150643 h 1735385"/>
              <a:gd name="connsiteX43" fmla="*/ 1864318 w 2309807"/>
              <a:gd name="connsiteY43" fmla="*/ 1393108 h 1735385"/>
              <a:gd name="connsiteX44" fmla="*/ 1577144 w 2309807"/>
              <a:gd name="connsiteY44" fmla="*/ 1393108 h 1735385"/>
              <a:gd name="connsiteX45" fmla="*/ 1577144 w 2309807"/>
              <a:gd name="connsiteY45" fmla="*/ 1508598 h 1735385"/>
              <a:gd name="connsiteX46" fmla="*/ 1576951 w 2309807"/>
              <a:gd name="connsiteY46" fmla="*/ 1508598 h 1735385"/>
              <a:gd name="connsiteX47" fmla="*/ 1576951 w 2309807"/>
              <a:gd name="connsiteY47" fmla="*/ 1392568 h 1735385"/>
              <a:gd name="connsiteX48" fmla="*/ 1863158 w 2309807"/>
              <a:gd name="connsiteY48" fmla="*/ 1392568 h 1735385"/>
              <a:gd name="connsiteX49" fmla="*/ 1729858 w 2309807"/>
              <a:gd name="connsiteY49" fmla="*/ 1151933 h 1735385"/>
              <a:gd name="connsiteX50" fmla="*/ 1443009 w 2309807"/>
              <a:gd name="connsiteY50" fmla="*/ 1151933 h 1735385"/>
              <a:gd name="connsiteX51" fmla="*/ 1510063 w 2309807"/>
              <a:gd name="connsiteY51" fmla="*/ 1272980 h 1735385"/>
              <a:gd name="connsiteX52" fmla="*/ 1439285 w 2309807"/>
              <a:gd name="connsiteY52" fmla="*/ 1149388 h 1735385"/>
              <a:gd name="connsiteX53" fmla="*/ 1439285 w 2309807"/>
              <a:gd name="connsiteY53" fmla="*/ 1268428 h 1735385"/>
              <a:gd name="connsiteX54" fmla="*/ 1154415 w 2309807"/>
              <a:gd name="connsiteY54" fmla="*/ 1268428 h 1735385"/>
              <a:gd name="connsiteX55" fmla="*/ 1287714 w 2309807"/>
              <a:gd name="connsiteY55" fmla="*/ 1509062 h 1735385"/>
              <a:gd name="connsiteX56" fmla="*/ 1288419 w 2309807"/>
              <a:gd name="connsiteY56" fmla="*/ 1509062 h 1735385"/>
              <a:gd name="connsiteX57" fmla="*/ 1288419 w 2309807"/>
              <a:gd name="connsiteY57" fmla="*/ 1511693 h 1735385"/>
              <a:gd name="connsiteX58" fmla="*/ 1154414 w 2309807"/>
              <a:gd name="connsiteY58" fmla="*/ 1268427 h 1735385"/>
              <a:gd name="connsiteX59" fmla="*/ 1154414 w 2309807"/>
              <a:gd name="connsiteY59" fmla="*/ 1381735 h 1735385"/>
              <a:gd name="connsiteX60" fmla="*/ 1287917 w 2309807"/>
              <a:gd name="connsiteY60" fmla="*/ 1624089 h 1735385"/>
              <a:gd name="connsiteX61" fmla="*/ 1285997 w 2309807"/>
              <a:gd name="connsiteY61" fmla="*/ 1624089 h 1735385"/>
              <a:gd name="connsiteX62" fmla="*/ 1153516 w 2309807"/>
              <a:gd name="connsiteY62" fmla="*/ 1384933 h 1735385"/>
              <a:gd name="connsiteX63" fmla="*/ 866669 w 2309807"/>
              <a:gd name="connsiteY63" fmla="*/ 1384933 h 1735385"/>
              <a:gd name="connsiteX64" fmla="*/ 999693 w 2309807"/>
              <a:gd name="connsiteY64" fmla="*/ 1625070 h 1735385"/>
              <a:gd name="connsiteX65" fmla="*/ 999693 w 2309807"/>
              <a:gd name="connsiteY65" fmla="*/ 1735385 h 1735385"/>
              <a:gd name="connsiteX66" fmla="*/ 998343 w 2309807"/>
              <a:gd name="connsiteY66" fmla="*/ 1735385 h 1735385"/>
              <a:gd name="connsiteX67" fmla="*/ 997377 w 2309807"/>
              <a:gd name="connsiteY67" fmla="*/ 1733642 h 1735385"/>
              <a:gd name="connsiteX68" fmla="*/ 997377 w 2309807"/>
              <a:gd name="connsiteY68" fmla="*/ 1622219 h 1735385"/>
              <a:gd name="connsiteX69" fmla="*/ 866667 w 2309807"/>
              <a:gd name="connsiteY69" fmla="*/ 1384933 h 1735385"/>
              <a:gd name="connsiteX70" fmla="*/ 866667 w 2309807"/>
              <a:gd name="connsiteY70" fmla="*/ 1499525 h 1735385"/>
              <a:gd name="connsiteX71" fmla="*/ 575319 w 2309807"/>
              <a:gd name="connsiteY71" fmla="*/ 1499525 h 1735385"/>
              <a:gd name="connsiteX72" fmla="*/ 575318 w 2309807"/>
              <a:gd name="connsiteY72" fmla="*/ 1499523 h 1735385"/>
              <a:gd name="connsiteX73" fmla="*/ 575318 w 2309807"/>
              <a:gd name="connsiteY73" fmla="*/ 1499525 h 1735385"/>
              <a:gd name="connsiteX74" fmla="*/ 575316 w 2309807"/>
              <a:gd name="connsiteY74" fmla="*/ 1499525 h 1735385"/>
              <a:gd name="connsiteX75" fmla="*/ 575318 w 2309807"/>
              <a:gd name="connsiteY75" fmla="*/ 1499528 h 1735385"/>
              <a:gd name="connsiteX76" fmla="*/ 575318 w 2309807"/>
              <a:gd name="connsiteY76" fmla="*/ 1610268 h 1735385"/>
              <a:gd name="connsiteX77" fmla="*/ 577083 w 2309807"/>
              <a:gd name="connsiteY77" fmla="*/ 1613472 h 1735385"/>
              <a:gd name="connsiteX78" fmla="*/ 285873 w 2309807"/>
              <a:gd name="connsiteY78" fmla="*/ 1613472 h 1735385"/>
              <a:gd name="connsiteX79" fmla="*/ 287575 w 2309807"/>
              <a:gd name="connsiteY79" fmla="*/ 1616543 h 1735385"/>
              <a:gd name="connsiteX80" fmla="*/ 287575 w 2309807"/>
              <a:gd name="connsiteY80" fmla="*/ 1726138 h 1735385"/>
              <a:gd name="connsiteX81" fmla="*/ 292669 w 2309807"/>
              <a:gd name="connsiteY81" fmla="*/ 1735385 h 1735385"/>
              <a:gd name="connsiteX82" fmla="*/ 291936 w 2309807"/>
              <a:gd name="connsiteY82" fmla="*/ 1735385 h 1735385"/>
              <a:gd name="connsiteX83" fmla="*/ 288585 w 2309807"/>
              <a:gd name="connsiteY83" fmla="*/ 1729337 h 1735385"/>
              <a:gd name="connsiteX84" fmla="*/ 1738 w 2309807"/>
              <a:gd name="connsiteY84" fmla="*/ 1729337 h 1735385"/>
              <a:gd name="connsiteX85" fmla="*/ 5089 w 2309807"/>
              <a:gd name="connsiteY85" fmla="*/ 1735385 h 1735385"/>
              <a:gd name="connsiteX86" fmla="*/ 0 w 2309807"/>
              <a:gd name="connsiteY86" fmla="*/ 1735385 h 1735385"/>
              <a:gd name="connsiteX87" fmla="*/ 0 w 2309807"/>
              <a:gd name="connsiteY87" fmla="*/ 1149129 h 1735385"/>
              <a:gd name="connsiteX88" fmla="*/ 0 w 2309807"/>
              <a:gd name="connsiteY88" fmla="*/ 1149128 h 1735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2309807" h="1735385">
                <a:moveTo>
                  <a:pt x="575875" y="1500534"/>
                </a:moveTo>
                <a:lnTo>
                  <a:pt x="705971" y="1735385"/>
                </a:lnTo>
                <a:lnTo>
                  <a:pt x="705245" y="1735385"/>
                </a:lnTo>
                <a:close/>
                <a:moveTo>
                  <a:pt x="1504249" y="1382113"/>
                </a:moveTo>
                <a:lnTo>
                  <a:pt x="1576684" y="1508598"/>
                </a:lnTo>
                <a:lnTo>
                  <a:pt x="1574315" y="1508598"/>
                </a:lnTo>
                <a:close/>
                <a:moveTo>
                  <a:pt x="1863136" y="1280213"/>
                </a:moveTo>
                <a:lnTo>
                  <a:pt x="1865870" y="1280213"/>
                </a:lnTo>
                <a:lnTo>
                  <a:pt x="1865870" y="1393108"/>
                </a:lnTo>
                <a:lnTo>
                  <a:pt x="1865073" y="1393108"/>
                </a:lnTo>
                <a:lnTo>
                  <a:pt x="1865073" y="1283730"/>
                </a:lnTo>
                <a:close/>
                <a:moveTo>
                  <a:pt x="0" y="0"/>
                </a:moveTo>
                <a:lnTo>
                  <a:pt x="288726" y="0"/>
                </a:lnTo>
                <a:lnTo>
                  <a:pt x="288726" y="115490"/>
                </a:lnTo>
                <a:lnTo>
                  <a:pt x="577452" y="115490"/>
                </a:lnTo>
                <a:lnTo>
                  <a:pt x="577452" y="230981"/>
                </a:lnTo>
                <a:lnTo>
                  <a:pt x="866178" y="230981"/>
                </a:lnTo>
                <a:lnTo>
                  <a:pt x="866178" y="346471"/>
                </a:lnTo>
                <a:lnTo>
                  <a:pt x="1154904" y="346471"/>
                </a:lnTo>
                <a:lnTo>
                  <a:pt x="1154904" y="461962"/>
                </a:lnTo>
                <a:lnTo>
                  <a:pt x="1443630" y="461962"/>
                </a:lnTo>
                <a:lnTo>
                  <a:pt x="1443630" y="577452"/>
                </a:lnTo>
                <a:lnTo>
                  <a:pt x="1732355" y="577452"/>
                </a:lnTo>
                <a:lnTo>
                  <a:pt x="1732355" y="692942"/>
                </a:lnTo>
                <a:lnTo>
                  <a:pt x="2021081" y="692942"/>
                </a:lnTo>
                <a:lnTo>
                  <a:pt x="2021081" y="809075"/>
                </a:lnTo>
                <a:lnTo>
                  <a:pt x="2309807" y="809075"/>
                </a:lnTo>
                <a:lnTo>
                  <a:pt x="2309807" y="927033"/>
                </a:lnTo>
                <a:lnTo>
                  <a:pt x="2307697" y="923224"/>
                </a:lnTo>
                <a:lnTo>
                  <a:pt x="2020842" y="923224"/>
                </a:lnTo>
                <a:lnTo>
                  <a:pt x="2154142" y="1163859"/>
                </a:lnTo>
                <a:lnTo>
                  <a:pt x="2154596" y="1163859"/>
                </a:lnTo>
                <a:lnTo>
                  <a:pt x="2154596" y="1277618"/>
                </a:lnTo>
                <a:lnTo>
                  <a:pt x="2154091" y="1277618"/>
                </a:lnTo>
                <a:lnTo>
                  <a:pt x="2154091" y="1167061"/>
                </a:lnTo>
                <a:lnTo>
                  <a:pt x="2019773" y="923225"/>
                </a:lnTo>
                <a:lnTo>
                  <a:pt x="2019773" y="1036377"/>
                </a:lnTo>
                <a:lnTo>
                  <a:pt x="2152662" y="1277618"/>
                </a:lnTo>
                <a:lnTo>
                  <a:pt x="2152646" y="1277618"/>
                </a:lnTo>
                <a:lnTo>
                  <a:pt x="2020784" y="1039578"/>
                </a:lnTo>
                <a:lnTo>
                  <a:pt x="1729472" y="1039578"/>
                </a:lnTo>
                <a:lnTo>
                  <a:pt x="1730754" y="1041892"/>
                </a:lnTo>
                <a:lnTo>
                  <a:pt x="1730754" y="1150643"/>
                </a:lnTo>
                <a:lnTo>
                  <a:pt x="1864318" y="1393108"/>
                </a:lnTo>
                <a:lnTo>
                  <a:pt x="1577144" y="1393108"/>
                </a:lnTo>
                <a:lnTo>
                  <a:pt x="1577144" y="1508598"/>
                </a:lnTo>
                <a:lnTo>
                  <a:pt x="1576951" y="1508598"/>
                </a:lnTo>
                <a:lnTo>
                  <a:pt x="1576951" y="1392568"/>
                </a:lnTo>
                <a:lnTo>
                  <a:pt x="1863158" y="1392568"/>
                </a:lnTo>
                <a:lnTo>
                  <a:pt x="1729858" y="1151933"/>
                </a:lnTo>
                <a:lnTo>
                  <a:pt x="1443009" y="1151933"/>
                </a:lnTo>
                <a:lnTo>
                  <a:pt x="1510063" y="1272980"/>
                </a:lnTo>
                <a:lnTo>
                  <a:pt x="1439285" y="1149388"/>
                </a:lnTo>
                <a:lnTo>
                  <a:pt x="1439285" y="1268428"/>
                </a:lnTo>
                <a:lnTo>
                  <a:pt x="1154415" y="1268428"/>
                </a:lnTo>
                <a:lnTo>
                  <a:pt x="1287714" y="1509062"/>
                </a:lnTo>
                <a:lnTo>
                  <a:pt x="1288419" y="1509062"/>
                </a:lnTo>
                <a:lnTo>
                  <a:pt x="1288419" y="1511693"/>
                </a:lnTo>
                <a:lnTo>
                  <a:pt x="1154414" y="1268427"/>
                </a:lnTo>
                <a:lnTo>
                  <a:pt x="1154414" y="1381735"/>
                </a:lnTo>
                <a:lnTo>
                  <a:pt x="1287917" y="1624089"/>
                </a:lnTo>
                <a:lnTo>
                  <a:pt x="1285997" y="1624089"/>
                </a:lnTo>
                <a:lnTo>
                  <a:pt x="1153516" y="1384933"/>
                </a:lnTo>
                <a:lnTo>
                  <a:pt x="866669" y="1384933"/>
                </a:lnTo>
                <a:lnTo>
                  <a:pt x="999693" y="1625070"/>
                </a:lnTo>
                <a:lnTo>
                  <a:pt x="999693" y="1735385"/>
                </a:lnTo>
                <a:lnTo>
                  <a:pt x="998343" y="1735385"/>
                </a:lnTo>
                <a:lnTo>
                  <a:pt x="997377" y="1733642"/>
                </a:lnTo>
                <a:lnTo>
                  <a:pt x="997377" y="1622219"/>
                </a:lnTo>
                <a:lnTo>
                  <a:pt x="866667" y="1384933"/>
                </a:lnTo>
                <a:lnTo>
                  <a:pt x="866667" y="1499525"/>
                </a:lnTo>
                <a:lnTo>
                  <a:pt x="575319" y="1499525"/>
                </a:lnTo>
                <a:lnTo>
                  <a:pt x="575318" y="1499523"/>
                </a:lnTo>
                <a:lnTo>
                  <a:pt x="575318" y="1499525"/>
                </a:lnTo>
                <a:lnTo>
                  <a:pt x="575316" y="1499525"/>
                </a:lnTo>
                <a:lnTo>
                  <a:pt x="575318" y="1499528"/>
                </a:lnTo>
                <a:lnTo>
                  <a:pt x="575318" y="1610268"/>
                </a:lnTo>
                <a:lnTo>
                  <a:pt x="577083" y="1613472"/>
                </a:lnTo>
                <a:lnTo>
                  <a:pt x="285873" y="1613472"/>
                </a:lnTo>
                <a:lnTo>
                  <a:pt x="287575" y="1616543"/>
                </a:lnTo>
                <a:lnTo>
                  <a:pt x="287575" y="1726138"/>
                </a:lnTo>
                <a:lnTo>
                  <a:pt x="292669" y="1735385"/>
                </a:lnTo>
                <a:lnTo>
                  <a:pt x="291936" y="1735385"/>
                </a:lnTo>
                <a:lnTo>
                  <a:pt x="288585" y="1729337"/>
                </a:lnTo>
                <a:lnTo>
                  <a:pt x="1738" y="1729337"/>
                </a:lnTo>
                <a:lnTo>
                  <a:pt x="5089" y="1735385"/>
                </a:lnTo>
                <a:lnTo>
                  <a:pt x="0" y="1735385"/>
                </a:lnTo>
                <a:lnTo>
                  <a:pt x="0" y="1149129"/>
                </a:lnTo>
                <a:lnTo>
                  <a:pt x="0" y="11491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sp>
        <p:nvSpPr>
          <p:cNvPr id="47" name="平行四边形 46"/>
          <p:cNvSpPr/>
          <p:nvPr/>
        </p:nvSpPr>
        <p:spPr>
          <a:xfrm rot="16200000" flipH="1" flipV="1">
            <a:off x="2908546" y="3526168"/>
            <a:ext cx="1724399" cy="100283"/>
          </a:xfrm>
          <a:prstGeom prst="parallelogram">
            <a:avLst>
              <a:gd name="adj" fmla="val 183941"/>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grpSp>
        <p:nvGrpSpPr>
          <p:cNvPr id="49" name="组合 48"/>
          <p:cNvGrpSpPr/>
          <p:nvPr/>
        </p:nvGrpSpPr>
        <p:grpSpPr>
          <a:xfrm>
            <a:off x="3823143" y="3583692"/>
            <a:ext cx="1831195" cy="1041024"/>
            <a:chOff x="4815705" y="4823399"/>
            <a:chExt cx="3044341" cy="1730678"/>
          </a:xfrm>
        </p:grpSpPr>
        <p:grpSp>
          <p:nvGrpSpPr>
            <p:cNvPr id="50" name="组合 49"/>
            <p:cNvGrpSpPr/>
            <p:nvPr/>
          </p:nvGrpSpPr>
          <p:grpSpPr>
            <a:xfrm>
              <a:off x="4815714" y="5686428"/>
              <a:ext cx="523877" cy="442117"/>
              <a:chOff x="4815657" y="5686426"/>
              <a:chExt cx="523896" cy="442117"/>
            </a:xfrm>
          </p:grpSpPr>
          <p:sp>
            <p:nvSpPr>
              <p:cNvPr id="73" name="平行四边形 72"/>
              <p:cNvSpPr/>
              <p:nvPr/>
            </p:nvSpPr>
            <p:spPr>
              <a:xfrm flipH="1">
                <a:off x="4815657" y="5828505"/>
                <a:ext cx="523872" cy="300038"/>
              </a:xfrm>
              <a:prstGeom prst="parallelogram">
                <a:avLst>
                  <a:gd name="adj" fmla="val 55395"/>
                </a:avLst>
              </a:prstGeom>
              <a:gradFill flip="none" rotWithShape="1">
                <a:gsLst>
                  <a:gs pos="0">
                    <a:schemeClr val="bg1"/>
                  </a:gs>
                  <a:gs pos="100000">
                    <a:schemeClr val="bg1">
                      <a:lumMod val="85000"/>
                    </a:schemeClr>
                  </a:gs>
                </a:gsLst>
                <a:lin ang="6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4" name="平行四边形 73"/>
              <p:cNvSpPr/>
              <p:nvPr/>
            </p:nvSpPr>
            <p:spPr>
              <a:xfrm rot="5400000">
                <a:off x="5034755" y="5823746"/>
                <a:ext cx="442117" cy="167478"/>
              </a:xfrm>
              <a:prstGeom prst="parallelogram">
                <a:avLst>
                  <a:gd name="adj" fmla="val 181535"/>
                </a:avLst>
              </a:prstGeom>
              <a:gradFill flip="none" rotWithShape="1">
                <a:gsLst>
                  <a:gs pos="0">
                    <a:schemeClr val="bg1">
                      <a:lumMod val="50000"/>
                    </a:schemeClr>
                  </a:gs>
                  <a:gs pos="100000">
                    <a:schemeClr val="bg1">
                      <a:lumMod val="85000"/>
                    </a:schemeClr>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51" name="组合 50"/>
            <p:cNvGrpSpPr/>
            <p:nvPr/>
          </p:nvGrpSpPr>
          <p:grpSpPr>
            <a:xfrm>
              <a:off x="5169992" y="5541960"/>
              <a:ext cx="530756" cy="442117"/>
              <a:chOff x="4811176" y="5686427"/>
              <a:chExt cx="530752" cy="442117"/>
            </a:xfrm>
          </p:grpSpPr>
          <p:sp>
            <p:nvSpPr>
              <p:cNvPr id="71" name="平行四边形 70"/>
              <p:cNvSpPr/>
              <p:nvPr/>
            </p:nvSpPr>
            <p:spPr>
              <a:xfrm flipH="1">
                <a:off x="4811176" y="5828505"/>
                <a:ext cx="530752" cy="300038"/>
              </a:xfrm>
              <a:prstGeom prst="parallelogram">
                <a:avLst>
                  <a:gd name="adj" fmla="val 55395"/>
                </a:avLst>
              </a:prstGeom>
              <a:gradFill>
                <a:gsLst>
                  <a:gs pos="0">
                    <a:schemeClr val="bg1"/>
                  </a:gs>
                  <a:gs pos="100000">
                    <a:schemeClr val="bg1">
                      <a:lumMod val="8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2" name="平行四边形 71"/>
              <p:cNvSpPr/>
              <p:nvPr/>
            </p:nvSpPr>
            <p:spPr>
              <a:xfrm rot="5400000">
                <a:off x="5034755" y="5823746"/>
                <a:ext cx="442117" cy="167479"/>
              </a:xfrm>
              <a:prstGeom prst="parallelogram">
                <a:avLst>
                  <a:gd name="adj" fmla="val 181535"/>
                </a:avLst>
              </a:prstGeom>
              <a:gradFill>
                <a:gsLst>
                  <a:gs pos="0">
                    <a:schemeClr val="bg1">
                      <a:lumMod val="50000"/>
                    </a:schemeClr>
                  </a:gs>
                  <a:gs pos="100000">
                    <a:schemeClr val="bg1">
                      <a:lumMod val="85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52" name="组合 51"/>
            <p:cNvGrpSpPr/>
            <p:nvPr/>
          </p:nvGrpSpPr>
          <p:grpSpPr>
            <a:xfrm>
              <a:off x="5530889" y="5399083"/>
              <a:ext cx="530755" cy="442919"/>
              <a:chOff x="4813300" y="5685625"/>
              <a:chExt cx="530751" cy="442919"/>
            </a:xfrm>
          </p:grpSpPr>
          <p:sp>
            <p:nvSpPr>
              <p:cNvPr id="69" name="平行四边形 68"/>
              <p:cNvSpPr/>
              <p:nvPr/>
            </p:nvSpPr>
            <p:spPr>
              <a:xfrm flipH="1">
                <a:off x="4813300" y="5828505"/>
                <a:ext cx="530751" cy="300037"/>
              </a:xfrm>
              <a:prstGeom prst="parallelogram">
                <a:avLst>
                  <a:gd name="adj" fmla="val 55395"/>
                </a:avLst>
              </a:prstGeom>
              <a:gradFill>
                <a:gsLst>
                  <a:gs pos="0">
                    <a:schemeClr val="bg1"/>
                  </a:gs>
                  <a:gs pos="100000">
                    <a:schemeClr val="bg1">
                      <a:lumMod val="8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0" name="平行四边形 69"/>
              <p:cNvSpPr/>
              <p:nvPr/>
            </p:nvSpPr>
            <p:spPr>
              <a:xfrm rot="5400000">
                <a:off x="5036601" y="5825596"/>
                <a:ext cx="442919" cy="162978"/>
              </a:xfrm>
              <a:prstGeom prst="parallelogram">
                <a:avLst>
                  <a:gd name="adj" fmla="val 181535"/>
                </a:avLst>
              </a:prstGeom>
              <a:gradFill>
                <a:gsLst>
                  <a:gs pos="0">
                    <a:schemeClr val="bg1">
                      <a:lumMod val="50000"/>
                    </a:schemeClr>
                  </a:gs>
                  <a:gs pos="100000">
                    <a:schemeClr val="bg1">
                      <a:lumMod val="85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53" name="组合 52"/>
            <p:cNvGrpSpPr/>
            <p:nvPr/>
          </p:nvGrpSpPr>
          <p:grpSpPr>
            <a:xfrm>
              <a:off x="5894168" y="5253817"/>
              <a:ext cx="526256" cy="445305"/>
              <a:chOff x="4813276" y="5683238"/>
              <a:chExt cx="526276" cy="445305"/>
            </a:xfrm>
          </p:grpSpPr>
          <p:sp>
            <p:nvSpPr>
              <p:cNvPr id="67" name="平行四边形 66"/>
              <p:cNvSpPr/>
              <p:nvPr/>
            </p:nvSpPr>
            <p:spPr>
              <a:xfrm flipH="1">
                <a:off x="4813276" y="5828506"/>
                <a:ext cx="523872" cy="300037"/>
              </a:xfrm>
              <a:prstGeom prst="parallelogram">
                <a:avLst>
                  <a:gd name="adj" fmla="val 55395"/>
                </a:avLst>
              </a:prstGeom>
              <a:gradFill>
                <a:gsLst>
                  <a:gs pos="0">
                    <a:schemeClr val="bg1"/>
                  </a:gs>
                  <a:gs pos="100000">
                    <a:schemeClr val="bg1">
                      <a:lumMod val="8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8" name="平行四边形 67"/>
              <p:cNvSpPr/>
              <p:nvPr/>
            </p:nvSpPr>
            <p:spPr>
              <a:xfrm rot="5400000">
                <a:off x="5033160" y="5822152"/>
                <a:ext cx="445305" cy="167478"/>
              </a:xfrm>
              <a:prstGeom prst="parallelogram">
                <a:avLst>
                  <a:gd name="adj" fmla="val 181535"/>
                </a:avLst>
              </a:prstGeom>
              <a:gradFill>
                <a:gsLst>
                  <a:gs pos="0">
                    <a:schemeClr val="bg1">
                      <a:lumMod val="50000"/>
                    </a:schemeClr>
                  </a:gs>
                  <a:gs pos="100000">
                    <a:schemeClr val="bg1">
                      <a:lumMod val="85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54" name="组合 53"/>
            <p:cNvGrpSpPr/>
            <p:nvPr/>
          </p:nvGrpSpPr>
          <p:grpSpPr>
            <a:xfrm>
              <a:off x="6252948" y="5105393"/>
              <a:ext cx="526847" cy="448465"/>
              <a:chOff x="4815689" y="5680080"/>
              <a:chExt cx="526833" cy="448465"/>
            </a:xfrm>
          </p:grpSpPr>
          <p:sp>
            <p:nvSpPr>
              <p:cNvPr id="65" name="平行四边形 64"/>
              <p:cNvSpPr/>
              <p:nvPr/>
            </p:nvSpPr>
            <p:spPr>
              <a:xfrm flipH="1">
                <a:off x="4815689" y="5828505"/>
                <a:ext cx="523876" cy="300036"/>
              </a:xfrm>
              <a:prstGeom prst="parallelogram">
                <a:avLst>
                  <a:gd name="adj" fmla="val 55395"/>
                </a:avLst>
              </a:prstGeom>
              <a:gradFill>
                <a:gsLst>
                  <a:gs pos="0">
                    <a:schemeClr val="bg1"/>
                  </a:gs>
                  <a:gs pos="100000">
                    <a:schemeClr val="bg1">
                      <a:lumMod val="8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6" name="平行四边形 65"/>
              <p:cNvSpPr/>
              <p:nvPr/>
            </p:nvSpPr>
            <p:spPr>
              <a:xfrm rot="5400000">
                <a:off x="5032464" y="5818487"/>
                <a:ext cx="448465" cy="171651"/>
              </a:xfrm>
              <a:prstGeom prst="parallelogram">
                <a:avLst>
                  <a:gd name="adj" fmla="val 174617"/>
                </a:avLst>
              </a:prstGeom>
              <a:gradFill>
                <a:gsLst>
                  <a:gs pos="0">
                    <a:schemeClr val="bg1">
                      <a:lumMod val="50000"/>
                    </a:schemeClr>
                  </a:gs>
                  <a:gs pos="100000">
                    <a:schemeClr val="bg1">
                      <a:lumMod val="85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55" name="组合 54"/>
            <p:cNvGrpSpPr/>
            <p:nvPr/>
          </p:nvGrpSpPr>
          <p:grpSpPr>
            <a:xfrm>
              <a:off x="6612787" y="4968869"/>
              <a:ext cx="526258" cy="442117"/>
              <a:chOff x="4815673" y="5686427"/>
              <a:chExt cx="526261" cy="442117"/>
            </a:xfrm>
          </p:grpSpPr>
          <p:sp>
            <p:nvSpPr>
              <p:cNvPr id="63" name="平行四边形 62"/>
              <p:cNvSpPr/>
              <p:nvPr/>
            </p:nvSpPr>
            <p:spPr>
              <a:xfrm flipH="1">
                <a:off x="4815673" y="5826124"/>
                <a:ext cx="523873" cy="300038"/>
              </a:xfrm>
              <a:prstGeom prst="parallelogram">
                <a:avLst>
                  <a:gd name="adj" fmla="val 55395"/>
                </a:avLst>
              </a:prstGeom>
              <a:gradFill>
                <a:gsLst>
                  <a:gs pos="0">
                    <a:schemeClr val="bg1"/>
                  </a:gs>
                  <a:gs pos="100000">
                    <a:schemeClr val="bg1">
                      <a:lumMod val="8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4" name="平行四边形 63"/>
              <p:cNvSpPr/>
              <p:nvPr/>
            </p:nvSpPr>
            <p:spPr>
              <a:xfrm rot="5400000">
                <a:off x="5037136" y="5823746"/>
                <a:ext cx="442117" cy="167479"/>
              </a:xfrm>
              <a:prstGeom prst="parallelogram">
                <a:avLst>
                  <a:gd name="adj" fmla="val 181535"/>
                </a:avLst>
              </a:prstGeom>
              <a:gradFill>
                <a:gsLst>
                  <a:gs pos="0">
                    <a:schemeClr val="bg1">
                      <a:lumMod val="50000"/>
                    </a:schemeClr>
                  </a:gs>
                  <a:gs pos="100000">
                    <a:schemeClr val="bg1">
                      <a:lumMod val="85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56" name="组合 55"/>
            <p:cNvGrpSpPr/>
            <p:nvPr/>
          </p:nvGrpSpPr>
          <p:grpSpPr>
            <a:xfrm>
              <a:off x="6969968" y="4823399"/>
              <a:ext cx="529443" cy="445113"/>
              <a:chOff x="4810093" y="5683431"/>
              <a:chExt cx="529459" cy="445113"/>
            </a:xfrm>
          </p:grpSpPr>
          <p:sp>
            <p:nvSpPr>
              <p:cNvPr id="61" name="平行四边形 60"/>
              <p:cNvSpPr/>
              <p:nvPr/>
            </p:nvSpPr>
            <p:spPr>
              <a:xfrm flipH="1">
                <a:off x="4810093" y="5828507"/>
                <a:ext cx="529438" cy="300037"/>
              </a:xfrm>
              <a:prstGeom prst="parallelogram">
                <a:avLst>
                  <a:gd name="adj" fmla="val 55395"/>
                </a:avLst>
              </a:prstGeom>
              <a:gradFill>
                <a:gsLst>
                  <a:gs pos="0">
                    <a:schemeClr val="bg1"/>
                  </a:gs>
                  <a:gs pos="100000">
                    <a:schemeClr val="bg1">
                      <a:lumMod val="8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2" name="平行四边形 61"/>
              <p:cNvSpPr/>
              <p:nvPr/>
            </p:nvSpPr>
            <p:spPr>
              <a:xfrm rot="5400000">
                <a:off x="5033256" y="5822248"/>
                <a:ext cx="445113" cy="167479"/>
              </a:xfrm>
              <a:prstGeom prst="parallelogram">
                <a:avLst>
                  <a:gd name="adj" fmla="val 181535"/>
                </a:avLst>
              </a:prstGeom>
              <a:gradFill>
                <a:gsLst>
                  <a:gs pos="0">
                    <a:schemeClr val="bg1">
                      <a:lumMod val="50000"/>
                    </a:schemeClr>
                  </a:gs>
                  <a:gs pos="100000">
                    <a:schemeClr val="bg1">
                      <a:lumMod val="85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57" name="平行四边形 56"/>
            <p:cNvSpPr/>
            <p:nvPr/>
          </p:nvSpPr>
          <p:spPr>
            <a:xfrm flipH="1">
              <a:off x="7333267" y="4823399"/>
              <a:ext cx="523877" cy="300038"/>
            </a:xfrm>
            <a:prstGeom prst="parallelogram">
              <a:avLst>
                <a:gd name="adj" fmla="val 55395"/>
              </a:avLst>
            </a:prstGeom>
            <a:gradFill>
              <a:gsLst>
                <a:gs pos="0">
                  <a:schemeClr val="bg1"/>
                </a:gs>
                <a:gs pos="100000">
                  <a:schemeClr val="bg1">
                    <a:lumMod val="8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8" name="任意多边形 57"/>
            <p:cNvSpPr/>
            <p:nvPr/>
          </p:nvSpPr>
          <p:spPr>
            <a:xfrm flipH="1">
              <a:off x="4980024" y="5121277"/>
              <a:ext cx="2880022" cy="1432800"/>
            </a:xfrm>
            <a:custGeom>
              <a:avLst/>
              <a:gdLst>
                <a:gd name="connsiteX0" fmla="*/ 360000 w 2880000"/>
                <a:gd name="connsiteY0" fmla="*/ 0 h 1432800"/>
                <a:gd name="connsiteX1" fmla="*/ 0 w 2880000"/>
                <a:gd name="connsiteY1" fmla="*/ 0 h 1432800"/>
                <a:gd name="connsiteX2" fmla="*/ 0 w 2880000"/>
                <a:gd name="connsiteY2" fmla="*/ 1432800 h 1432800"/>
                <a:gd name="connsiteX3" fmla="*/ 2880000 w 2880000"/>
                <a:gd name="connsiteY3" fmla="*/ 1432800 h 1432800"/>
                <a:gd name="connsiteX4" fmla="*/ 2880000 w 2880000"/>
                <a:gd name="connsiteY4" fmla="*/ 1008801 h 1432800"/>
                <a:gd name="connsiteX5" fmla="*/ 2520000 w 2880000"/>
                <a:gd name="connsiteY5" fmla="*/ 1008801 h 1432800"/>
                <a:gd name="connsiteX6" fmla="*/ 2520000 w 2880000"/>
                <a:gd name="connsiteY6" fmla="*/ 864000 h 1432800"/>
                <a:gd name="connsiteX7" fmla="*/ 2160000 w 2880000"/>
                <a:gd name="connsiteY7" fmla="*/ 864000 h 1432800"/>
                <a:gd name="connsiteX8" fmla="*/ 2160000 w 2880000"/>
                <a:gd name="connsiteY8" fmla="*/ 720000 h 1432800"/>
                <a:gd name="connsiteX9" fmla="*/ 1800000 w 2880000"/>
                <a:gd name="connsiteY9" fmla="*/ 720000 h 1432800"/>
                <a:gd name="connsiteX10" fmla="*/ 1800000 w 2880000"/>
                <a:gd name="connsiteY10" fmla="*/ 576000 h 1432800"/>
                <a:gd name="connsiteX11" fmla="*/ 1440000 w 2880000"/>
                <a:gd name="connsiteY11" fmla="*/ 576000 h 1432800"/>
                <a:gd name="connsiteX12" fmla="*/ 1440000 w 2880000"/>
                <a:gd name="connsiteY12" fmla="*/ 432000 h 1432800"/>
                <a:gd name="connsiteX13" fmla="*/ 1080000 w 2880000"/>
                <a:gd name="connsiteY13" fmla="*/ 432000 h 1432800"/>
                <a:gd name="connsiteX14" fmla="*/ 1080000 w 2880000"/>
                <a:gd name="connsiteY14" fmla="*/ 288000 h 1432800"/>
                <a:gd name="connsiteX15" fmla="*/ 720000 w 2880000"/>
                <a:gd name="connsiteY15" fmla="*/ 288000 h 1432800"/>
                <a:gd name="connsiteX16" fmla="*/ 720000 w 2880000"/>
                <a:gd name="connsiteY16" fmla="*/ 144000 h 1432800"/>
                <a:gd name="connsiteX17" fmla="*/ 360000 w 2880000"/>
                <a:gd name="connsiteY17" fmla="*/ 144000 h 143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80000" h="1432800">
                  <a:moveTo>
                    <a:pt x="360000" y="0"/>
                  </a:moveTo>
                  <a:lnTo>
                    <a:pt x="0" y="0"/>
                  </a:lnTo>
                  <a:lnTo>
                    <a:pt x="0" y="1432800"/>
                  </a:lnTo>
                  <a:lnTo>
                    <a:pt x="2880000" y="1432800"/>
                  </a:lnTo>
                  <a:lnTo>
                    <a:pt x="2880000" y="1008801"/>
                  </a:lnTo>
                  <a:lnTo>
                    <a:pt x="2520000" y="1008801"/>
                  </a:lnTo>
                  <a:lnTo>
                    <a:pt x="2520000" y="864000"/>
                  </a:lnTo>
                  <a:lnTo>
                    <a:pt x="2160000" y="864000"/>
                  </a:lnTo>
                  <a:lnTo>
                    <a:pt x="2160000" y="720000"/>
                  </a:lnTo>
                  <a:lnTo>
                    <a:pt x="1800000" y="720000"/>
                  </a:lnTo>
                  <a:lnTo>
                    <a:pt x="1800000" y="576000"/>
                  </a:lnTo>
                  <a:lnTo>
                    <a:pt x="1440000" y="576000"/>
                  </a:lnTo>
                  <a:lnTo>
                    <a:pt x="1440000" y="432000"/>
                  </a:lnTo>
                  <a:lnTo>
                    <a:pt x="1080000" y="432000"/>
                  </a:lnTo>
                  <a:lnTo>
                    <a:pt x="1080000" y="288000"/>
                  </a:lnTo>
                  <a:lnTo>
                    <a:pt x="720000" y="288000"/>
                  </a:lnTo>
                  <a:lnTo>
                    <a:pt x="720000" y="144000"/>
                  </a:lnTo>
                  <a:lnTo>
                    <a:pt x="360000" y="14400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9" name="平行四边形 58"/>
            <p:cNvSpPr/>
            <p:nvPr/>
          </p:nvSpPr>
          <p:spPr>
            <a:xfrm rot="16200000" flipH="1" flipV="1">
              <a:off x="4536280" y="6107932"/>
              <a:ext cx="725570" cy="166720"/>
            </a:xfrm>
            <a:prstGeom prst="parallelogram">
              <a:avLst>
                <a:gd name="adj" fmla="val 18394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75" name="任意多边形 74"/>
          <p:cNvSpPr/>
          <p:nvPr/>
        </p:nvSpPr>
        <p:spPr>
          <a:xfrm rot="5400000">
            <a:off x="3995428" y="4227189"/>
            <a:ext cx="182387" cy="100741"/>
          </a:xfrm>
          <a:custGeom>
            <a:avLst/>
            <a:gdLst>
              <a:gd name="connsiteX0" fmla="*/ 0 w 305749"/>
              <a:gd name="connsiteY0" fmla="*/ 167479 h 167479"/>
              <a:gd name="connsiteX1" fmla="*/ 304033 w 305749"/>
              <a:gd name="connsiteY1" fmla="*/ 0 h 167479"/>
              <a:gd name="connsiteX2" fmla="*/ 305749 w 305749"/>
              <a:gd name="connsiteY2" fmla="*/ 0 h 167479"/>
              <a:gd name="connsiteX3" fmla="*/ 305749 w 305749"/>
              <a:gd name="connsiteY3" fmla="*/ 75120 h 167479"/>
              <a:gd name="connsiteX4" fmla="*/ 138084 w 305749"/>
              <a:gd name="connsiteY4" fmla="*/ 167479 h 167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749" h="167479">
                <a:moveTo>
                  <a:pt x="0" y="167479"/>
                </a:moveTo>
                <a:lnTo>
                  <a:pt x="304033" y="0"/>
                </a:lnTo>
                <a:lnTo>
                  <a:pt x="305749" y="0"/>
                </a:lnTo>
                <a:lnTo>
                  <a:pt x="305749" y="75120"/>
                </a:lnTo>
                <a:lnTo>
                  <a:pt x="138084" y="167479"/>
                </a:lnTo>
                <a:close/>
              </a:path>
            </a:pathLst>
          </a:custGeom>
          <a:gradFill flip="none" rotWithShape="1">
            <a:gsLst>
              <a:gs pos="0">
                <a:schemeClr val="bg1">
                  <a:lumMod val="75000"/>
                </a:schemeClr>
              </a:gs>
              <a:gs pos="100000">
                <a:schemeClr val="bg1">
                  <a:lumMod val="85000"/>
                </a:schemeClr>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sp>
        <p:nvSpPr>
          <p:cNvPr id="76" name="任意多边形 75"/>
          <p:cNvSpPr/>
          <p:nvPr/>
        </p:nvSpPr>
        <p:spPr>
          <a:xfrm rot="5400000">
            <a:off x="4213625" y="4140291"/>
            <a:ext cx="182387" cy="100741"/>
          </a:xfrm>
          <a:custGeom>
            <a:avLst/>
            <a:gdLst>
              <a:gd name="connsiteX0" fmla="*/ 0 w 305749"/>
              <a:gd name="connsiteY0" fmla="*/ 167479 h 167479"/>
              <a:gd name="connsiteX1" fmla="*/ 304033 w 305749"/>
              <a:gd name="connsiteY1" fmla="*/ 0 h 167479"/>
              <a:gd name="connsiteX2" fmla="*/ 305749 w 305749"/>
              <a:gd name="connsiteY2" fmla="*/ 0 h 167479"/>
              <a:gd name="connsiteX3" fmla="*/ 305749 w 305749"/>
              <a:gd name="connsiteY3" fmla="*/ 75120 h 167479"/>
              <a:gd name="connsiteX4" fmla="*/ 138084 w 305749"/>
              <a:gd name="connsiteY4" fmla="*/ 167479 h 167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749" h="167479">
                <a:moveTo>
                  <a:pt x="0" y="167479"/>
                </a:moveTo>
                <a:lnTo>
                  <a:pt x="304033" y="0"/>
                </a:lnTo>
                <a:lnTo>
                  <a:pt x="305749" y="0"/>
                </a:lnTo>
                <a:lnTo>
                  <a:pt x="305749" y="75120"/>
                </a:lnTo>
                <a:lnTo>
                  <a:pt x="138084" y="167479"/>
                </a:lnTo>
                <a:close/>
              </a:path>
            </a:pathLst>
          </a:custGeom>
          <a:gradFill flip="none" rotWithShape="1">
            <a:gsLst>
              <a:gs pos="0">
                <a:schemeClr val="bg1">
                  <a:lumMod val="75000"/>
                </a:schemeClr>
              </a:gs>
              <a:gs pos="100000">
                <a:schemeClr val="bg1">
                  <a:lumMod val="85000"/>
                </a:schemeClr>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sp>
        <p:nvSpPr>
          <p:cNvPr id="77" name="任意多边形 76"/>
          <p:cNvSpPr/>
          <p:nvPr/>
        </p:nvSpPr>
        <p:spPr>
          <a:xfrm rot="5400000">
            <a:off x="4430708" y="4054830"/>
            <a:ext cx="182387" cy="100741"/>
          </a:xfrm>
          <a:custGeom>
            <a:avLst/>
            <a:gdLst>
              <a:gd name="connsiteX0" fmla="*/ 0 w 305749"/>
              <a:gd name="connsiteY0" fmla="*/ 167479 h 167479"/>
              <a:gd name="connsiteX1" fmla="*/ 304033 w 305749"/>
              <a:gd name="connsiteY1" fmla="*/ 0 h 167479"/>
              <a:gd name="connsiteX2" fmla="*/ 305749 w 305749"/>
              <a:gd name="connsiteY2" fmla="*/ 0 h 167479"/>
              <a:gd name="connsiteX3" fmla="*/ 305749 w 305749"/>
              <a:gd name="connsiteY3" fmla="*/ 75120 h 167479"/>
              <a:gd name="connsiteX4" fmla="*/ 138084 w 305749"/>
              <a:gd name="connsiteY4" fmla="*/ 167479 h 167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749" h="167479">
                <a:moveTo>
                  <a:pt x="0" y="167479"/>
                </a:moveTo>
                <a:lnTo>
                  <a:pt x="304033" y="0"/>
                </a:lnTo>
                <a:lnTo>
                  <a:pt x="305749" y="0"/>
                </a:lnTo>
                <a:lnTo>
                  <a:pt x="305749" y="75120"/>
                </a:lnTo>
                <a:lnTo>
                  <a:pt x="138084" y="167479"/>
                </a:lnTo>
                <a:close/>
              </a:path>
            </a:pathLst>
          </a:custGeom>
          <a:gradFill flip="none" rotWithShape="1">
            <a:gsLst>
              <a:gs pos="0">
                <a:schemeClr val="bg1">
                  <a:lumMod val="75000"/>
                </a:schemeClr>
              </a:gs>
              <a:gs pos="100000">
                <a:schemeClr val="bg1">
                  <a:lumMod val="85000"/>
                </a:schemeClr>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sp>
        <p:nvSpPr>
          <p:cNvPr id="78" name="任意多边形 77"/>
          <p:cNvSpPr/>
          <p:nvPr/>
        </p:nvSpPr>
        <p:spPr>
          <a:xfrm rot="5400000">
            <a:off x="4645159" y="3967452"/>
            <a:ext cx="182387" cy="100741"/>
          </a:xfrm>
          <a:custGeom>
            <a:avLst/>
            <a:gdLst>
              <a:gd name="connsiteX0" fmla="*/ 0 w 305749"/>
              <a:gd name="connsiteY0" fmla="*/ 167479 h 167479"/>
              <a:gd name="connsiteX1" fmla="*/ 304033 w 305749"/>
              <a:gd name="connsiteY1" fmla="*/ 0 h 167479"/>
              <a:gd name="connsiteX2" fmla="*/ 305749 w 305749"/>
              <a:gd name="connsiteY2" fmla="*/ 0 h 167479"/>
              <a:gd name="connsiteX3" fmla="*/ 305749 w 305749"/>
              <a:gd name="connsiteY3" fmla="*/ 75120 h 167479"/>
              <a:gd name="connsiteX4" fmla="*/ 138084 w 305749"/>
              <a:gd name="connsiteY4" fmla="*/ 167479 h 167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749" h="167479">
                <a:moveTo>
                  <a:pt x="0" y="167479"/>
                </a:moveTo>
                <a:lnTo>
                  <a:pt x="304033" y="0"/>
                </a:lnTo>
                <a:lnTo>
                  <a:pt x="305749" y="0"/>
                </a:lnTo>
                <a:lnTo>
                  <a:pt x="305749" y="75120"/>
                </a:lnTo>
                <a:lnTo>
                  <a:pt x="138084" y="167479"/>
                </a:lnTo>
                <a:close/>
              </a:path>
            </a:pathLst>
          </a:custGeom>
          <a:gradFill flip="none" rotWithShape="1">
            <a:gsLst>
              <a:gs pos="0">
                <a:schemeClr val="bg1">
                  <a:lumMod val="75000"/>
                </a:schemeClr>
              </a:gs>
              <a:gs pos="100000">
                <a:schemeClr val="bg1">
                  <a:lumMod val="85000"/>
                </a:schemeClr>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sp>
        <p:nvSpPr>
          <p:cNvPr id="79" name="任意多边形 78"/>
          <p:cNvSpPr/>
          <p:nvPr/>
        </p:nvSpPr>
        <p:spPr>
          <a:xfrm rot="5400000">
            <a:off x="4861208" y="3881508"/>
            <a:ext cx="182387" cy="100741"/>
          </a:xfrm>
          <a:custGeom>
            <a:avLst/>
            <a:gdLst>
              <a:gd name="connsiteX0" fmla="*/ 0 w 305749"/>
              <a:gd name="connsiteY0" fmla="*/ 167479 h 167479"/>
              <a:gd name="connsiteX1" fmla="*/ 304033 w 305749"/>
              <a:gd name="connsiteY1" fmla="*/ 0 h 167479"/>
              <a:gd name="connsiteX2" fmla="*/ 305749 w 305749"/>
              <a:gd name="connsiteY2" fmla="*/ 0 h 167479"/>
              <a:gd name="connsiteX3" fmla="*/ 305749 w 305749"/>
              <a:gd name="connsiteY3" fmla="*/ 75120 h 167479"/>
              <a:gd name="connsiteX4" fmla="*/ 138084 w 305749"/>
              <a:gd name="connsiteY4" fmla="*/ 167479 h 167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749" h="167479">
                <a:moveTo>
                  <a:pt x="0" y="167479"/>
                </a:moveTo>
                <a:lnTo>
                  <a:pt x="304033" y="0"/>
                </a:lnTo>
                <a:lnTo>
                  <a:pt x="305749" y="0"/>
                </a:lnTo>
                <a:lnTo>
                  <a:pt x="305749" y="75120"/>
                </a:lnTo>
                <a:lnTo>
                  <a:pt x="138084" y="167479"/>
                </a:lnTo>
                <a:close/>
              </a:path>
            </a:pathLst>
          </a:custGeom>
          <a:gradFill flip="none" rotWithShape="1">
            <a:gsLst>
              <a:gs pos="0">
                <a:schemeClr val="bg1">
                  <a:lumMod val="75000"/>
                </a:schemeClr>
              </a:gs>
              <a:gs pos="100000">
                <a:schemeClr val="bg1">
                  <a:lumMod val="85000"/>
                </a:schemeClr>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sp>
        <p:nvSpPr>
          <p:cNvPr id="80" name="任意多边形 79"/>
          <p:cNvSpPr/>
          <p:nvPr/>
        </p:nvSpPr>
        <p:spPr>
          <a:xfrm rot="5400000">
            <a:off x="5077655" y="3794137"/>
            <a:ext cx="182387" cy="100741"/>
          </a:xfrm>
          <a:custGeom>
            <a:avLst/>
            <a:gdLst>
              <a:gd name="connsiteX0" fmla="*/ 0 w 305749"/>
              <a:gd name="connsiteY0" fmla="*/ 167479 h 167479"/>
              <a:gd name="connsiteX1" fmla="*/ 304033 w 305749"/>
              <a:gd name="connsiteY1" fmla="*/ 0 h 167479"/>
              <a:gd name="connsiteX2" fmla="*/ 305749 w 305749"/>
              <a:gd name="connsiteY2" fmla="*/ 0 h 167479"/>
              <a:gd name="connsiteX3" fmla="*/ 305749 w 305749"/>
              <a:gd name="connsiteY3" fmla="*/ 75120 h 167479"/>
              <a:gd name="connsiteX4" fmla="*/ 138084 w 305749"/>
              <a:gd name="connsiteY4" fmla="*/ 167479 h 167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749" h="167479">
                <a:moveTo>
                  <a:pt x="0" y="167479"/>
                </a:moveTo>
                <a:lnTo>
                  <a:pt x="304033" y="0"/>
                </a:lnTo>
                <a:lnTo>
                  <a:pt x="305749" y="0"/>
                </a:lnTo>
                <a:lnTo>
                  <a:pt x="305749" y="75120"/>
                </a:lnTo>
                <a:lnTo>
                  <a:pt x="138084" y="167479"/>
                </a:lnTo>
                <a:close/>
              </a:path>
            </a:pathLst>
          </a:custGeom>
          <a:gradFill flip="none" rotWithShape="1">
            <a:gsLst>
              <a:gs pos="0">
                <a:schemeClr val="bg1">
                  <a:lumMod val="75000"/>
                </a:schemeClr>
              </a:gs>
              <a:gs pos="100000">
                <a:schemeClr val="bg1">
                  <a:lumMod val="85000"/>
                </a:schemeClr>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sp>
        <p:nvSpPr>
          <p:cNvPr id="81" name="任意多边形 80"/>
          <p:cNvSpPr/>
          <p:nvPr/>
        </p:nvSpPr>
        <p:spPr>
          <a:xfrm rot="5400000">
            <a:off x="5295850" y="3709871"/>
            <a:ext cx="182387" cy="100741"/>
          </a:xfrm>
          <a:custGeom>
            <a:avLst/>
            <a:gdLst>
              <a:gd name="connsiteX0" fmla="*/ 0 w 305749"/>
              <a:gd name="connsiteY0" fmla="*/ 167479 h 167479"/>
              <a:gd name="connsiteX1" fmla="*/ 304033 w 305749"/>
              <a:gd name="connsiteY1" fmla="*/ 0 h 167479"/>
              <a:gd name="connsiteX2" fmla="*/ 305749 w 305749"/>
              <a:gd name="connsiteY2" fmla="*/ 0 h 167479"/>
              <a:gd name="connsiteX3" fmla="*/ 305749 w 305749"/>
              <a:gd name="connsiteY3" fmla="*/ 75120 h 167479"/>
              <a:gd name="connsiteX4" fmla="*/ 138084 w 305749"/>
              <a:gd name="connsiteY4" fmla="*/ 167479 h 167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749" h="167479">
                <a:moveTo>
                  <a:pt x="0" y="167479"/>
                </a:moveTo>
                <a:lnTo>
                  <a:pt x="304033" y="0"/>
                </a:lnTo>
                <a:lnTo>
                  <a:pt x="305749" y="0"/>
                </a:lnTo>
                <a:lnTo>
                  <a:pt x="305749" y="75120"/>
                </a:lnTo>
                <a:lnTo>
                  <a:pt x="138084" y="167479"/>
                </a:lnTo>
                <a:close/>
              </a:path>
            </a:pathLst>
          </a:custGeom>
          <a:gradFill flip="none" rotWithShape="1">
            <a:gsLst>
              <a:gs pos="0">
                <a:schemeClr val="bg1">
                  <a:lumMod val="75000"/>
                </a:schemeClr>
              </a:gs>
              <a:gs pos="100000">
                <a:schemeClr val="bg1">
                  <a:lumMod val="85000"/>
                </a:schemeClr>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sp>
        <p:nvSpPr>
          <p:cNvPr id="85" name="AutoShape 34"/>
          <p:cNvSpPr>
            <a:spLocks noChangeAspect="1" noChangeArrowheads="1" noTextEdit="1"/>
          </p:cNvSpPr>
          <p:nvPr/>
        </p:nvSpPr>
        <p:spPr bwMode="auto">
          <a:xfrm>
            <a:off x="4503357" y="2677716"/>
            <a:ext cx="169069" cy="159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a:solidFill>
                <a:prstClr val="black"/>
              </a:solidFill>
            </a:endParaRPr>
          </a:p>
        </p:txBody>
      </p:sp>
      <p:grpSp>
        <p:nvGrpSpPr>
          <p:cNvPr id="86" name="组合 85"/>
          <p:cNvGrpSpPr/>
          <p:nvPr/>
        </p:nvGrpSpPr>
        <p:grpSpPr>
          <a:xfrm>
            <a:off x="4545554" y="4110955"/>
            <a:ext cx="781025" cy="511074"/>
            <a:chOff x="6039549" y="5233623"/>
            <a:chExt cx="1041366" cy="681432"/>
          </a:xfrm>
        </p:grpSpPr>
        <p:sp>
          <p:nvSpPr>
            <p:cNvPr id="87" name="文本框 1024"/>
            <p:cNvSpPr txBox="1"/>
            <p:nvPr/>
          </p:nvSpPr>
          <p:spPr>
            <a:xfrm>
              <a:off x="6127310" y="5233623"/>
              <a:ext cx="901541" cy="553997"/>
            </a:xfrm>
            <a:prstGeom prst="rect">
              <a:avLst/>
            </a:prstGeom>
            <a:noFill/>
          </p:spPr>
          <p:txBody>
            <a:bodyPr wrap="square" rtlCol="0">
              <a:spAutoFit/>
            </a:bodyPr>
            <a:lstStyle/>
            <a:p>
              <a:pPr algn="ctr"/>
              <a:r>
                <a:rPr lang="en-US" altLang="zh-CN" sz="2100" dirty="0">
                  <a:solidFill>
                    <a:prstClr val="white"/>
                  </a:solidFill>
                  <a:latin typeface="Impact" panose="020B0806030902050204" pitchFamily="34" charset="0"/>
                </a:rPr>
                <a:t>01</a:t>
              </a:r>
              <a:endParaRPr lang="zh-CN" altLang="en-US" sz="2100" dirty="0">
                <a:solidFill>
                  <a:prstClr val="white"/>
                </a:solidFill>
                <a:latin typeface="Impact" panose="020B0806030902050204" pitchFamily="34" charset="0"/>
              </a:endParaRPr>
            </a:p>
          </p:txBody>
        </p:sp>
        <p:sp>
          <p:nvSpPr>
            <p:cNvPr id="88" name="文本框 1025"/>
            <p:cNvSpPr txBox="1"/>
            <p:nvPr/>
          </p:nvSpPr>
          <p:spPr>
            <a:xfrm>
              <a:off x="6039549" y="5566242"/>
              <a:ext cx="1041366" cy="348813"/>
            </a:xfrm>
            <a:prstGeom prst="rect">
              <a:avLst/>
            </a:prstGeom>
            <a:noFill/>
          </p:spPr>
          <p:txBody>
            <a:bodyPr wrap="square" rtlCol="0">
              <a:spAutoFit/>
            </a:bodyPr>
            <a:lstStyle/>
            <a:p>
              <a:pPr algn="ctr"/>
              <a:r>
                <a:rPr lang="en-US" altLang="zh-CN" sz="1100" dirty="0">
                  <a:solidFill>
                    <a:prstClr val="white"/>
                  </a:solidFill>
                  <a:latin typeface="LiHei Pro" panose="02010601030101010101" pitchFamily="34" charset="-122"/>
                  <a:ea typeface="LiHei Pro" panose="02010601030101010101" pitchFamily="34" charset="-122"/>
                </a:rPr>
                <a:t>STEP</a:t>
              </a:r>
              <a:endParaRPr lang="zh-CN" altLang="en-US" sz="1100" dirty="0">
                <a:solidFill>
                  <a:prstClr val="white"/>
                </a:solidFill>
                <a:latin typeface="LiHei Pro" panose="02010601030101010101" pitchFamily="34" charset="-122"/>
                <a:ea typeface="LiHei Pro" panose="02010601030101010101" pitchFamily="34" charset="-122"/>
              </a:endParaRPr>
            </a:p>
          </p:txBody>
        </p:sp>
      </p:grpSp>
      <p:grpSp>
        <p:nvGrpSpPr>
          <p:cNvPr id="89" name="组合 88"/>
          <p:cNvGrpSpPr/>
          <p:nvPr/>
        </p:nvGrpSpPr>
        <p:grpSpPr>
          <a:xfrm>
            <a:off x="3771574" y="3335537"/>
            <a:ext cx="709917" cy="511074"/>
            <a:chOff x="6082295" y="5233623"/>
            <a:chExt cx="946556" cy="681432"/>
          </a:xfrm>
        </p:grpSpPr>
        <p:sp>
          <p:nvSpPr>
            <p:cNvPr id="90" name="文本框 349"/>
            <p:cNvSpPr txBox="1"/>
            <p:nvPr/>
          </p:nvSpPr>
          <p:spPr>
            <a:xfrm>
              <a:off x="6127310" y="5233623"/>
              <a:ext cx="901541" cy="553997"/>
            </a:xfrm>
            <a:prstGeom prst="rect">
              <a:avLst/>
            </a:prstGeom>
            <a:noFill/>
          </p:spPr>
          <p:txBody>
            <a:bodyPr wrap="square" rtlCol="0">
              <a:spAutoFit/>
            </a:bodyPr>
            <a:lstStyle/>
            <a:p>
              <a:pPr algn="ctr"/>
              <a:r>
                <a:rPr lang="en-US" altLang="zh-CN" sz="2100" dirty="0">
                  <a:solidFill>
                    <a:prstClr val="white"/>
                  </a:solidFill>
                  <a:latin typeface="Impact" panose="020B0806030902050204" pitchFamily="34" charset="0"/>
                </a:rPr>
                <a:t>02</a:t>
              </a:r>
              <a:endParaRPr lang="zh-CN" altLang="en-US" sz="2100" dirty="0">
                <a:solidFill>
                  <a:prstClr val="white"/>
                </a:solidFill>
                <a:latin typeface="Impact" panose="020B0806030902050204" pitchFamily="34" charset="0"/>
              </a:endParaRPr>
            </a:p>
          </p:txBody>
        </p:sp>
        <p:sp>
          <p:nvSpPr>
            <p:cNvPr id="91" name="文本框 350"/>
            <p:cNvSpPr txBox="1"/>
            <p:nvPr/>
          </p:nvSpPr>
          <p:spPr>
            <a:xfrm>
              <a:off x="6082295" y="5566242"/>
              <a:ext cx="795605" cy="348813"/>
            </a:xfrm>
            <a:prstGeom prst="rect">
              <a:avLst/>
            </a:prstGeom>
            <a:noFill/>
          </p:spPr>
          <p:txBody>
            <a:bodyPr wrap="square" rtlCol="0">
              <a:spAutoFit/>
            </a:bodyPr>
            <a:lstStyle/>
            <a:p>
              <a:pPr algn="ctr"/>
              <a:r>
                <a:rPr lang="en-US" altLang="zh-CN" sz="1100" dirty="0">
                  <a:solidFill>
                    <a:prstClr val="white"/>
                  </a:solidFill>
                  <a:latin typeface="LiHei Pro" panose="02010601030101010101" pitchFamily="34" charset="-122"/>
                  <a:ea typeface="LiHei Pro" panose="02010601030101010101" pitchFamily="34" charset="-122"/>
                </a:rPr>
                <a:t>STEP</a:t>
              </a:r>
              <a:endParaRPr lang="zh-CN" altLang="en-US" sz="1100" dirty="0">
                <a:solidFill>
                  <a:prstClr val="white"/>
                </a:solidFill>
                <a:latin typeface="LiHei Pro" panose="02010601030101010101" pitchFamily="34" charset="-122"/>
                <a:ea typeface="LiHei Pro" panose="02010601030101010101" pitchFamily="34" charset="-122"/>
              </a:endParaRPr>
            </a:p>
          </p:txBody>
        </p:sp>
      </p:grpSp>
      <p:grpSp>
        <p:nvGrpSpPr>
          <p:cNvPr id="92" name="组合 91"/>
          <p:cNvGrpSpPr/>
          <p:nvPr/>
        </p:nvGrpSpPr>
        <p:grpSpPr>
          <a:xfrm>
            <a:off x="3575773" y="1555174"/>
            <a:ext cx="676156" cy="680351"/>
            <a:chOff x="6127310" y="5233623"/>
            <a:chExt cx="901541" cy="907135"/>
          </a:xfrm>
        </p:grpSpPr>
        <p:sp>
          <p:nvSpPr>
            <p:cNvPr id="93" name="文本框 352"/>
            <p:cNvSpPr txBox="1"/>
            <p:nvPr/>
          </p:nvSpPr>
          <p:spPr>
            <a:xfrm>
              <a:off x="6127310" y="5233623"/>
              <a:ext cx="901541" cy="553997"/>
            </a:xfrm>
            <a:prstGeom prst="rect">
              <a:avLst/>
            </a:prstGeom>
            <a:noFill/>
          </p:spPr>
          <p:txBody>
            <a:bodyPr wrap="square" rtlCol="0">
              <a:spAutoFit/>
            </a:bodyPr>
            <a:lstStyle/>
            <a:p>
              <a:pPr algn="ctr"/>
              <a:r>
                <a:rPr lang="en-US" altLang="zh-CN" sz="2100" dirty="0">
                  <a:solidFill>
                    <a:prstClr val="white"/>
                  </a:solidFill>
                  <a:latin typeface="Impact" panose="020B0806030902050204" pitchFamily="34" charset="0"/>
                </a:rPr>
                <a:t>04</a:t>
              </a:r>
              <a:endParaRPr lang="zh-CN" altLang="en-US" sz="2100" dirty="0">
                <a:solidFill>
                  <a:prstClr val="white"/>
                </a:solidFill>
                <a:latin typeface="Impact" panose="020B0806030902050204" pitchFamily="34" charset="0"/>
              </a:endParaRPr>
            </a:p>
          </p:txBody>
        </p:sp>
        <p:sp>
          <p:nvSpPr>
            <p:cNvPr id="94" name="文本框 353"/>
            <p:cNvSpPr txBox="1"/>
            <p:nvPr/>
          </p:nvSpPr>
          <p:spPr>
            <a:xfrm>
              <a:off x="6299898" y="5566242"/>
              <a:ext cx="578002" cy="574516"/>
            </a:xfrm>
            <a:prstGeom prst="rect">
              <a:avLst/>
            </a:prstGeom>
            <a:noFill/>
          </p:spPr>
          <p:txBody>
            <a:bodyPr wrap="square" rtlCol="0">
              <a:spAutoFit/>
            </a:bodyPr>
            <a:lstStyle/>
            <a:p>
              <a:pPr algn="ctr"/>
              <a:r>
                <a:rPr lang="en-US" altLang="zh-CN" sz="1100" dirty="0">
                  <a:solidFill>
                    <a:prstClr val="white"/>
                  </a:solidFill>
                  <a:latin typeface="LiHei Pro" panose="02010601030101010101" pitchFamily="34" charset="-122"/>
                  <a:ea typeface="LiHei Pro" panose="02010601030101010101" pitchFamily="34" charset="-122"/>
                </a:rPr>
                <a:t>STEP</a:t>
              </a:r>
              <a:endParaRPr lang="zh-CN" altLang="en-US" sz="1100" dirty="0">
                <a:solidFill>
                  <a:prstClr val="white"/>
                </a:solidFill>
                <a:latin typeface="LiHei Pro" panose="02010601030101010101" pitchFamily="34" charset="-122"/>
                <a:ea typeface="LiHei Pro" panose="02010601030101010101" pitchFamily="34" charset="-122"/>
              </a:endParaRPr>
            </a:p>
          </p:txBody>
        </p:sp>
      </p:grpSp>
      <p:grpSp>
        <p:nvGrpSpPr>
          <p:cNvPr id="95" name="组合 94"/>
          <p:cNvGrpSpPr/>
          <p:nvPr/>
        </p:nvGrpSpPr>
        <p:grpSpPr>
          <a:xfrm>
            <a:off x="4301468" y="2411605"/>
            <a:ext cx="676156" cy="680351"/>
            <a:chOff x="6127310" y="5233623"/>
            <a:chExt cx="901541" cy="907135"/>
          </a:xfrm>
        </p:grpSpPr>
        <p:sp>
          <p:nvSpPr>
            <p:cNvPr id="96" name="文本框 355"/>
            <p:cNvSpPr txBox="1"/>
            <p:nvPr/>
          </p:nvSpPr>
          <p:spPr>
            <a:xfrm>
              <a:off x="6127310" y="5233623"/>
              <a:ext cx="901541" cy="553997"/>
            </a:xfrm>
            <a:prstGeom prst="rect">
              <a:avLst/>
            </a:prstGeom>
            <a:noFill/>
          </p:spPr>
          <p:txBody>
            <a:bodyPr wrap="square" rtlCol="0">
              <a:spAutoFit/>
            </a:bodyPr>
            <a:lstStyle/>
            <a:p>
              <a:pPr algn="ctr"/>
              <a:r>
                <a:rPr lang="en-US" altLang="zh-CN" sz="2100" dirty="0">
                  <a:solidFill>
                    <a:prstClr val="white"/>
                  </a:solidFill>
                  <a:latin typeface="Impact" panose="020B0806030902050204" pitchFamily="34" charset="0"/>
                </a:rPr>
                <a:t>03</a:t>
              </a:r>
              <a:endParaRPr lang="zh-CN" altLang="en-US" sz="2100" dirty="0">
                <a:solidFill>
                  <a:prstClr val="white"/>
                </a:solidFill>
                <a:latin typeface="Impact" panose="020B0806030902050204" pitchFamily="34" charset="0"/>
              </a:endParaRPr>
            </a:p>
          </p:txBody>
        </p:sp>
        <p:sp>
          <p:nvSpPr>
            <p:cNvPr id="97" name="文本框 356"/>
            <p:cNvSpPr txBox="1"/>
            <p:nvPr/>
          </p:nvSpPr>
          <p:spPr>
            <a:xfrm>
              <a:off x="6299898" y="5566242"/>
              <a:ext cx="578002" cy="574516"/>
            </a:xfrm>
            <a:prstGeom prst="rect">
              <a:avLst/>
            </a:prstGeom>
            <a:noFill/>
          </p:spPr>
          <p:txBody>
            <a:bodyPr wrap="square" rtlCol="0">
              <a:spAutoFit/>
            </a:bodyPr>
            <a:lstStyle/>
            <a:p>
              <a:pPr algn="ctr"/>
              <a:r>
                <a:rPr lang="en-US" altLang="zh-CN" sz="1100" dirty="0">
                  <a:solidFill>
                    <a:prstClr val="white"/>
                  </a:solidFill>
                  <a:latin typeface="LiHei Pro" panose="02010601030101010101" pitchFamily="34" charset="-122"/>
                  <a:ea typeface="LiHei Pro" panose="02010601030101010101" pitchFamily="34" charset="-122"/>
                </a:rPr>
                <a:t>STEP</a:t>
              </a:r>
              <a:endParaRPr lang="zh-CN" altLang="en-US" sz="1100" dirty="0">
                <a:solidFill>
                  <a:prstClr val="white"/>
                </a:solidFill>
                <a:latin typeface="LiHei Pro" panose="02010601030101010101" pitchFamily="34" charset="-122"/>
                <a:ea typeface="LiHei Pro" panose="02010601030101010101" pitchFamily="34" charset="-122"/>
              </a:endParaRPr>
            </a:p>
          </p:txBody>
        </p:sp>
      </p:grpSp>
      <p:grpSp>
        <p:nvGrpSpPr>
          <p:cNvPr id="98" name="Group 243"/>
          <p:cNvGrpSpPr>
            <a:grpSpLocks noChangeAspect="1"/>
          </p:cNvGrpSpPr>
          <p:nvPr/>
        </p:nvGrpSpPr>
        <p:grpSpPr bwMode="auto">
          <a:xfrm>
            <a:off x="4369680" y="3433627"/>
            <a:ext cx="381149" cy="310307"/>
            <a:chOff x="5152" y="2874"/>
            <a:chExt cx="113" cy="92"/>
          </a:xfrm>
          <a:solidFill>
            <a:schemeClr val="bg1"/>
          </a:solidFill>
        </p:grpSpPr>
        <p:sp>
          <p:nvSpPr>
            <p:cNvPr id="99" name="Freeform 244"/>
            <p:cNvSpPr>
              <a:spLocks noEditPoints="1"/>
            </p:cNvSpPr>
            <p:nvPr/>
          </p:nvSpPr>
          <p:spPr bwMode="auto">
            <a:xfrm>
              <a:off x="5168" y="2877"/>
              <a:ext cx="95" cy="58"/>
            </a:xfrm>
            <a:custGeom>
              <a:avLst/>
              <a:gdLst>
                <a:gd name="T0" fmla="*/ 1 w 38"/>
                <a:gd name="T1" fmla="*/ 23 h 23"/>
                <a:gd name="T2" fmla="*/ 1 w 38"/>
                <a:gd name="T3" fmla="*/ 23 h 23"/>
                <a:gd name="T4" fmla="*/ 0 w 38"/>
                <a:gd name="T5" fmla="*/ 23 h 23"/>
                <a:gd name="T6" fmla="*/ 0 w 38"/>
                <a:gd name="T7" fmla="*/ 22 h 23"/>
                <a:gd name="T8" fmla="*/ 0 w 38"/>
                <a:gd name="T9" fmla="*/ 20 h 23"/>
                <a:gd name="T10" fmla="*/ 0 w 38"/>
                <a:gd name="T11" fmla="*/ 20 h 23"/>
                <a:gd name="T12" fmla="*/ 9 w 38"/>
                <a:gd name="T13" fmla="*/ 10 h 23"/>
                <a:gd name="T14" fmla="*/ 13 w 38"/>
                <a:gd name="T15" fmla="*/ 10 h 23"/>
                <a:gd name="T16" fmla="*/ 19 w 38"/>
                <a:gd name="T17" fmla="*/ 13 h 23"/>
                <a:gd name="T18" fmla="*/ 22 w 38"/>
                <a:gd name="T19" fmla="*/ 14 h 23"/>
                <a:gd name="T20" fmla="*/ 31 w 38"/>
                <a:gd name="T21" fmla="*/ 4 h 23"/>
                <a:gd name="T22" fmla="*/ 29 w 38"/>
                <a:gd name="T23" fmla="*/ 4 h 23"/>
                <a:gd name="T24" fmla="*/ 28 w 38"/>
                <a:gd name="T25" fmla="*/ 4 h 23"/>
                <a:gd name="T26" fmla="*/ 27 w 38"/>
                <a:gd name="T27" fmla="*/ 3 h 23"/>
                <a:gd name="T28" fmla="*/ 27 w 38"/>
                <a:gd name="T29" fmla="*/ 2 h 23"/>
                <a:gd name="T30" fmla="*/ 27 w 38"/>
                <a:gd name="T31" fmla="*/ 2 h 23"/>
                <a:gd name="T32" fmla="*/ 38 w 38"/>
                <a:gd name="T33" fmla="*/ 0 h 23"/>
                <a:gd name="T34" fmla="*/ 38 w 38"/>
                <a:gd name="T35" fmla="*/ 0 h 23"/>
                <a:gd name="T36" fmla="*/ 38 w 38"/>
                <a:gd name="T37" fmla="*/ 0 h 23"/>
                <a:gd name="T38" fmla="*/ 37 w 38"/>
                <a:gd name="T39" fmla="*/ 10 h 23"/>
                <a:gd name="T40" fmla="*/ 36 w 38"/>
                <a:gd name="T41" fmla="*/ 11 h 23"/>
                <a:gd name="T42" fmla="*/ 36 w 38"/>
                <a:gd name="T43" fmla="*/ 11 h 23"/>
                <a:gd name="T44" fmla="*/ 34 w 38"/>
                <a:gd name="T45" fmla="*/ 9 h 23"/>
                <a:gd name="T46" fmla="*/ 34 w 38"/>
                <a:gd name="T47" fmla="*/ 9 h 23"/>
                <a:gd name="T48" fmla="*/ 34 w 38"/>
                <a:gd name="T49" fmla="*/ 6 h 23"/>
                <a:gd name="T50" fmla="*/ 25 w 38"/>
                <a:gd name="T51" fmla="*/ 17 h 23"/>
                <a:gd name="T52" fmla="*/ 23 w 38"/>
                <a:gd name="T53" fmla="*/ 18 h 23"/>
                <a:gd name="T54" fmla="*/ 20 w 38"/>
                <a:gd name="T55" fmla="*/ 18 h 23"/>
                <a:gd name="T56" fmla="*/ 11 w 38"/>
                <a:gd name="T57" fmla="*/ 13 h 23"/>
                <a:gd name="T58" fmla="*/ 1 w 38"/>
                <a:gd name="T59" fmla="*/ 23 h 23"/>
                <a:gd name="T60" fmla="*/ 1 w 38"/>
                <a:gd name="T61" fmla="*/ 23 h 23"/>
                <a:gd name="T62" fmla="*/ 1 w 38"/>
                <a:gd name="T63" fmla="*/ 20 h 23"/>
                <a:gd name="T64" fmla="*/ 1 w 38"/>
                <a:gd name="T65" fmla="*/ 21 h 23"/>
                <a:gd name="T66" fmla="*/ 1 w 38"/>
                <a:gd name="T67" fmla="*/ 22 h 23"/>
                <a:gd name="T68" fmla="*/ 11 w 38"/>
                <a:gd name="T69" fmla="*/ 12 h 23"/>
                <a:gd name="T70" fmla="*/ 11 w 38"/>
                <a:gd name="T71" fmla="*/ 12 h 23"/>
                <a:gd name="T72" fmla="*/ 21 w 38"/>
                <a:gd name="T73" fmla="*/ 17 h 23"/>
                <a:gd name="T74" fmla="*/ 23 w 38"/>
                <a:gd name="T75" fmla="*/ 17 h 23"/>
                <a:gd name="T76" fmla="*/ 24 w 38"/>
                <a:gd name="T77" fmla="*/ 16 h 23"/>
                <a:gd name="T78" fmla="*/ 34 w 38"/>
                <a:gd name="T79" fmla="*/ 5 h 23"/>
                <a:gd name="T80" fmla="*/ 35 w 38"/>
                <a:gd name="T81" fmla="*/ 4 h 23"/>
                <a:gd name="T82" fmla="*/ 35 w 38"/>
                <a:gd name="T83" fmla="*/ 5 h 23"/>
                <a:gd name="T84" fmla="*/ 35 w 38"/>
                <a:gd name="T85" fmla="*/ 9 h 23"/>
                <a:gd name="T86" fmla="*/ 36 w 38"/>
                <a:gd name="T87" fmla="*/ 9 h 23"/>
                <a:gd name="T88" fmla="*/ 37 w 38"/>
                <a:gd name="T89" fmla="*/ 1 h 23"/>
                <a:gd name="T90" fmla="*/ 28 w 38"/>
                <a:gd name="T91" fmla="*/ 3 h 23"/>
                <a:gd name="T92" fmla="*/ 29 w 38"/>
                <a:gd name="T93" fmla="*/ 3 h 23"/>
                <a:gd name="T94" fmla="*/ 33 w 38"/>
                <a:gd name="T95" fmla="*/ 3 h 23"/>
                <a:gd name="T96" fmla="*/ 33 w 38"/>
                <a:gd name="T97" fmla="*/ 4 h 23"/>
                <a:gd name="T98" fmla="*/ 33 w 38"/>
                <a:gd name="T99" fmla="*/ 4 h 23"/>
                <a:gd name="T100" fmla="*/ 23 w 38"/>
                <a:gd name="T101" fmla="*/ 15 h 23"/>
                <a:gd name="T102" fmla="*/ 22 w 38"/>
                <a:gd name="T103" fmla="*/ 16 h 23"/>
                <a:gd name="T104" fmla="*/ 18 w 38"/>
                <a:gd name="T105" fmla="*/ 14 h 23"/>
                <a:gd name="T106" fmla="*/ 12 w 38"/>
                <a:gd name="T107" fmla="*/ 10 h 23"/>
                <a:gd name="T108" fmla="*/ 10 w 38"/>
                <a:gd name="T109" fmla="*/ 11 h 23"/>
                <a:gd name="T110" fmla="*/ 1 w 38"/>
                <a:gd name="T111" fmla="*/ 2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8" h="23">
                  <a:moveTo>
                    <a:pt x="1" y="23"/>
                  </a:moveTo>
                  <a:cubicBezTo>
                    <a:pt x="1" y="23"/>
                    <a:pt x="1" y="23"/>
                    <a:pt x="1" y="23"/>
                  </a:cubicBezTo>
                  <a:cubicBezTo>
                    <a:pt x="0" y="23"/>
                    <a:pt x="0" y="23"/>
                    <a:pt x="0" y="23"/>
                  </a:cubicBezTo>
                  <a:cubicBezTo>
                    <a:pt x="0" y="22"/>
                    <a:pt x="0" y="22"/>
                    <a:pt x="0" y="22"/>
                  </a:cubicBezTo>
                  <a:cubicBezTo>
                    <a:pt x="0" y="21"/>
                    <a:pt x="0" y="21"/>
                    <a:pt x="0" y="20"/>
                  </a:cubicBezTo>
                  <a:cubicBezTo>
                    <a:pt x="0" y="20"/>
                    <a:pt x="0" y="20"/>
                    <a:pt x="0" y="20"/>
                  </a:cubicBezTo>
                  <a:cubicBezTo>
                    <a:pt x="9" y="10"/>
                    <a:pt x="9" y="10"/>
                    <a:pt x="9" y="10"/>
                  </a:cubicBezTo>
                  <a:cubicBezTo>
                    <a:pt x="10" y="9"/>
                    <a:pt x="12" y="9"/>
                    <a:pt x="13" y="10"/>
                  </a:cubicBezTo>
                  <a:cubicBezTo>
                    <a:pt x="14" y="11"/>
                    <a:pt x="17" y="12"/>
                    <a:pt x="19" y="13"/>
                  </a:cubicBezTo>
                  <a:cubicBezTo>
                    <a:pt x="20" y="13"/>
                    <a:pt x="22" y="14"/>
                    <a:pt x="22" y="14"/>
                  </a:cubicBezTo>
                  <a:cubicBezTo>
                    <a:pt x="25" y="11"/>
                    <a:pt x="30" y="6"/>
                    <a:pt x="31" y="4"/>
                  </a:cubicBezTo>
                  <a:cubicBezTo>
                    <a:pt x="29" y="4"/>
                    <a:pt x="29" y="4"/>
                    <a:pt x="29" y="4"/>
                  </a:cubicBezTo>
                  <a:cubicBezTo>
                    <a:pt x="29" y="4"/>
                    <a:pt x="28" y="4"/>
                    <a:pt x="28" y="4"/>
                  </a:cubicBezTo>
                  <a:cubicBezTo>
                    <a:pt x="28" y="4"/>
                    <a:pt x="27" y="3"/>
                    <a:pt x="27" y="3"/>
                  </a:cubicBezTo>
                  <a:cubicBezTo>
                    <a:pt x="27" y="3"/>
                    <a:pt x="26" y="2"/>
                    <a:pt x="27" y="2"/>
                  </a:cubicBezTo>
                  <a:cubicBezTo>
                    <a:pt x="27" y="2"/>
                    <a:pt x="27" y="2"/>
                    <a:pt x="27" y="2"/>
                  </a:cubicBezTo>
                  <a:cubicBezTo>
                    <a:pt x="31" y="1"/>
                    <a:pt x="38" y="0"/>
                    <a:pt x="38" y="0"/>
                  </a:cubicBezTo>
                  <a:cubicBezTo>
                    <a:pt x="38" y="0"/>
                    <a:pt x="38" y="0"/>
                    <a:pt x="38" y="0"/>
                  </a:cubicBezTo>
                  <a:cubicBezTo>
                    <a:pt x="38" y="0"/>
                    <a:pt x="38" y="0"/>
                    <a:pt x="38" y="0"/>
                  </a:cubicBezTo>
                  <a:cubicBezTo>
                    <a:pt x="38" y="1"/>
                    <a:pt x="37" y="8"/>
                    <a:pt x="37" y="10"/>
                  </a:cubicBezTo>
                  <a:cubicBezTo>
                    <a:pt x="37" y="10"/>
                    <a:pt x="36" y="10"/>
                    <a:pt x="36" y="11"/>
                  </a:cubicBezTo>
                  <a:cubicBezTo>
                    <a:pt x="36" y="11"/>
                    <a:pt x="36" y="11"/>
                    <a:pt x="36" y="11"/>
                  </a:cubicBezTo>
                  <a:cubicBezTo>
                    <a:pt x="35" y="10"/>
                    <a:pt x="34" y="9"/>
                    <a:pt x="34" y="9"/>
                  </a:cubicBezTo>
                  <a:cubicBezTo>
                    <a:pt x="34" y="9"/>
                    <a:pt x="34" y="9"/>
                    <a:pt x="34" y="9"/>
                  </a:cubicBezTo>
                  <a:cubicBezTo>
                    <a:pt x="34" y="6"/>
                    <a:pt x="34" y="6"/>
                    <a:pt x="34" y="6"/>
                  </a:cubicBezTo>
                  <a:cubicBezTo>
                    <a:pt x="32" y="9"/>
                    <a:pt x="28" y="14"/>
                    <a:pt x="25" y="17"/>
                  </a:cubicBezTo>
                  <a:cubicBezTo>
                    <a:pt x="24" y="18"/>
                    <a:pt x="24" y="18"/>
                    <a:pt x="23" y="18"/>
                  </a:cubicBezTo>
                  <a:cubicBezTo>
                    <a:pt x="22" y="19"/>
                    <a:pt x="21" y="18"/>
                    <a:pt x="20" y="18"/>
                  </a:cubicBezTo>
                  <a:cubicBezTo>
                    <a:pt x="11" y="13"/>
                    <a:pt x="11" y="13"/>
                    <a:pt x="11" y="13"/>
                  </a:cubicBezTo>
                  <a:cubicBezTo>
                    <a:pt x="1" y="23"/>
                    <a:pt x="1" y="23"/>
                    <a:pt x="1" y="23"/>
                  </a:cubicBezTo>
                  <a:cubicBezTo>
                    <a:pt x="1" y="23"/>
                    <a:pt x="1" y="23"/>
                    <a:pt x="1" y="23"/>
                  </a:cubicBezTo>
                  <a:close/>
                  <a:moveTo>
                    <a:pt x="1" y="20"/>
                  </a:moveTo>
                  <a:cubicBezTo>
                    <a:pt x="1" y="21"/>
                    <a:pt x="1" y="21"/>
                    <a:pt x="1" y="21"/>
                  </a:cubicBezTo>
                  <a:cubicBezTo>
                    <a:pt x="1" y="21"/>
                    <a:pt x="1" y="22"/>
                    <a:pt x="1" y="22"/>
                  </a:cubicBezTo>
                  <a:cubicBezTo>
                    <a:pt x="11" y="12"/>
                    <a:pt x="11" y="12"/>
                    <a:pt x="11" y="12"/>
                  </a:cubicBezTo>
                  <a:cubicBezTo>
                    <a:pt x="11" y="12"/>
                    <a:pt x="11" y="12"/>
                    <a:pt x="11" y="12"/>
                  </a:cubicBezTo>
                  <a:cubicBezTo>
                    <a:pt x="21" y="17"/>
                    <a:pt x="21" y="17"/>
                    <a:pt x="21" y="17"/>
                  </a:cubicBezTo>
                  <a:cubicBezTo>
                    <a:pt x="22" y="17"/>
                    <a:pt x="22" y="18"/>
                    <a:pt x="23" y="17"/>
                  </a:cubicBezTo>
                  <a:cubicBezTo>
                    <a:pt x="23" y="17"/>
                    <a:pt x="24" y="17"/>
                    <a:pt x="24" y="16"/>
                  </a:cubicBezTo>
                  <a:cubicBezTo>
                    <a:pt x="28" y="12"/>
                    <a:pt x="34" y="5"/>
                    <a:pt x="34" y="5"/>
                  </a:cubicBezTo>
                  <a:cubicBezTo>
                    <a:pt x="34" y="4"/>
                    <a:pt x="35" y="4"/>
                    <a:pt x="35" y="4"/>
                  </a:cubicBezTo>
                  <a:cubicBezTo>
                    <a:pt x="35" y="4"/>
                    <a:pt x="35" y="5"/>
                    <a:pt x="35" y="5"/>
                  </a:cubicBezTo>
                  <a:cubicBezTo>
                    <a:pt x="35" y="9"/>
                    <a:pt x="35" y="9"/>
                    <a:pt x="35" y="9"/>
                  </a:cubicBezTo>
                  <a:cubicBezTo>
                    <a:pt x="35" y="9"/>
                    <a:pt x="35" y="9"/>
                    <a:pt x="36" y="9"/>
                  </a:cubicBezTo>
                  <a:cubicBezTo>
                    <a:pt x="36" y="7"/>
                    <a:pt x="37" y="3"/>
                    <a:pt x="37" y="1"/>
                  </a:cubicBezTo>
                  <a:cubicBezTo>
                    <a:pt x="35" y="1"/>
                    <a:pt x="31" y="2"/>
                    <a:pt x="28" y="3"/>
                  </a:cubicBezTo>
                  <a:cubicBezTo>
                    <a:pt x="28" y="3"/>
                    <a:pt x="29" y="3"/>
                    <a:pt x="29" y="3"/>
                  </a:cubicBezTo>
                  <a:cubicBezTo>
                    <a:pt x="33" y="3"/>
                    <a:pt x="33" y="3"/>
                    <a:pt x="33" y="3"/>
                  </a:cubicBezTo>
                  <a:cubicBezTo>
                    <a:pt x="33" y="3"/>
                    <a:pt x="33" y="3"/>
                    <a:pt x="33" y="4"/>
                  </a:cubicBezTo>
                  <a:cubicBezTo>
                    <a:pt x="33" y="4"/>
                    <a:pt x="33" y="4"/>
                    <a:pt x="33" y="4"/>
                  </a:cubicBezTo>
                  <a:cubicBezTo>
                    <a:pt x="33" y="4"/>
                    <a:pt x="27" y="11"/>
                    <a:pt x="23" y="15"/>
                  </a:cubicBezTo>
                  <a:cubicBezTo>
                    <a:pt x="23" y="16"/>
                    <a:pt x="23" y="16"/>
                    <a:pt x="22" y="16"/>
                  </a:cubicBezTo>
                  <a:cubicBezTo>
                    <a:pt x="22" y="15"/>
                    <a:pt x="20" y="14"/>
                    <a:pt x="18" y="14"/>
                  </a:cubicBezTo>
                  <a:cubicBezTo>
                    <a:pt x="16" y="13"/>
                    <a:pt x="14" y="11"/>
                    <a:pt x="12" y="10"/>
                  </a:cubicBezTo>
                  <a:cubicBezTo>
                    <a:pt x="12" y="10"/>
                    <a:pt x="10" y="10"/>
                    <a:pt x="10" y="11"/>
                  </a:cubicBezTo>
                  <a:lnTo>
                    <a:pt x="1"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0" name="Freeform 245"/>
            <p:cNvSpPr>
              <a:spLocks noEditPoints="1"/>
            </p:cNvSpPr>
            <p:nvPr/>
          </p:nvSpPr>
          <p:spPr bwMode="auto">
            <a:xfrm>
              <a:off x="5173" y="2925"/>
              <a:ext cx="15" cy="28"/>
            </a:xfrm>
            <a:custGeom>
              <a:avLst/>
              <a:gdLst>
                <a:gd name="T0" fmla="*/ 6 w 6"/>
                <a:gd name="T1" fmla="*/ 11 h 11"/>
                <a:gd name="T2" fmla="*/ 1 w 6"/>
                <a:gd name="T3" fmla="*/ 11 h 11"/>
                <a:gd name="T4" fmla="*/ 0 w 6"/>
                <a:gd name="T5" fmla="*/ 11 h 11"/>
                <a:gd name="T6" fmla="*/ 0 w 6"/>
                <a:gd name="T7" fmla="*/ 8 h 11"/>
                <a:gd name="T8" fmla="*/ 0 w 6"/>
                <a:gd name="T9" fmla="*/ 6 h 11"/>
                <a:gd name="T10" fmla="*/ 0 w 6"/>
                <a:gd name="T11" fmla="*/ 5 h 11"/>
                <a:gd name="T12" fmla="*/ 4 w 6"/>
                <a:gd name="T13" fmla="*/ 2 h 11"/>
                <a:gd name="T14" fmla="*/ 5 w 6"/>
                <a:gd name="T15" fmla="*/ 1 h 11"/>
                <a:gd name="T16" fmla="*/ 6 w 6"/>
                <a:gd name="T17" fmla="*/ 0 h 11"/>
                <a:gd name="T18" fmla="*/ 6 w 6"/>
                <a:gd name="T19" fmla="*/ 1 h 11"/>
                <a:gd name="T20" fmla="*/ 6 w 6"/>
                <a:gd name="T21" fmla="*/ 11 h 11"/>
                <a:gd name="T22" fmla="*/ 6 w 6"/>
                <a:gd name="T23" fmla="*/ 11 h 11"/>
                <a:gd name="T24" fmla="*/ 1 w 6"/>
                <a:gd name="T25" fmla="*/ 10 h 11"/>
                <a:gd name="T26" fmla="*/ 5 w 6"/>
                <a:gd name="T27" fmla="*/ 10 h 11"/>
                <a:gd name="T28" fmla="*/ 5 w 6"/>
                <a:gd name="T29" fmla="*/ 2 h 11"/>
                <a:gd name="T30" fmla="*/ 5 w 6"/>
                <a:gd name="T31" fmla="*/ 2 h 11"/>
                <a:gd name="T32" fmla="*/ 1 w 6"/>
                <a:gd name="T33" fmla="*/ 6 h 11"/>
                <a:gd name="T34" fmla="*/ 1 w 6"/>
                <a:gd name="T35" fmla="*/ 8 h 11"/>
                <a:gd name="T36" fmla="*/ 1 w 6"/>
                <a:gd name="T37" fmla="*/ 1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 h="11">
                  <a:moveTo>
                    <a:pt x="6" y="11"/>
                  </a:moveTo>
                  <a:cubicBezTo>
                    <a:pt x="1" y="11"/>
                    <a:pt x="1" y="11"/>
                    <a:pt x="1" y="11"/>
                  </a:cubicBezTo>
                  <a:cubicBezTo>
                    <a:pt x="0" y="11"/>
                    <a:pt x="0" y="11"/>
                    <a:pt x="0" y="11"/>
                  </a:cubicBezTo>
                  <a:cubicBezTo>
                    <a:pt x="0" y="10"/>
                    <a:pt x="0" y="9"/>
                    <a:pt x="0" y="8"/>
                  </a:cubicBezTo>
                  <a:cubicBezTo>
                    <a:pt x="0" y="8"/>
                    <a:pt x="0" y="7"/>
                    <a:pt x="0" y="6"/>
                  </a:cubicBezTo>
                  <a:cubicBezTo>
                    <a:pt x="0" y="6"/>
                    <a:pt x="0" y="6"/>
                    <a:pt x="0" y="5"/>
                  </a:cubicBezTo>
                  <a:cubicBezTo>
                    <a:pt x="2" y="4"/>
                    <a:pt x="3" y="3"/>
                    <a:pt x="4" y="2"/>
                  </a:cubicBezTo>
                  <a:cubicBezTo>
                    <a:pt x="5" y="1"/>
                    <a:pt x="5" y="1"/>
                    <a:pt x="5" y="1"/>
                  </a:cubicBezTo>
                  <a:cubicBezTo>
                    <a:pt x="5" y="0"/>
                    <a:pt x="6" y="0"/>
                    <a:pt x="6" y="0"/>
                  </a:cubicBezTo>
                  <a:cubicBezTo>
                    <a:pt x="6" y="0"/>
                    <a:pt x="6" y="1"/>
                    <a:pt x="6" y="1"/>
                  </a:cubicBezTo>
                  <a:cubicBezTo>
                    <a:pt x="6" y="5"/>
                    <a:pt x="6" y="8"/>
                    <a:pt x="6" y="11"/>
                  </a:cubicBezTo>
                  <a:cubicBezTo>
                    <a:pt x="6" y="11"/>
                    <a:pt x="6" y="11"/>
                    <a:pt x="6" y="11"/>
                  </a:cubicBezTo>
                  <a:close/>
                  <a:moveTo>
                    <a:pt x="1" y="10"/>
                  </a:moveTo>
                  <a:cubicBezTo>
                    <a:pt x="5" y="10"/>
                    <a:pt x="5" y="10"/>
                    <a:pt x="5" y="10"/>
                  </a:cubicBezTo>
                  <a:cubicBezTo>
                    <a:pt x="5" y="8"/>
                    <a:pt x="5" y="5"/>
                    <a:pt x="5" y="2"/>
                  </a:cubicBezTo>
                  <a:cubicBezTo>
                    <a:pt x="5" y="2"/>
                    <a:pt x="5" y="2"/>
                    <a:pt x="5" y="2"/>
                  </a:cubicBezTo>
                  <a:cubicBezTo>
                    <a:pt x="4" y="4"/>
                    <a:pt x="2" y="5"/>
                    <a:pt x="1" y="6"/>
                  </a:cubicBezTo>
                  <a:cubicBezTo>
                    <a:pt x="1" y="7"/>
                    <a:pt x="1" y="8"/>
                    <a:pt x="1" y="8"/>
                  </a:cubicBezTo>
                  <a:cubicBezTo>
                    <a:pt x="1" y="9"/>
                    <a:pt x="1" y="10"/>
                    <a:pt x="1"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1" name="Freeform 246"/>
            <p:cNvSpPr>
              <a:spLocks noEditPoints="1"/>
            </p:cNvSpPr>
            <p:nvPr/>
          </p:nvSpPr>
          <p:spPr bwMode="auto">
            <a:xfrm>
              <a:off x="5193" y="2918"/>
              <a:ext cx="15" cy="35"/>
            </a:xfrm>
            <a:custGeom>
              <a:avLst/>
              <a:gdLst>
                <a:gd name="T0" fmla="*/ 6 w 6"/>
                <a:gd name="T1" fmla="*/ 14 h 14"/>
                <a:gd name="T2" fmla="*/ 1 w 6"/>
                <a:gd name="T3" fmla="*/ 14 h 14"/>
                <a:gd name="T4" fmla="*/ 0 w 6"/>
                <a:gd name="T5" fmla="*/ 14 h 14"/>
                <a:gd name="T6" fmla="*/ 0 w 6"/>
                <a:gd name="T7" fmla="*/ 8 h 14"/>
                <a:gd name="T8" fmla="*/ 0 w 6"/>
                <a:gd name="T9" fmla="*/ 2 h 14"/>
                <a:gd name="T10" fmla="*/ 0 w 6"/>
                <a:gd name="T11" fmla="*/ 2 h 14"/>
                <a:gd name="T12" fmla="*/ 0 w 6"/>
                <a:gd name="T13" fmla="*/ 2 h 14"/>
                <a:gd name="T14" fmla="*/ 2 w 6"/>
                <a:gd name="T15" fmla="*/ 0 h 14"/>
                <a:gd name="T16" fmla="*/ 2 w 6"/>
                <a:gd name="T17" fmla="*/ 0 h 14"/>
                <a:gd name="T18" fmla="*/ 5 w 6"/>
                <a:gd name="T19" fmla="*/ 2 h 14"/>
                <a:gd name="T20" fmla="*/ 6 w 6"/>
                <a:gd name="T21" fmla="*/ 3 h 14"/>
                <a:gd name="T22" fmla="*/ 6 w 6"/>
                <a:gd name="T23" fmla="*/ 4 h 14"/>
                <a:gd name="T24" fmla="*/ 6 w 6"/>
                <a:gd name="T25" fmla="*/ 14 h 14"/>
                <a:gd name="T26" fmla="*/ 6 w 6"/>
                <a:gd name="T27" fmla="*/ 14 h 14"/>
                <a:gd name="T28" fmla="*/ 1 w 6"/>
                <a:gd name="T29" fmla="*/ 13 h 14"/>
                <a:gd name="T30" fmla="*/ 5 w 6"/>
                <a:gd name="T31" fmla="*/ 13 h 14"/>
                <a:gd name="T32" fmla="*/ 5 w 6"/>
                <a:gd name="T33" fmla="*/ 4 h 14"/>
                <a:gd name="T34" fmla="*/ 4 w 6"/>
                <a:gd name="T35" fmla="*/ 3 h 14"/>
                <a:gd name="T36" fmla="*/ 2 w 6"/>
                <a:gd name="T37" fmla="*/ 1 h 14"/>
                <a:gd name="T38" fmla="*/ 1 w 6"/>
                <a:gd name="T39" fmla="*/ 2 h 14"/>
                <a:gd name="T40" fmla="*/ 1 w 6"/>
                <a:gd name="T41" fmla="*/ 3 h 14"/>
                <a:gd name="T42" fmla="*/ 1 w 6"/>
                <a:gd name="T43" fmla="*/ 8 h 14"/>
                <a:gd name="T44" fmla="*/ 1 w 6"/>
                <a:gd name="T45" fmla="*/ 1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 h="14">
                  <a:moveTo>
                    <a:pt x="6" y="14"/>
                  </a:moveTo>
                  <a:cubicBezTo>
                    <a:pt x="1" y="14"/>
                    <a:pt x="1" y="14"/>
                    <a:pt x="1" y="14"/>
                  </a:cubicBezTo>
                  <a:cubicBezTo>
                    <a:pt x="1" y="14"/>
                    <a:pt x="0" y="14"/>
                    <a:pt x="0" y="14"/>
                  </a:cubicBezTo>
                  <a:cubicBezTo>
                    <a:pt x="0" y="12"/>
                    <a:pt x="0" y="10"/>
                    <a:pt x="0" y="8"/>
                  </a:cubicBezTo>
                  <a:cubicBezTo>
                    <a:pt x="0" y="7"/>
                    <a:pt x="0" y="5"/>
                    <a:pt x="0" y="2"/>
                  </a:cubicBezTo>
                  <a:cubicBezTo>
                    <a:pt x="0" y="2"/>
                    <a:pt x="0" y="2"/>
                    <a:pt x="0" y="2"/>
                  </a:cubicBezTo>
                  <a:cubicBezTo>
                    <a:pt x="0" y="2"/>
                    <a:pt x="0" y="2"/>
                    <a:pt x="0" y="2"/>
                  </a:cubicBezTo>
                  <a:cubicBezTo>
                    <a:pt x="1" y="1"/>
                    <a:pt x="1" y="0"/>
                    <a:pt x="2" y="0"/>
                  </a:cubicBezTo>
                  <a:cubicBezTo>
                    <a:pt x="2" y="0"/>
                    <a:pt x="2" y="0"/>
                    <a:pt x="2" y="0"/>
                  </a:cubicBezTo>
                  <a:cubicBezTo>
                    <a:pt x="3" y="1"/>
                    <a:pt x="4" y="1"/>
                    <a:pt x="5" y="2"/>
                  </a:cubicBezTo>
                  <a:cubicBezTo>
                    <a:pt x="5" y="2"/>
                    <a:pt x="6" y="3"/>
                    <a:pt x="6" y="3"/>
                  </a:cubicBezTo>
                  <a:cubicBezTo>
                    <a:pt x="6" y="3"/>
                    <a:pt x="6" y="3"/>
                    <a:pt x="6" y="4"/>
                  </a:cubicBezTo>
                  <a:cubicBezTo>
                    <a:pt x="6" y="7"/>
                    <a:pt x="6" y="11"/>
                    <a:pt x="6" y="14"/>
                  </a:cubicBezTo>
                  <a:cubicBezTo>
                    <a:pt x="6" y="14"/>
                    <a:pt x="6" y="14"/>
                    <a:pt x="6" y="14"/>
                  </a:cubicBezTo>
                  <a:close/>
                  <a:moveTo>
                    <a:pt x="1" y="13"/>
                  </a:moveTo>
                  <a:cubicBezTo>
                    <a:pt x="5" y="13"/>
                    <a:pt x="5" y="13"/>
                    <a:pt x="5" y="13"/>
                  </a:cubicBezTo>
                  <a:cubicBezTo>
                    <a:pt x="5" y="11"/>
                    <a:pt x="5" y="7"/>
                    <a:pt x="5" y="4"/>
                  </a:cubicBezTo>
                  <a:cubicBezTo>
                    <a:pt x="5" y="3"/>
                    <a:pt x="4" y="3"/>
                    <a:pt x="4" y="3"/>
                  </a:cubicBezTo>
                  <a:cubicBezTo>
                    <a:pt x="3" y="2"/>
                    <a:pt x="3" y="2"/>
                    <a:pt x="2" y="1"/>
                  </a:cubicBezTo>
                  <a:cubicBezTo>
                    <a:pt x="2" y="1"/>
                    <a:pt x="1" y="2"/>
                    <a:pt x="1" y="2"/>
                  </a:cubicBezTo>
                  <a:cubicBezTo>
                    <a:pt x="1" y="2"/>
                    <a:pt x="1" y="3"/>
                    <a:pt x="1" y="3"/>
                  </a:cubicBezTo>
                  <a:cubicBezTo>
                    <a:pt x="1" y="5"/>
                    <a:pt x="1" y="7"/>
                    <a:pt x="1" y="8"/>
                  </a:cubicBezTo>
                  <a:cubicBezTo>
                    <a:pt x="1" y="10"/>
                    <a:pt x="1" y="11"/>
                    <a:pt x="1"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2" name="Freeform 247"/>
            <p:cNvSpPr>
              <a:spLocks noEditPoints="1"/>
            </p:cNvSpPr>
            <p:nvPr/>
          </p:nvSpPr>
          <p:spPr bwMode="auto">
            <a:xfrm>
              <a:off x="5213" y="2928"/>
              <a:ext cx="17" cy="25"/>
            </a:xfrm>
            <a:custGeom>
              <a:avLst/>
              <a:gdLst>
                <a:gd name="T0" fmla="*/ 6 w 7"/>
                <a:gd name="T1" fmla="*/ 10 h 10"/>
                <a:gd name="T2" fmla="*/ 1 w 7"/>
                <a:gd name="T3" fmla="*/ 10 h 10"/>
                <a:gd name="T4" fmla="*/ 1 w 7"/>
                <a:gd name="T5" fmla="*/ 10 h 10"/>
                <a:gd name="T6" fmla="*/ 0 w 7"/>
                <a:gd name="T7" fmla="*/ 1 h 10"/>
                <a:gd name="T8" fmla="*/ 1 w 7"/>
                <a:gd name="T9" fmla="*/ 0 h 10"/>
                <a:gd name="T10" fmla="*/ 1 w 7"/>
                <a:gd name="T11" fmla="*/ 0 h 10"/>
                <a:gd name="T12" fmla="*/ 2 w 7"/>
                <a:gd name="T13" fmla="*/ 1 h 10"/>
                <a:gd name="T14" fmla="*/ 4 w 7"/>
                <a:gd name="T15" fmla="*/ 1 h 10"/>
                <a:gd name="T16" fmla="*/ 5 w 7"/>
                <a:gd name="T17" fmla="*/ 1 h 10"/>
                <a:gd name="T18" fmla="*/ 6 w 7"/>
                <a:gd name="T19" fmla="*/ 0 h 10"/>
                <a:gd name="T20" fmla="*/ 6 w 7"/>
                <a:gd name="T21" fmla="*/ 0 h 10"/>
                <a:gd name="T22" fmla="*/ 7 w 7"/>
                <a:gd name="T23" fmla="*/ 1 h 10"/>
                <a:gd name="T24" fmla="*/ 7 w 7"/>
                <a:gd name="T25" fmla="*/ 10 h 10"/>
                <a:gd name="T26" fmla="*/ 6 w 7"/>
                <a:gd name="T27" fmla="*/ 10 h 10"/>
                <a:gd name="T28" fmla="*/ 2 w 7"/>
                <a:gd name="T29" fmla="*/ 9 h 10"/>
                <a:gd name="T30" fmla="*/ 6 w 7"/>
                <a:gd name="T31" fmla="*/ 9 h 10"/>
                <a:gd name="T32" fmla="*/ 6 w 7"/>
                <a:gd name="T33" fmla="*/ 2 h 10"/>
                <a:gd name="T34" fmla="*/ 4 w 7"/>
                <a:gd name="T35" fmla="*/ 2 h 10"/>
                <a:gd name="T36" fmla="*/ 2 w 7"/>
                <a:gd name="T37" fmla="*/ 1 h 10"/>
                <a:gd name="T38" fmla="*/ 1 w 7"/>
                <a:gd name="T39" fmla="*/ 1 h 10"/>
                <a:gd name="T40" fmla="*/ 2 w 7"/>
                <a:gd name="T41"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 h="10">
                  <a:moveTo>
                    <a:pt x="6" y="10"/>
                  </a:moveTo>
                  <a:cubicBezTo>
                    <a:pt x="1" y="10"/>
                    <a:pt x="1" y="10"/>
                    <a:pt x="1" y="10"/>
                  </a:cubicBezTo>
                  <a:cubicBezTo>
                    <a:pt x="1" y="10"/>
                    <a:pt x="1" y="10"/>
                    <a:pt x="1" y="10"/>
                  </a:cubicBezTo>
                  <a:cubicBezTo>
                    <a:pt x="0" y="1"/>
                    <a:pt x="0" y="1"/>
                    <a:pt x="0" y="1"/>
                  </a:cubicBezTo>
                  <a:cubicBezTo>
                    <a:pt x="0" y="0"/>
                    <a:pt x="0" y="0"/>
                    <a:pt x="1" y="0"/>
                  </a:cubicBezTo>
                  <a:cubicBezTo>
                    <a:pt x="1" y="0"/>
                    <a:pt x="1" y="0"/>
                    <a:pt x="1" y="0"/>
                  </a:cubicBezTo>
                  <a:cubicBezTo>
                    <a:pt x="1" y="0"/>
                    <a:pt x="1" y="0"/>
                    <a:pt x="2" y="1"/>
                  </a:cubicBezTo>
                  <a:cubicBezTo>
                    <a:pt x="3" y="1"/>
                    <a:pt x="4" y="1"/>
                    <a:pt x="4" y="1"/>
                  </a:cubicBezTo>
                  <a:cubicBezTo>
                    <a:pt x="5" y="1"/>
                    <a:pt x="5" y="1"/>
                    <a:pt x="5" y="1"/>
                  </a:cubicBezTo>
                  <a:cubicBezTo>
                    <a:pt x="5" y="0"/>
                    <a:pt x="6" y="0"/>
                    <a:pt x="6" y="0"/>
                  </a:cubicBezTo>
                  <a:cubicBezTo>
                    <a:pt x="6" y="0"/>
                    <a:pt x="6" y="0"/>
                    <a:pt x="6" y="0"/>
                  </a:cubicBezTo>
                  <a:cubicBezTo>
                    <a:pt x="6" y="0"/>
                    <a:pt x="7" y="0"/>
                    <a:pt x="7" y="1"/>
                  </a:cubicBezTo>
                  <a:cubicBezTo>
                    <a:pt x="7" y="4"/>
                    <a:pt x="7" y="7"/>
                    <a:pt x="7" y="10"/>
                  </a:cubicBezTo>
                  <a:cubicBezTo>
                    <a:pt x="7" y="10"/>
                    <a:pt x="6" y="10"/>
                    <a:pt x="6" y="10"/>
                  </a:cubicBezTo>
                  <a:close/>
                  <a:moveTo>
                    <a:pt x="2" y="9"/>
                  </a:moveTo>
                  <a:cubicBezTo>
                    <a:pt x="6" y="9"/>
                    <a:pt x="6" y="9"/>
                    <a:pt x="6" y="9"/>
                  </a:cubicBezTo>
                  <a:cubicBezTo>
                    <a:pt x="6" y="7"/>
                    <a:pt x="6" y="5"/>
                    <a:pt x="6" y="2"/>
                  </a:cubicBezTo>
                  <a:cubicBezTo>
                    <a:pt x="5" y="2"/>
                    <a:pt x="5" y="2"/>
                    <a:pt x="4" y="2"/>
                  </a:cubicBezTo>
                  <a:cubicBezTo>
                    <a:pt x="3" y="2"/>
                    <a:pt x="3" y="2"/>
                    <a:pt x="2" y="1"/>
                  </a:cubicBezTo>
                  <a:cubicBezTo>
                    <a:pt x="2" y="1"/>
                    <a:pt x="2" y="1"/>
                    <a:pt x="1" y="1"/>
                  </a:cubicBezTo>
                  <a:lnTo>
                    <a:pt x="2"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3" name="Freeform 248"/>
            <p:cNvSpPr>
              <a:spLocks noEditPoints="1"/>
            </p:cNvSpPr>
            <p:nvPr/>
          </p:nvSpPr>
          <p:spPr bwMode="auto">
            <a:xfrm>
              <a:off x="5235" y="2910"/>
              <a:ext cx="15" cy="43"/>
            </a:xfrm>
            <a:custGeom>
              <a:avLst/>
              <a:gdLst>
                <a:gd name="T0" fmla="*/ 5 w 6"/>
                <a:gd name="T1" fmla="*/ 17 h 17"/>
                <a:gd name="T2" fmla="*/ 0 w 6"/>
                <a:gd name="T3" fmla="*/ 17 h 17"/>
                <a:gd name="T4" fmla="*/ 0 w 6"/>
                <a:gd name="T5" fmla="*/ 17 h 17"/>
                <a:gd name="T6" fmla="*/ 0 w 6"/>
                <a:gd name="T7" fmla="*/ 11 h 17"/>
                <a:gd name="T8" fmla="*/ 0 w 6"/>
                <a:gd name="T9" fmla="*/ 6 h 17"/>
                <a:gd name="T10" fmla="*/ 0 w 6"/>
                <a:gd name="T11" fmla="*/ 5 h 17"/>
                <a:gd name="T12" fmla="*/ 1 w 6"/>
                <a:gd name="T13" fmla="*/ 4 h 17"/>
                <a:gd name="T14" fmla="*/ 5 w 6"/>
                <a:gd name="T15" fmla="*/ 0 h 17"/>
                <a:gd name="T16" fmla="*/ 5 w 6"/>
                <a:gd name="T17" fmla="*/ 0 h 17"/>
                <a:gd name="T18" fmla="*/ 6 w 6"/>
                <a:gd name="T19" fmla="*/ 0 h 17"/>
                <a:gd name="T20" fmla="*/ 6 w 6"/>
                <a:gd name="T21" fmla="*/ 17 h 17"/>
                <a:gd name="T22" fmla="*/ 5 w 6"/>
                <a:gd name="T23" fmla="*/ 17 h 17"/>
                <a:gd name="T24" fmla="*/ 1 w 6"/>
                <a:gd name="T25" fmla="*/ 16 h 17"/>
                <a:gd name="T26" fmla="*/ 5 w 6"/>
                <a:gd name="T27" fmla="*/ 16 h 17"/>
                <a:gd name="T28" fmla="*/ 5 w 6"/>
                <a:gd name="T29" fmla="*/ 2 h 17"/>
                <a:gd name="T30" fmla="*/ 2 w 6"/>
                <a:gd name="T31" fmla="*/ 4 h 17"/>
                <a:gd name="T32" fmla="*/ 1 w 6"/>
                <a:gd name="T33" fmla="*/ 6 h 17"/>
                <a:gd name="T34" fmla="*/ 1 w 6"/>
                <a:gd name="T35" fmla="*/ 11 h 17"/>
                <a:gd name="T36" fmla="*/ 1 w 6"/>
                <a:gd name="T37" fmla="*/ 1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 h="17">
                  <a:moveTo>
                    <a:pt x="5" y="17"/>
                  </a:moveTo>
                  <a:cubicBezTo>
                    <a:pt x="0" y="17"/>
                    <a:pt x="0" y="17"/>
                    <a:pt x="0" y="17"/>
                  </a:cubicBezTo>
                  <a:cubicBezTo>
                    <a:pt x="0" y="17"/>
                    <a:pt x="0" y="17"/>
                    <a:pt x="0" y="17"/>
                  </a:cubicBezTo>
                  <a:cubicBezTo>
                    <a:pt x="0" y="15"/>
                    <a:pt x="0" y="13"/>
                    <a:pt x="0" y="11"/>
                  </a:cubicBezTo>
                  <a:cubicBezTo>
                    <a:pt x="0" y="10"/>
                    <a:pt x="0" y="8"/>
                    <a:pt x="0" y="6"/>
                  </a:cubicBezTo>
                  <a:cubicBezTo>
                    <a:pt x="0" y="6"/>
                    <a:pt x="0" y="5"/>
                    <a:pt x="0" y="5"/>
                  </a:cubicBezTo>
                  <a:cubicBezTo>
                    <a:pt x="0" y="5"/>
                    <a:pt x="0" y="5"/>
                    <a:pt x="1" y="4"/>
                  </a:cubicBezTo>
                  <a:cubicBezTo>
                    <a:pt x="3" y="2"/>
                    <a:pt x="4" y="1"/>
                    <a:pt x="5" y="0"/>
                  </a:cubicBezTo>
                  <a:cubicBezTo>
                    <a:pt x="5" y="0"/>
                    <a:pt x="5" y="0"/>
                    <a:pt x="5" y="0"/>
                  </a:cubicBezTo>
                  <a:cubicBezTo>
                    <a:pt x="6" y="0"/>
                    <a:pt x="6" y="0"/>
                    <a:pt x="6" y="0"/>
                  </a:cubicBezTo>
                  <a:cubicBezTo>
                    <a:pt x="6" y="6"/>
                    <a:pt x="6" y="12"/>
                    <a:pt x="6" y="17"/>
                  </a:cubicBezTo>
                  <a:cubicBezTo>
                    <a:pt x="6" y="17"/>
                    <a:pt x="6" y="17"/>
                    <a:pt x="5" y="17"/>
                  </a:cubicBezTo>
                  <a:close/>
                  <a:moveTo>
                    <a:pt x="1" y="16"/>
                  </a:moveTo>
                  <a:cubicBezTo>
                    <a:pt x="5" y="16"/>
                    <a:pt x="5" y="16"/>
                    <a:pt x="5" y="16"/>
                  </a:cubicBezTo>
                  <a:cubicBezTo>
                    <a:pt x="5" y="12"/>
                    <a:pt x="5" y="7"/>
                    <a:pt x="5" y="2"/>
                  </a:cubicBezTo>
                  <a:cubicBezTo>
                    <a:pt x="4" y="2"/>
                    <a:pt x="3" y="3"/>
                    <a:pt x="2" y="4"/>
                  </a:cubicBezTo>
                  <a:cubicBezTo>
                    <a:pt x="1" y="5"/>
                    <a:pt x="1" y="6"/>
                    <a:pt x="1" y="6"/>
                  </a:cubicBezTo>
                  <a:cubicBezTo>
                    <a:pt x="1" y="8"/>
                    <a:pt x="1" y="10"/>
                    <a:pt x="1" y="11"/>
                  </a:cubicBezTo>
                  <a:cubicBezTo>
                    <a:pt x="1" y="13"/>
                    <a:pt x="1" y="15"/>
                    <a:pt x="1"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4" name="Freeform 249"/>
            <p:cNvSpPr/>
            <p:nvPr/>
          </p:nvSpPr>
          <p:spPr bwMode="auto">
            <a:xfrm>
              <a:off x="5155" y="2928"/>
              <a:ext cx="8" cy="2"/>
            </a:xfrm>
            <a:custGeom>
              <a:avLst/>
              <a:gdLst>
                <a:gd name="T0" fmla="*/ 2 w 3"/>
                <a:gd name="T1" fmla="*/ 1 h 1"/>
                <a:gd name="T2" fmla="*/ 1 w 3"/>
                <a:gd name="T3" fmla="*/ 1 h 1"/>
                <a:gd name="T4" fmla="*/ 0 w 3"/>
                <a:gd name="T5" fmla="*/ 1 h 1"/>
                <a:gd name="T6" fmla="*/ 1 w 3"/>
                <a:gd name="T7" fmla="*/ 0 h 1"/>
                <a:gd name="T8" fmla="*/ 2 w 3"/>
                <a:gd name="T9" fmla="*/ 0 h 1"/>
                <a:gd name="T10" fmla="*/ 3 w 3"/>
                <a:gd name="T11" fmla="*/ 1 h 1"/>
                <a:gd name="T12" fmla="*/ 2 w 3"/>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3" h="1">
                  <a:moveTo>
                    <a:pt x="2" y="1"/>
                  </a:moveTo>
                  <a:cubicBezTo>
                    <a:pt x="1" y="1"/>
                    <a:pt x="1" y="1"/>
                    <a:pt x="1" y="1"/>
                  </a:cubicBezTo>
                  <a:cubicBezTo>
                    <a:pt x="1" y="1"/>
                    <a:pt x="0" y="1"/>
                    <a:pt x="0" y="1"/>
                  </a:cubicBezTo>
                  <a:cubicBezTo>
                    <a:pt x="0" y="1"/>
                    <a:pt x="1" y="0"/>
                    <a:pt x="1" y="0"/>
                  </a:cubicBezTo>
                  <a:cubicBezTo>
                    <a:pt x="2" y="0"/>
                    <a:pt x="2" y="0"/>
                    <a:pt x="2" y="0"/>
                  </a:cubicBezTo>
                  <a:cubicBezTo>
                    <a:pt x="3" y="0"/>
                    <a:pt x="3" y="1"/>
                    <a:pt x="3" y="1"/>
                  </a:cubicBezTo>
                  <a:cubicBezTo>
                    <a:pt x="3" y="1"/>
                    <a:pt x="3"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5" name="Freeform 250"/>
            <p:cNvSpPr/>
            <p:nvPr/>
          </p:nvSpPr>
          <p:spPr bwMode="auto">
            <a:xfrm>
              <a:off x="5155" y="2941"/>
              <a:ext cx="8" cy="2"/>
            </a:xfrm>
            <a:custGeom>
              <a:avLst/>
              <a:gdLst>
                <a:gd name="T0" fmla="*/ 2 w 3"/>
                <a:gd name="T1" fmla="*/ 1 h 1"/>
                <a:gd name="T2" fmla="*/ 1 w 3"/>
                <a:gd name="T3" fmla="*/ 1 h 1"/>
                <a:gd name="T4" fmla="*/ 0 w 3"/>
                <a:gd name="T5" fmla="*/ 1 h 1"/>
                <a:gd name="T6" fmla="*/ 1 w 3"/>
                <a:gd name="T7" fmla="*/ 0 h 1"/>
                <a:gd name="T8" fmla="*/ 2 w 3"/>
                <a:gd name="T9" fmla="*/ 0 h 1"/>
                <a:gd name="T10" fmla="*/ 3 w 3"/>
                <a:gd name="T11" fmla="*/ 1 h 1"/>
                <a:gd name="T12" fmla="*/ 2 w 3"/>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3" h="1">
                  <a:moveTo>
                    <a:pt x="2" y="1"/>
                  </a:moveTo>
                  <a:cubicBezTo>
                    <a:pt x="1" y="1"/>
                    <a:pt x="1" y="1"/>
                    <a:pt x="1" y="1"/>
                  </a:cubicBezTo>
                  <a:cubicBezTo>
                    <a:pt x="1" y="1"/>
                    <a:pt x="0" y="1"/>
                    <a:pt x="0" y="1"/>
                  </a:cubicBezTo>
                  <a:cubicBezTo>
                    <a:pt x="0" y="0"/>
                    <a:pt x="1" y="0"/>
                    <a:pt x="1" y="0"/>
                  </a:cubicBezTo>
                  <a:cubicBezTo>
                    <a:pt x="2" y="0"/>
                    <a:pt x="2" y="0"/>
                    <a:pt x="2" y="0"/>
                  </a:cubicBezTo>
                  <a:cubicBezTo>
                    <a:pt x="3" y="0"/>
                    <a:pt x="3" y="0"/>
                    <a:pt x="3" y="1"/>
                  </a:cubicBezTo>
                  <a:cubicBezTo>
                    <a:pt x="3" y="1"/>
                    <a:pt x="3"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6" name="Freeform 251"/>
            <p:cNvSpPr/>
            <p:nvPr/>
          </p:nvSpPr>
          <p:spPr bwMode="auto">
            <a:xfrm>
              <a:off x="5155" y="2905"/>
              <a:ext cx="8" cy="2"/>
            </a:xfrm>
            <a:custGeom>
              <a:avLst/>
              <a:gdLst>
                <a:gd name="T0" fmla="*/ 2 w 3"/>
                <a:gd name="T1" fmla="*/ 1 h 1"/>
                <a:gd name="T2" fmla="*/ 1 w 3"/>
                <a:gd name="T3" fmla="*/ 1 h 1"/>
                <a:gd name="T4" fmla="*/ 0 w 3"/>
                <a:gd name="T5" fmla="*/ 1 h 1"/>
                <a:gd name="T6" fmla="*/ 1 w 3"/>
                <a:gd name="T7" fmla="*/ 0 h 1"/>
                <a:gd name="T8" fmla="*/ 2 w 3"/>
                <a:gd name="T9" fmla="*/ 0 h 1"/>
                <a:gd name="T10" fmla="*/ 3 w 3"/>
                <a:gd name="T11" fmla="*/ 1 h 1"/>
                <a:gd name="T12" fmla="*/ 2 w 3"/>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3" h="1">
                  <a:moveTo>
                    <a:pt x="2" y="1"/>
                  </a:moveTo>
                  <a:cubicBezTo>
                    <a:pt x="1" y="1"/>
                    <a:pt x="1" y="1"/>
                    <a:pt x="1" y="1"/>
                  </a:cubicBezTo>
                  <a:cubicBezTo>
                    <a:pt x="1" y="1"/>
                    <a:pt x="0" y="1"/>
                    <a:pt x="0" y="1"/>
                  </a:cubicBezTo>
                  <a:cubicBezTo>
                    <a:pt x="0" y="0"/>
                    <a:pt x="1" y="0"/>
                    <a:pt x="1" y="0"/>
                  </a:cubicBezTo>
                  <a:cubicBezTo>
                    <a:pt x="2" y="0"/>
                    <a:pt x="2" y="0"/>
                    <a:pt x="2" y="0"/>
                  </a:cubicBezTo>
                  <a:cubicBezTo>
                    <a:pt x="3" y="0"/>
                    <a:pt x="3" y="0"/>
                    <a:pt x="3" y="1"/>
                  </a:cubicBezTo>
                  <a:cubicBezTo>
                    <a:pt x="3" y="1"/>
                    <a:pt x="3"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7" name="Freeform 252"/>
            <p:cNvSpPr/>
            <p:nvPr/>
          </p:nvSpPr>
          <p:spPr bwMode="auto">
            <a:xfrm>
              <a:off x="5155" y="2895"/>
              <a:ext cx="8" cy="2"/>
            </a:xfrm>
            <a:custGeom>
              <a:avLst/>
              <a:gdLst>
                <a:gd name="T0" fmla="*/ 2 w 3"/>
                <a:gd name="T1" fmla="*/ 1 h 1"/>
                <a:gd name="T2" fmla="*/ 1 w 3"/>
                <a:gd name="T3" fmla="*/ 1 h 1"/>
                <a:gd name="T4" fmla="*/ 0 w 3"/>
                <a:gd name="T5" fmla="*/ 0 h 1"/>
                <a:gd name="T6" fmla="*/ 1 w 3"/>
                <a:gd name="T7" fmla="*/ 0 h 1"/>
                <a:gd name="T8" fmla="*/ 2 w 3"/>
                <a:gd name="T9" fmla="*/ 0 h 1"/>
                <a:gd name="T10" fmla="*/ 3 w 3"/>
                <a:gd name="T11" fmla="*/ 0 h 1"/>
                <a:gd name="T12" fmla="*/ 2 w 3"/>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3" h="1">
                  <a:moveTo>
                    <a:pt x="2" y="1"/>
                  </a:moveTo>
                  <a:cubicBezTo>
                    <a:pt x="1" y="1"/>
                    <a:pt x="1" y="1"/>
                    <a:pt x="1" y="1"/>
                  </a:cubicBezTo>
                  <a:cubicBezTo>
                    <a:pt x="1" y="1"/>
                    <a:pt x="0" y="1"/>
                    <a:pt x="0" y="0"/>
                  </a:cubicBezTo>
                  <a:cubicBezTo>
                    <a:pt x="0" y="0"/>
                    <a:pt x="1" y="0"/>
                    <a:pt x="1" y="0"/>
                  </a:cubicBezTo>
                  <a:cubicBezTo>
                    <a:pt x="2" y="0"/>
                    <a:pt x="2" y="0"/>
                    <a:pt x="2" y="0"/>
                  </a:cubicBezTo>
                  <a:cubicBezTo>
                    <a:pt x="3" y="0"/>
                    <a:pt x="3" y="0"/>
                    <a:pt x="3" y="0"/>
                  </a:cubicBezTo>
                  <a:cubicBezTo>
                    <a:pt x="3" y="1"/>
                    <a:pt x="3"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8" name="Freeform 253"/>
            <p:cNvSpPr/>
            <p:nvPr/>
          </p:nvSpPr>
          <p:spPr bwMode="auto">
            <a:xfrm>
              <a:off x="5155" y="2918"/>
              <a:ext cx="8" cy="2"/>
            </a:xfrm>
            <a:custGeom>
              <a:avLst/>
              <a:gdLst>
                <a:gd name="T0" fmla="*/ 2 w 3"/>
                <a:gd name="T1" fmla="*/ 1 h 1"/>
                <a:gd name="T2" fmla="*/ 1 w 3"/>
                <a:gd name="T3" fmla="*/ 1 h 1"/>
                <a:gd name="T4" fmla="*/ 0 w 3"/>
                <a:gd name="T5" fmla="*/ 0 h 1"/>
                <a:gd name="T6" fmla="*/ 1 w 3"/>
                <a:gd name="T7" fmla="*/ 0 h 1"/>
                <a:gd name="T8" fmla="*/ 2 w 3"/>
                <a:gd name="T9" fmla="*/ 0 h 1"/>
                <a:gd name="T10" fmla="*/ 3 w 3"/>
                <a:gd name="T11" fmla="*/ 0 h 1"/>
                <a:gd name="T12" fmla="*/ 2 w 3"/>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3" h="1">
                  <a:moveTo>
                    <a:pt x="2" y="1"/>
                  </a:moveTo>
                  <a:cubicBezTo>
                    <a:pt x="1" y="1"/>
                    <a:pt x="1" y="1"/>
                    <a:pt x="1" y="1"/>
                  </a:cubicBezTo>
                  <a:cubicBezTo>
                    <a:pt x="1" y="1"/>
                    <a:pt x="0" y="1"/>
                    <a:pt x="0" y="0"/>
                  </a:cubicBezTo>
                  <a:cubicBezTo>
                    <a:pt x="0" y="0"/>
                    <a:pt x="1" y="0"/>
                    <a:pt x="1" y="0"/>
                  </a:cubicBezTo>
                  <a:cubicBezTo>
                    <a:pt x="2" y="0"/>
                    <a:pt x="2" y="0"/>
                    <a:pt x="2" y="0"/>
                  </a:cubicBezTo>
                  <a:cubicBezTo>
                    <a:pt x="3" y="0"/>
                    <a:pt x="3" y="0"/>
                    <a:pt x="3" y="0"/>
                  </a:cubicBezTo>
                  <a:cubicBezTo>
                    <a:pt x="3" y="1"/>
                    <a:pt x="3"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9" name="Freeform 254"/>
            <p:cNvSpPr/>
            <p:nvPr/>
          </p:nvSpPr>
          <p:spPr bwMode="auto">
            <a:xfrm>
              <a:off x="5173" y="2943"/>
              <a:ext cx="15" cy="10"/>
            </a:xfrm>
            <a:custGeom>
              <a:avLst/>
              <a:gdLst>
                <a:gd name="T0" fmla="*/ 1 w 6"/>
                <a:gd name="T1" fmla="*/ 4 h 4"/>
                <a:gd name="T2" fmla="*/ 0 w 6"/>
                <a:gd name="T3" fmla="*/ 4 h 4"/>
                <a:gd name="T4" fmla="*/ 1 w 6"/>
                <a:gd name="T5" fmla="*/ 3 h 4"/>
                <a:gd name="T6" fmla="*/ 3 w 6"/>
                <a:gd name="T7" fmla="*/ 2 h 4"/>
                <a:gd name="T8" fmla="*/ 5 w 6"/>
                <a:gd name="T9" fmla="*/ 1 h 4"/>
                <a:gd name="T10" fmla="*/ 6 w 6"/>
                <a:gd name="T11" fmla="*/ 1 h 4"/>
                <a:gd name="T12" fmla="*/ 6 w 6"/>
                <a:gd name="T13" fmla="*/ 1 h 4"/>
                <a:gd name="T14" fmla="*/ 3 w 6"/>
                <a:gd name="T15" fmla="*/ 3 h 4"/>
                <a:gd name="T16" fmla="*/ 1 w 6"/>
                <a:gd name="T17" fmla="*/ 4 h 4"/>
                <a:gd name="T18" fmla="*/ 1 w 6"/>
                <a:gd name="T19"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4">
                  <a:moveTo>
                    <a:pt x="1" y="4"/>
                  </a:moveTo>
                  <a:cubicBezTo>
                    <a:pt x="1" y="4"/>
                    <a:pt x="1" y="4"/>
                    <a:pt x="0" y="4"/>
                  </a:cubicBezTo>
                  <a:cubicBezTo>
                    <a:pt x="0" y="4"/>
                    <a:pt x="0" y="3"/>
                    <a:pt x="1" y="3"/>
                  </a:cubicBezTo>
                  <a:cubicBezTo>
                    <a:pt x="1" y="3"/>
                    <a:pt x="2" y="2"/>
                    <a:pt x="3" y="2"/>
                  </a:cubicBezTo>
                  <a:cubicBezTo>
                    <a:pt x="4" y="2"/>
                    <a:pt x="4" y="1"/>
                    <a:pt x="5" y="1"/>
                  </a:cubicBezTo>
                  <a:cubicBezTo>
                    <a:pt x="5" y="0"/>
                    <a:pt x="6" y="1"/>
                    <a:pt x="6" y="1"/>
                  </a:cubicBezTo>
                  <a:cubicBezTo>
                    <a:pt x="6" y="1"/>
                    <a:pt x="6" y="1"/>
                    <a:pt x="6" y="1"/>
                  </a:cubicBezTo>
                  <a:cubicBezTo>
                    <a:pt x="5" y="2"/>
                    <a:pt x="4" y="2"/>
                    <a:pt x="3" y="3"/>
                  </a:cubicBezTo>
                  <a:cubicBezTo>
                    <a:pt x="3" y="3"/>
                    <a:pt x="2" y="4"/>
                    <a:pt x="1" y="4"/>
                  </a:cubicBezTo>
                  <a:cubicBezTo>
                    <a:pt x="1" y="4"/>
                    <a:pt x="1" y="4"/>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0" name="Freeform 255"/>
            <p:cNvSpPr/>
            <p:nvPr/>
          </p:nvSpPr>
          <p:spPr bwMode="auto">
            <a:xfrm>
              <a:off x="5173" y="2938"/>
              <a:ext cx="15" cy="8"/>
            </a:xfrm>
            <a:custGeom>
              <a:avLst/>
              <a:gdLst>
                <a:gd name="T0" fmla="*/ 1 w 6"/>
                <a:gd name="T1" fmla="*/ 3 h 3"/>
                <a:gd name="T2" fmla="*/ 0 w 6"/>
                <a:gd name="T3" fmla="*/ 3 h 3"/>
                <a:gd name="T4" fmla="*/ 1 w 6"/>
                <a:gd name="T5" fmla="*/ 2 h 3"/>
                <a:gd name="T6" fmla="*/ 3 w 6"/>
                <a:gd name="T7" fmla="*/ 1 h 3"/>
                <a:gd name="T8" fmla="*/ 5 w 6"/>
                <a:gd name="T9" fmla="*/ 0 h 3"/>
                <a:gd name="T10" fmla="*/ 6 w 6"/>
                <a:gd name="T11" fmla="*/ 0 h 3"/>
                <a:gd name="T12" fmla="*/ 6 w 6"/>
                <a:gd name="T13" fmla="*/ 1 h 3"/>
                <a:gd name="T14" fmla="*/ 1 w 6"/>
                <a:gd name="T15" fmla="*/ 3 h 3"/>
                <a:gd name="T16" fmla="*/ 1 w 6"/>
                <a:gd name="T17"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3">
                  <a:moveTo>
                    <a:pt x="1" y="3"/>
                  </a:moveTo>
                  <a:cubicBezTo>
                    <a:pt x="1" y="3"/>
                    <a:pt x="1" y="3"/>
                    <a:pt x="0" y="3"/>
                  </a:cubicBezTo>
                  <a:cubicBezTo>
                    <a:pt x="0" y="3"/>
                    <a:pt x="0" y="2"/>
                    <a:pt x="1" y="2"/>
                  </a:cubicBezTo>
                  <a:cubicBezTo>
                    <a:pt x="2" y="2"/>
                    <a:pt x="2" y="2"/>
                    <a:pt x="3" y="1"/>
                  </a:cubicBezTo>
                  <a:cubicBezTo>
                    <a:pt x="4" y="1"/>
                    <a:pt x="4" y="0"/>
                    <a:pt x="5" y="0"/>
                  </a:cubicBezTo>
                  <a:cubicBezTo>
                    <a:pt x="6" y="0"/>
                    <a:pt x="6" y="0"/>
                    <a:pt x="6" y="0"/>
                  </a:cubicBezTo>
                  <a:cubicBezTo>
                    <a:pt x="6" y="0"/>
                    <a:pt x="6" y="1"/>
                    <a:pt x="6" y="1"/>
                  </a:cubicBezTo>
                  <a:cubicBezTo>
                    <a:pt x="4" y="2"/>
                    <a:pt x="3" y="3"/>
                    <a:pt x="1" y="3"/>
                  </a:cubicBezTo>
                  <a:cubicBezTo>
                    <a:pt x="1" y="3"/>
                    <a:pt x="1" y="3"/>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1" name="Freeform 256"/>
            <p:cNvSpPr/>
            <p:nvPr/>
          </p:nvSpPr>
          <p:spPr bwMode="auto">
            <a:xfrm>
              <a:off x="5193" y="2923"/>
              <a:ext cx="12" cy="7"/>
            </a:xfrm>
            <a:custGeom>
              <a:avLst/>
              <a:gdLst>
                <a:gd name="T0" fmla="*/ 1 w 5"/>
                <a:gd name="T1" fmla="*/ 3 h 3"/>
                <a:gd name="T2" fmla="*/ 0 w 5"/>
                <a:gd name="T3" fmla="*/ 3 h 3"/>
                <a:gd name="T4" fmla="*/ 1 w 5"/>
                <a:gd name="T5" fmla="*/ 2 h 3"/>
                <a:gd name="T6" fmla="*/ 4 w 5"/>
                <a:gd name="T7" fmla="*/ 0 h 3"/>
                <a:gd name="T8" fmla="*/ 5 w 5"/>
                <a:gd name="T9" fmla="*/ 0 h 3"/>
                <a:gd name="T10" fmla="*/ 5 w 5"/>
                <a:gd name="T11" fmla="*/ 1 h 3"/>
                <a:gd name="T12" fmla="*/ 1 w 5"/>
                <a:gd name="T13" fmla="*/ 3 h 3"/>
                <a:gd name="T14" fmla="*/ 1 w 5"/>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3">
                  <a:moveTo>
                    <a:pt x="1" y="3"/>
                  </a:moveTo>
                  <a:cubicBezTo>
                    <a:pt x="1" y="3"/>
                    <a:pt x="0" y="3"/>
                    <a:pt x="0" y="3"/>
                  </a:cubicBezTo>
                  <a:cubicBezTo>
                    <a:pt x="0" y="3"/>
                    <a:pt x="0" y="3"/>
                    <a:pt x="1" y="2"/>
                  </a:cubicBezTo>
                  <a:cubicBezTo>
                    <a:pt x="2" y="2"/>
                    <a:pt x="3" y="1"/>
                    <a:pt x="4" y="0"/>
                  </a:cubicBezTo>
                  <a:cubicBezTo>
                    <a:pt x="5" y="0"/>
                    <a:pt x="5" y="0"/>
                    <a:pt x="5" y="0"/>
                  </a:cubicBezTo>
                  <a:cubicBezTo>
                    <a:pt x="5" y="1"/>
                    <a:pt x="5" y="1"/>
                    <a:pt x="5" y="1"/>
                  </a:cubicBezTo>
                  <a:cubicBezTo>
                    <a:pt x="3" y="2"/>
                    <a:pt x="2" y="3"/>
                    <a:pt x="1" y="3"/>
                  </a:cubicBezTo>
                  <a:cubicBezTo>
                    <a:pt x="1" y="3"/>
                    <a:pt x="1" y="3"/>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2" name="Freeform 257"/>
            <p:cNvSpPr/>
            <p:nvPr/>
          </p:nvSpPr>
          <p:spPr bwMode="auto">
            <a:xfrm>
              <a:off x="5193" y="2930"/>
              <a:ext cx="15" cy="11"/>
            </a:xfrm>
            <a:custGeom>
              <a:avLst/>
              <a:gdLst>
                <a:gd name="T0" fmla="*/ 1 w 6"/>
                <a:gd name="T1" fmla="*/ 4 h 4"/>
                <a:gd name="T2" fmla="*/ 1 w 6"/>
                <a:gd name="T3" fmla="*/ 4 h 4"/>
                <a:gd name="T4" fmla="*/ 1 w 6"/>
                <a:gd name="T5" fmla="*/ 3 h 4"/>
                <a:gd name="T6" fmla="*/ 6 w 6"/>
                <a:gd name="T7" fmla="*/ 0 h 4"/>
                <a:gd name="T8" fmla="*/ 6 w 6"/>
                <a:gd name="T9" fmla="*/ 0 h 4"/>
                <a:gd name="T10" fmla="*/ 6 w 6"/>
                <a:gd name="T11" fmla="*/ 1 h 4"/>
                <a:gd name="T12" fmla="*/ 1 w 6"/>
                <a:gd name="T13" fmla="*/ 4 h 4"/>
                <a:gd name="T14" fmla="*/ 1 w 6"/>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4">
                  <a:moveTo>
                    <a:pt x="1" y="4"/>
                  </a:moveTo>
                  <a:cubicBezTo>
                    <a:pt x="1" y="4"/>
                    <a:pt x="1" y="4"/>
                    <a:pt x="1" y="4"/>
                  </a:cubicBezTo>
                  <a:cubicBezTo>
                    <a:pt x="0" y="4"/>
                    <a:pt x="1" y="3"/>
                    <a:pt x="1" y="3"/>
                  </a:cubicBezTo>
                  <a:cubicBezTo>
                    <a:pt x="6" y="0"/>
                    <a:pt x="6" y="0"/>
                    <a:pt x="6" y="0"/>
                  </a:cubicBezTo>
                  <a:cubicBezTo>
                    <a:pt x="6" y="0"/>
                    <a:pt x="6" y="0"/>
                    <a:pt x="6" y="0"/>
                  </a:cubicBezTo>
                  <a:cubicBezTo>
                    <a:pt x="6" y="1"/>
                    <a:pt x="6" y="1"/>
                    <a:pt x="6" y="1"/>
                  </a:cubicBezTo>
                  <a:cubicBezTo>
                    <a:pt x="1" y="4"/>
                    <a:pt x="1" y="4"/>
                    <a:pt x="1" y="4"/>
                  </a:cubicBezTo>
                  <a:cubicBezTo>
                    <a:pt x="1" y="4"/>
                    <a:pt x="1" y="4"/>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3" name="Freeform 258"/>
            <p:cNvSpPr/>
            <p:nvPr/>
          </p:nvSpPr>
          <p:spPr bwMode="auto">
            <a:xfrm>
              <a:off x="5193" y="2938"/>
              <a:ext cx="15" cy="10"/>
            </a:xfrm>
            <a:custGeom>
              <a:avLst/>
              <a:gdLst>
                <a:gd name="T0" fmla="*/ 1 w 6"/>
                <a:gd name="T1" fmla="*/ 4 h 4"/>
                <a:gd name="T2" fmla="*/ 0 w 6"/>
                <a:gd name="T3" fmla="*/ 4 h 4"/>
                <a:gd name="T4" fmla="*/ 1 w 6"/>
                <a:gd name="T5" fmla="*/ 3 h 4"/>
                <a:gd name="T6" fmla="*/ 3 w 6"/>
                <a:gd name="T7" fmla="*/ 2 h 4"/>
                <a:gd name="T8" fmla="*/ 6 w 6"/>
                <a:gd name="T9" fmla="*/ 0 h 4"/>
                <a:gd name="T10" fmla="*/ 6 w 6"/>
                <a:gd name="T11" fmla="*/ 1 h 4"/>
                <a:gd name="T12" fmla="*/ 6 w 6"/>
                <a:gd name="T13" fmla="*/ 1 h 4"/>
                <a:gd name="T14" fmla="*/ 4 w 6"/>
                <a:gd name="T15" fmla="*/ 3 h 4"/>
                <a:gd name="T16" fmla="*/ 1 w 6"/>
                <a:gd name="T17" fmla="*/ 4 h 4"/>
                <a:gd name="T18" fmla="*/ 1 w 6"/>
                <a:gd name="T19"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4">
                  <a:moveTo>
                    <a:pt x="1" y="4"/>
                  </a:moveTo>
                  <a:cubicBezTo>
                    <a:pt x="1" y="4"/>
                    <a:pt x="1" y="4"/>
                    <a:pt x="0" y="4"/>
                  </a:cubicBezTo>
                  <a:cubicBezTo>
                    <a:pt x="0" y="4"/>
                    <a:pt x="0" y="3"/>
                    <a:pt x="1" y="3"/>
                  </a:cubicBezTo>
                  <a:cubicBezTo>
                    <a:pt x="2" y="3"/>
                    <a:pt x="2" y="2"/>
                    <a:pt x="3" y="2"/>
                  </a:cubicBezTo>
                  <a:cubicBezTo>
                    <a:pt x="4" y="1"/>
                    <a:pt x="5" y="1"/>
                    <a:pt x="6" y="0"/>
                  </a:cubicBezTo>
                  <a:cubicBezTo>
                    <a:pt x="6" y="0"/>
                    <a:pt x="6" y="0"/>
                    <a:pt x="6" y="1"/>
                  </a:cubicBezTo>
                  <a:cubicBezTo>
                    <a:pt x="6" y="1"/>
                    <a:pt x="6" y="1"/>
                    <a:pt x="6" y="1"/>
                  </a:cubicBezTo>
                  <a:cubicBezTo>
                    <a:pt x="5" y="2"/>
                    <a:pt x="4" y="2"/>
                    <a:pt x="4" y="3"/>
                  </a:cubicBezTo>
                  <a:cubicBezTo>
                    <a:pt x="3" y="3"/>
                    <a:pt x="2" y="3"/>
                    <a:pt x="1" y="4"/>
                  </a:cubicBezTo>
                  <a:cubicBezTo>
                    <a:pt x="1" y="4"/>
                    <a:pt x="1" y="4"/>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4" name="Freeform 259"/>
            <p:cNvSpPr/>
            <p:nvPr/>
          </p:nvSpPr>
          <p:spPr bwMode="auto">
            <a:xfrm>
              <a:off x="5198" y="2946"/>
              <a:ext cx="10" cy="7"/>
            </a:xfrm>
            <a:custGeom>
              <a:avLst/>
              <a:gdLst>
                <a:gd name="T0" fmla="*/ 0 w 4"/>
                <a:gd name="T1" fmla="*/ 3 h 3"/>
                <a:gd name="T2" fmla="*/ 0 w 4"/>
                <a:gd name="T3" fmla="*/ 3 h 3"/>
                <a:gd name="T4" fmla="*/ 0 w 4"/>
                <a:gd name="T5" fmla="*/ 2 h 3"/>
                <a:gd name="T6" fmla="*/ 4 w 4"/>
                <a:gd name="T7" fmla="*/ 0 h 3"/>
                <a:gd name="T8" fmla="*/ 4 w 4"/>
                <a:gd name="T9" fmla="*/ 0 h 3"/>
                <a:gd name="T10" fmla="*/ 4 w 4"/>
                <a:gd name="T11" fmla="*/ 1 h 3"/>
                <a:gd name="T12" fmla="*/ 0 w 4"/>
                <a:gd name="T13" fmla="*/ 3 h 3"/>
                <a:gd name="T14" fmla="*/ 0 w 4"/>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3">
                  <a:moveTo>
                    <a:pt x="0" y="3"/>
                  </a:moveTo>
                  <a:cubicBezTo>
                    <a:pt x="0" y="3"/>
                    <a:pt x="0" y="3"/>
                    <a:pt x="0" y="3"/>
                  </a:cubicBezTo>
                  <a:cubicBezTo>
                    <a:pt x="0" y="3"/>
                    <a:pt x="0" y="3"/>
                    <a:pt x="0" y="2"/>
                  </a:cubicBezTo>
                  <a:cubicBezTo>
                    <a:pt x="1" y="2"/>
                    <a:pt x="3" y="1"/>
                    <a:pt x="4" y="0"/>
                  </a:cubicBezTo>
                  <a:cubicBezTo>
                    <a:pt x="4" y="0"/>
                    <a:pt x="4" y="0"/>
                    <a:pt x="4" y="0"/>
                  </a:cubicBezTo>
                  <a:cubicBezTo>
                    <a:pt x="4" y="0"/>
                    <a:pt x="4" y="1"/>
                    <a:pt x="4" y="1"/>
                  </a:cubicBezTo>
                  <a:cubicBezTo>
                    <a:pt x="3" y="2"/>
                    <a:pt x="2" y="3"/>
                    <a:pt x="0" y="3"/>
                  </a:cubicBezTo>
                  <a:cubicBezTo>
                    <a:pt x="0" y="3"/>
                    <a:pt x="0" y="3"/>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5" name="Freeform 260"/>
            <p:cNvSpPr/>
            <p:nvPr/>
          </p:nvSpPr>
          <p:spPr bwMode="auto">
            <a:xfrm>
              <a:off x="5215" y="2933"/>
              <a:ext cx="13" cy="8"/>
            </a:xfrm>
            <a:custGeom>
              <a:avLst/>
              <a:gdLst>
                <a:gd name="T0" fmla="*/ 0 w 5"/>
                <a:gd name="T1" fmla="*/ 3 h 3"/>
                <a:gd name="T2" fmla="*/ 0 w 5"/>
                <a:gd name="T3" fmla="*/ 3 h 3"/>
                <a:gd name="T4" fmla="*/ 0 w 5"/>
                <a:gd name="T5" fmla="*/ 2 h 3"/>
                <a:gd name="T6" fmla="*/ 2 w 5"/>
                <a:gd name="T7" fmla="*/ 1 h 3"/>
                <a:gd name="T8" fmla="*/ 5 w 5"/>
                <a:gd name="T9" fmla="*/ 0 h 3"/>
                <a:gd name="T10" fmla="*/ 5 w 5"/>
                <a:gd name="T11" fmla="*/ 0 h 3"/>
                <a:gd name="T12" fmla="*/ 5 w 5"/>
                <a:gd name="T13" fmla="*/ 1 h 3"/>
                <a:gd name="T14" fmla="*/ 3 w 5"/>
                <a:gd name="T15" fmla="*/ 2 h 3"/>
                <a:gd name="T16" fmla="*/ 0 w 5"/>
                <a:gd name="T17" fmla="*/ 3 h 3"/>
                <a:gd name="T18" fmla="*/ 0 w 5"/>
                <a:gd name="T19"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3">
                  <a:moveTo>
                    <a:pt x="0" y="3"/>
                  </a:moveTo>
                  <a:cubicBezTo>
                    <a:pt x="0" y="3"/>
                    <a:pt x="0" y="3"/>
                    <a:pt x="0" y="3"/>
                  </a:cubicBezTo>
                  <a:cubicBezTo>
                    <a:pt x="0" y="3"/>
                    <a:pt x="0" y="2"/>
                    <a:pt x="0" y="2"/>
                  </a:cubicBezTo>
                  <a:cubicBezTo>
                    <a:pt x="1" y="2"/>
                    <a:pt x="1" y="2"/>
                    <a:pt x="2" y="1"/>
                  </a:cubicBezTo>
                  <a:cubicBezTo>
                    <a:pt x="3" y="1"/>
                    <a:pt x="4" y="1"/>
                    <a:pt x="5" y="0"/>
                  </a:cubicBezTo>
                  <a:cubicBezTo>
                    <a:pt x="5" y="0"/>
                    <a:pt x="5" y="0"/>
                    <a:pt x="5" y="0"/>
                  </a:cubicBezTo>
                  <a:cubicBezTo>
                    <a:pt x="5" y="1"/>
                    <a:pt x="5" y="1"/>
                    <a:pt x="5" y="1"/>
                  </a:cubicBezTo>
                  <a:cubicBezTo>
                    <a:pt x="4" y="1"/>
                    <a:pt x="4" y="2"/>
                    <a:pt x="3" y="2"/>
                  </a:cubicBezTo>
                  <a:cubicBezTo>
                    <a:pt x="2" y="3"/>
                    <a:pt x="1" y="3"/>
                    <a:pt x="0" y="3"/>
                  </a:cubicBezTo>
                  <a:cubicBezTo>
                    <a:pt x="0" y="3"/>
                    <a:pt x="0" y="3"/>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6" name="Freeform 261"/>
            <p:cNvSpPr/>
            <p:nvPr/>
          </p:nvSpPr>
          <p:spPr bwMode="auto">
            <a:xfrm>
              <a:off x="5213" y="2941"/>
              <a:ext cx="17" cy="10"/>
            </a:xfrm>
            <a:custGeom>
              <a:avLst/>
              <a:gdLst>
                <a:gd name="T0" fmla="*/ 1 w 7"/>
                <a:gd name="T1" fmla="*/ 4 h 4"/>
                <a:gd name="T2" fmla="*/ 1 w 7"/>
                <a:gd name="T3" fmla="*/ 4 h 4"/>
                <a:gd name="T4" fmla="*/ 1 w 7"/>
                <a:gd name="T5" fmla="*/ 3 h 4"/>
                <a:gd name="T6" fmla="*/ 6 w 7"/>
                <a:gd name="T7" fmla="*/ 0 h 4"/>
                <a:gd name="T8" fmla="*/ 6 w 7"/>
                <a:gd name="T9" fmla="*/ 0 h 4"/>
                <a:gd name="T10" fmla="*/ 6 w 7"/>
                <a:gd name="T11" fmla="*/ 1 h 4"/>
                <a:gd name="T12" fmla="*/ 1 w 7"/>
                <a:gd name="T13" fmla="*/ 4 h 4"/>
                <a:gd name="T14" fmla="*/ 1 w 7"/>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4">
                  <a:moveTo>
                    <a:pt x="1" y="4"/>
                  </a:moveTo>
                  <a:cubicBezTo>
                    <a:pt x="1" y="4"/>
                    <a:pt x="1" y="4"/>
                    <a:pt x="1" y="4"/>
                  </a:cubicBezTo>
                  <a:cubicBezTo>
                    <a:pt x="0" y="4"/>
                    <a:pt x="1" y="3"/>
                    <a:pt x="1" y="3"/>
                  </a:cubicBezTo>
                  <a:cubicBezTo>
                    <a:pt x="2" y="2"/>
                    <a:pt x="4" y="1"/>
                    <a:pt x="6" y="0"/>
                  </a:cubicBezTo>
                  <a:cubicBezTo>
                    <a:pt x="6" y="0"/>
                    <a:pt x="6" y="0"/>
                    <a:pt x="6" y="0"/>
                  </a:cubicBezTo>
                  <a:cubicBezTo>
                    <a:pt x="7" y="1"/>
                    <a:pt x="6" y="1"/>
                    <a:pt x="6" y="1"/>
                  </a:cubicBezTo>
                  <a:cubicBezTo>
                    <a:pt x="4" y="2"/>
                    <a:pt x="3" y="3"/>
                    <a:pt x="1" y="4"/>
                  </a:cubicBezTo>
                  <a:cubicBezTo>
                    <a:pt x="1" y="4"/>
                    <a:pt x="1" y="4"/>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7" name="Freeform 262"/>
            <p:cNvSpPr/>
            <p:nvPr/>
          </p:nvSpPr>
          <p:spPr bwMode="auto">
            <a:xfrm>
              <a:off x="5218" y="2946"/>
              <a:ext cx="12" cy="7"/>
            </a:xfrm>
            <a:custGeom>
              <a:avLst/>
              <a:gdLst>
                <a:gd name="T0" fmla="*/ 1 w 5"/>
                <a:gd name="T1" fmla="*/ 3 h 3"/>
                <a:gd name="T2" fmla="*/ 0 w 5"/>
                <a:gd name="T3" fmla="*/ 3 h 3"/>
                <a:gd name="T4" fmla="*/ 1 w 5"/>
                <a:gd name="T5" fmla="*/ 2 h 3"/>
                <a:gd name="T6" fmla="*/ 4 w 5"/>
                <a:gd name="T7" fmla="*/ 0 h 3"/>
                <a:gd name="T8" fmla="*/ 4 w 5"/>
                <a:gd name="T9" fmla="*/ 1 h 3"/>
                <a:gd name="T10" fmla="*/ 4 w 5"/>
                <a:gd name="T11" fmla="*/ 1 h 3"/>
                <a:gd name="T12" fmla="*/ 1 w 5"/>
                <a:gd name="T13" fmla="*/ 3 h 3"/>
                <a:gd name="T14" fmla="*/ 1 w 5"/>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3">
                  <a:moveTo>
                    <a:pt x="1" y="3"/>
                  </a:moveTo>
                  <a:cubicBezTo>
                    <a:pt x="1" y="3"/>
                    <a:pt x="0" y="3"/>
                    <a:pt x="0" y="3"/>
                  </a:cubicBezTo>
                  <a:cubicBezTo>
                    <a:pt x="0" y="3"/>
                    <a:pt x="0" y="3"/>
                    <a:pt x="1" y="2"/>
                  </a:cubicBezTo>
                  <a:cubicBezTo>
                    <a:pt x="4" y="0"/>
                    <a:pt x="4" y="0"/>
                    <a:pt x="4" y="0"/>
                  </a:cubicBezTo>
                  <a:cubicBezTo>
                    <a:pt x="4" y="0"/>
                    <a:pt x="4" y="0"/>
                    <a:pt x="4" y="1"/>
                  </a:cubicBezTo>
                  <a:cubicBezTo>
                    <a:pt x="5" y="1"/>
                    <a:pt x="4" y="1"/>
                    <a:pt x="4" y="1"/>
                  </a:cubicBezTo>
                  <a:cubicBezTo>
                    <a:pt x="1" y="3"/>
                    <a:pt x="1" y="3"/>
                    <a:pt x="1" y="3"/>
                  </a:cubicBezTo>
                  <a:cubicBezTo>
                    <a:pt x="1" y="3"/>
                    <a:pt x="1" y="3"/>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8" name="Freeform 263"/>
            <p:cNvSpPr/>
            <p:nvPr/>
          </p:nvSpPr>
          <p:spPr bwMode="auto">
            <a:xfrm>
              <a:off x="5235" y="2918"/>
              <a:ext cx="15" cy="15"/>
            </a:xfrm>
            <a:custGeom>
              <a:avLst/>
              <a:gdLst>
                <a:gd name="T0" fmla="*/ 0 w 6"/>
                <a:gd name="T1" fmla="*/ 6 h 6"/>
                <a:gd name="T2" fmla="*/ 0 w 6"/>
                <a:gd name="T3" fmla="*/ 6 h 6"/>
                <a:gd name="T4" fmla="*/ 0 w 6"/>
                <a:gd name="T5" fmla="*/ 5 h 6"/>
                <a:gd name="T6" fmla="*/ 4 w 6"/>
                <a:gd name="T7" fmla="*/ 1 h 6"/>
                <a:gd name="T8" fmla="*/ 5 w 6"/>
                <a:gd name="T9" fmla="*/ 1 h 6"/>
                <a:gd name="T10" fmla="*/ 6 w 6"/>
                <a:gd name="T11" fmla="*/ 1 h 6"/>
                <a:gd name="T12" fmla="*/ 6 w 6"/>
                <a:gd name="T13" fmla="*/ 1 h 6"/>
                <a:gd name="T14" fmla="*/ 5 w 6"/>
                <a:gd name="T15" fmla="*/ 2 h 6"/>
                <a:gd name="T16" fmla="*/ 1 w 6"/>
                <a:gd name="T17" fmla="*/ 6 h 6"/>
                <a:gd name="T18" fmla="*/ 0 w 6"/>
                <a:gd name="T19"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6">
                  <a:moveTo>
                    <a:pt x="0" y="6"/>
                  </a:moveTo>
                  <a:cubicBezTo>
                    <a:pt x="0" y="6"/>
                    <a:pt x="0" y="6"/>
                    <a:pt x="0" y="6"/>
                  </a:cubicBezTo>
                  <a:cubicBezTo>
                    <a:pt x="0" y="5"/>
                    <a:pt x="0" y="5"/>
                    <a:pt x="0" y="5"/>
                  </a:cubicBezTo>
                  <a:cubicBezTo>
                    <a:pt x="2" y="4"/>
                    <a:pt x="3" y="3"/>
                    <a:pt x="4" y="1"/>
                  </a:cubicBezTo>
                  <a:cubicBezTo>
                    <a:pt x="5" y="1"/>
                    <a:pt x="5" y="1"/>
                    <a:pt x="5" y="1"/>
                  </a:cubicBezTo>
                  <a:cubicBezTo>
                    <a:pt x="5" y="0"/>
                    <a:pt x="6" y="0"/>
                    <a:pt x="6" y="1"/>
                  </a:cubicBezTo>
                  <a:cubicBezTo>
                    <a:pt x="6" y="1"/>
                    <a:pt x="6" y="1"/>
                    <a:pt x="6" y="1"/>
                  </a:cubicBezTo>
                  <a:cubicBezTo>
                    <a:pt x="5" y="2"/>
                    <a:pt x="5" y="2"/>
                    <a:pt x="5" y="2"/>
                  </a:cubicBezTo>
                  <a:cubicBezTo>
                    <a:pt x="4" y="4"/>
                    <a:pt x="3" y="5"/>
                    <a:pt x="1" y="6"/>
                  </a:cubicBezTo>
                  <a:cubicBezTo>
                    <a:pt x="1" y="6"/>
                    <a:pt x="0" y="6"/>
                    <a:pt x="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9" name="Freeform 264"/>
            <p:cNvSpPr/>
            <p:nvPr/>
          </p:nvSpPr>
          <p:spPr bwMode="auto">
            <a:xfrm>
              <a:off x="5235" y="2930"/>
              <a:ext cx="15" cy="13"/>
            </a:xfrm>
            <a:custGeom>
              <a:avLst/>
              <a:gdLst>
                <a:gd name="T0" fmla="*/ 0 w 6"/>
                <a:gd name="T1" fmla="*/ 5 h 5"/>
                <a:gd name="T2" fmla="*/ 0 w 6"/>
                <a:gd name="T3" fmla="*/ 4 h 5"/>
                <a:gd name="T4" fmla="*/ 0 w 6"/>
                <a:gd name="T5" fmla="*/ 4 h 5"/>
                <a:gd name="T6" fmla="*/ 1 w 6"/>
                <a:gd name="T7" fmla="*/ 3 h 5"/>
                <a:gd name="T8" fmla="*/ 5 w 6"/>
                <a:gd name="T9" fmla="*/ 0 h 5"/>
                <a:gd name="T10" fmla="*/ 5 w 6"/>
                <a:gd name="T11" fmla="*/ 0 h 5"/>
                <a:gd name="T12" fmla="*/ 5 w 6"/>
                <a:gd name="T13" fmla="*/ 1 h 5"/>
                <a:gd name="T14" fmla="*/ 1 w 6"/>
                <a:gd name="T15" fmla="*/ 4 h 5"/>
                <a:gd name="T16" fmla="*/ 1 w 6"/>
                <a:gd name="T17" fmla="*/ 4 h 5"/>
                <a:gd name="T18" fmla="*/ 0 w 6"/>
                <a:gd name="T1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5">
                  <a:moveTo>
                    <a:pt x="0" y="5"/>
                  </a:moveTo>
                  <a:cubicBezTo>
                    <a:pt x="0" y="5"/>
                    <a:pt x="0" y="4"/>
                    <a:pt x="0" y="4"/>
                  </a:cubicBezTo>
                  <a:cubicBezTo>
                    <a:pt x="0" y="4"/>
                    <a:pt x="0" y="4"/>
                    <a:pt x="0" y="4"/>
                  </a:cubicBezTo>
                  <a:cubicBezTo>
                    <a:pt x="1" y="3"/>
                    <a:pt x="1" y="3"/>
                    <a:pt x="1" y="3"/>
                  </a:cubicBezTo>
                  <a:cubicBezTo>
                    <a:pt x="2" y="2"/>
                    <a:pt x="3" y="2"/>
                    <a:pt x="5" y="0"/>
                  </a:cubicBezTo>
                  <a:cubicBezTo>
                    <a:pt x="5" y="0"/>
                    <a:pt x="5" y="0"/>
                    <a:pt x="5" y="0"/>
                  </a:cubicBezTo>
                  <a:cubicBezTo>
                    <a:pt x="6" y="0"/>
                    <a:pt x="6" y="1"/>
                    <a:pt x="5" y="1"/>
                  </a:cubicBezTo>
                  <a:cubicBezTo>
                    <a:pt x="3" y="2"/>
                    <a:pt x="3" y="3"/>
                    <a:pt x="1" y="4"/>
                  </a:cubicBezTo>
                  <a:cubicBezTo>
                    <a:pt x="1" y="4"/>
                    <a:pt x="1" y="4"/>
                    <a:pt x="1" y="4"/>
                  </a:cubicBezTo>
                  <a:cubicBezTo>
                    <a:pt x="1" y="5"/>
                    <a:pt x="0" y="5"/>
                    <a:pt x="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0" name="Freeform 265"/>
            <p:cNvSpPr/>
            <p:nvPr/>
          </p:nvSpPr>
          <p:spPr bwMode="auto">
            <a:xfrm>
              <a:off x="5235" y="2941"/>
              <a:ext cx="15" cy="10"/>
            </a:xfrm>
            <a:custGeom>
              <a:avLst/>
              <a:gdLst>
                <a:gd name="T0" fmla="*/ 0 w 6"/>
                <a:gd name="T1" fmla="*/ 4 h 4"/>
                <a:gd name="T2" fmla="*/ 0 w 6"/>
                <a:gd name="T3" fmla="*/ 3 h 4"/>
                <a:gd name="T4" fmla="*/ 0 w 6"/>
                <a:gd name="T5" fmla="*/ 3 h 4"/>
                <a:gd name="T6" fmla="*/ 2 w 6"/>
                <a:gd name="T7" fmla="*/ 1 h 4"/>
                <a:gd name="T8" fmla="*/ 5 w 6"/>
                <a:gd name="T9" fmla="*/ 0 h 4"/>
                <a:gd name="T10" fmla="*/ 5 w 6"/>
                <a:gd name="T11" fmla="*/ 0 h 4"/>
                <a:gd name="T12" fmla="*/ 5 w 6"/>
                <a:gd name="T13" fmla="*/ 1 h 4"/>
                <a:gd name="T14" fmla="*/ 3 w 6"/>
                <a:gd name="T15" fmla="*/ 2 h 4"/>
                <a:gd name="T16" fmla="*/ 1 w 6"/>
                <a:gd name="T17" fmla="*/ 4 h 4"/>
                <a:gd name="T18" fmla="*/ 0 w 6"/>
                <a:gd name="T19"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4">
                  <a:moveTo>
                    <a:pt x="0" y="4"/>
                  </a:moveTo>
                  <a:cubicBezTo>
                    <a:pt x="0" y="4"/>
                    <a:pt x="0" y="4"/>
                    <a:pt x="0" y="3"/>
                  </a:cubicBezTo>
                  <a:cubicBezTo>
                    <a:pt x="0" y="3"/>
                    <a:pt x="0" y="3"/>
                    <a:pt x="0" y="3"/>
                  </a:cubicBezTo>
                  <a:cubicBezTo>
                    <a:pt x="1" y="2"/>
                    <a:pt x="2" y="2"/>
                    <a:pt x="2" y="1"/>
                  </a:cubicBezTo>
                  <a:cubicBezTo>
                    <a:pt x="3" y="1"/>
                    <a:pt x="4" y="0"/>
                    <a:pt x="5" y="0"/>
                  </a:cubicBezTo>
                  <a:cubicBezTo>
                    <a:pt x="5" y="0"/>
                    <a:pt x="5" y="0"/>
                    <a:pt x="5" y="0"/>
                  </a:cubicBezTo>
                  <a:cubicBezTo>
                    <a:pt x="6" y="0"/>
                    <a:pt x="6" y="0"/>
                    <a:pt x="5" y="1"/>
                  </a:cubicBezTo>
                  <a:cubicBezTo>
                    <a:pt x="4" y="1"/>
                    <a:pt x="4" y="2"/>
                    <a:pt x="3" y="2"/>
                  </a:cubicBezTo>
                  <a:cubicBezTo>
                    <a:pt x="2" y="3"/>
                    <a:pt x="1" y="3"/>
                    <a:pt x="1" y="4"/>
                  </a:cubicBezTo>
                  <a:cubicBezTo>
                    <a:pt x="0" y="4"/>
                    <a:pt x="0" y="4"/>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1" name="Freeform 266"/>
            <p:cNvSpPr/>
            <p:nvPr/>
          </p:nvSpPr>
          <p:spPr bwMode="auto">
            <a:xfrm>
              <a:off x="5152" y="2953"/>
              <a:ext cx="113" cy="3"/>
            </a:xfrm>
            <a:custGeom>
              <a:avLst/>
              <a:gdLst>
                <a:gd name="T0" fmla="*/ 44 w 45"/>
                <a:gd name="T1" fmla="*/ 1 h 1"/>
                <a:gd name="T2" fmla="*/ 0 w 45"/>
                <a:gd name="T3" fmla="*/ 1 h 1"/>
                <a:gd name="T4" fmla="*/ 0 w 45"/>
                <a:gd name="T5" fmla="*/ 0 h 1"/>
                <a:gd name="T6" fmla="*/ 0 w 45"/>
                <a:gd name="T7" fmla="*/ 0 h 1"/>
                <a:gd name="T8" fmla="*/ 44 w 45"/>
                <a:gd name="T9" fmla="*/ 0 h 1"/>
                <a:gd name="T10" fmla="*/ 45 w 45"/>
                <a:gd name="T11" fmla="*/ 0 h 1"/>
                <a:gd name="T12" fmla="*/ 44 w 45"/>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45" h="1">
                  <a:moveTo>
                    <a:pt x="44" y="1"/>
                  </a:moveTo>
                  <a:cubicBezTo>
                    <a:pt x="0" y="1"/>
                    <a:pt x="0" y="1"/>
                    <a:pt x="0" y="1"/>
                  </a:cubicBezTo>
                  <a:cubicBezTo>
                    <a:pt x="0" y="1"/>
                    <a:pt x="0" y="1"/>
                    <a:pt x="0" y="0"/>
                  </a:cubicBezTo>
                  <a:cubicBezTo>
                    <a:pt x="0" y="0"/>
                    <a:pt x="0" y="0"/>
                    <a:pt x="0" y="0"/>
                  </a:cubicBezTo>
                  <a:cubicBezTo>
                    <a:pt x="44" y="0"/>
                    <a:pt x="44" y="0"/>
                    <a:pt x="44" y="0"/>
                  </a:cubicBezTo>
                  <a:cubicBezTo>
                    <a:pt x="44" y="0"/>
                    <a:pt x="45" y="0"/>
                    <a:pt x="45" y="0"/>
                  </a:cubicBezTo>
                  <a:cubicBezTo>
                    <a:pt x="45" y="1"/>
                    <a:pt x="44" y="1"/>
                    <a:pt x="4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2" name="Freeform 267"/>
            <p:cNvSpPr/>
            <p:nvPr/>
          </p:nvSpPr>
          <p:spPr bwMode="auto">
            <a:xfrm>
              <a:off x="5160" y="2874"/>
              <a:ext cx="3" cy="92"/>
            </a:xfrm>
            <a:custGeom>
              <a:avLst/>
              <a:gdLst>
                <a:gd name="T0" fmla="*/ 0 w 1"/>
                <a:gd name="T1" fmla="*/ 36 h 36"/>
                <a:gd name="T2" fmla="*/ 0 w 1"/>
                <a:gd name="T3" fmla="*/ 35 h 36"/>
                <a:gd name="T4" fmla="*/ 0 w 1"/>
                <a:gd name="T5" fmla="*/ 0 h 36"/>
                <a:gd name="T6" fmla="*/ 0 w 1"/>
                <a:gd name="T7" fmla="*/ 0 h 36"/>
                <a:gd name="T8" fmla="*/ 1 w 1"/>
                <a:gd name="T9" fmla="*/ 0 h 36"/>
                <a:gd name="T10" fmla="*/ 1 w 1"/>
                <a:gd name="T11" fmla="*/ 35 h 36"/>
                <a:gd name="T12" fmla="*/ 0 w 1"/>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1" h="36">
                  <a:moveTo>
                    <a:pt x="0" y="36"/>
                  </a:moveTo>
                  <a:cubicBezTo>
                    <a:pt x="0" y="36"/>
                    <a:pt x="0" y="36"/>
                    <a:pt x="0" y="35"/>
                  </a:cubicBezTo>
                  <a:cubicBezTo>
                    <a:pt x="0" y="0"/>
                    <a:pt x="0" y="0"/>
                    <a:pt x="0" y="0"/>
                  </a:cubicBezTo>
                  <a:cubicBezTo>
                    <a:pt x="0" y="0"/>
                    <a:pt x="0" y="0"/>
                    <a:pt x="0" y="0"/>
                  </a:cubicBezTo>
                  <a:cubicBezTo>
                    <a:pt x="1" y="0"/>
                    <a:pt x="1" y="0"/>
                    <a:pt x="1" y="0"/>
                  </a:cubicBezTo>
                  <a:cubicBezTo>
                    <a:pt x="1" y="35"/>
                    <a:pt x="1" y="35"/>
                    <a:pt x="1" y="35"/>
                  </a:cubicBezTo>
                  <a:cubicBezTo>
                    <a:pt x="1" y="36"/>
                    <a:pt x="1" y="36"/>
                    <a:pt x="0"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3" name="Freeform 268"/>
            <p:cNvSpPr>
              <a:spLocks noEditPoints="1"/>
            </p:cNvSpPr>
            <p:nvPr/>
          </p:nvSpPr>
          <p:spPr bwMode="auto">
            <a:xfrm>
              <a:off x="5168" y="2877"/>
              <a:ext cx="95" cy="58"/>
            </a:xfrm>
            <a:custGeom>
              <a:avLst/>
              <a:gdLst>
                <a:gd name="T0" fmla="*/ 1 w 38"/>
                <a:gd name="T1" fmla="*/ 23 h 23"/>
                <a:gd name="T2" fmla="*/ 1 w 38"/>
                <a:gd name="T3" fmla="*/ 23 h 23"/>
                <a:gd name="T4" fmla="*/ 0 w 38"/>
                <a:gd name="T5" fmla="*/ 23 h 23"/>
                <a:gd name="T6" fmla="*/ 0 w 38"/>
                <a:gd name="T7" fmla="*/ 22 h 23"/>
                <a:gd name="T8" fmla="*/ 0 w 38"/>
                <a:gd name="T9" fmla="*/ 20 h 23"/>
                <a:gd name="T10" fmla="*/ 0 w 38"/>
                <a:gd name="T11" fmla="*/ 20 h 23"/>
                <a:gd name="T12" fmla="*/ 9 w 38"/>
                <a:gd name="T13" fmla="*/ 10 h 23"/>
                <a:gd name="T14" fmla="*/ 13 w 38"/>
                <a:gd name="T15" fmla="*/ 10 h 23"/>
                <a:gd name="T16" fmla="*/ 19 w 38"/>
                <a:gd name="T17" fmla="*/ 13 h 23"/>
                <a:gd name="T18" fmla="*/ 22 w 38"/>
                <a:gd name="T19" fmla="*/ 14 h 23"/>
                <a:gd name="T20" fmla="*/ 31 w 38"/>
                <a:gd name="T21" fmla="*/ 4 h 23"/>
                <a:gd name="T22" fmla="*/ 29 w 38"/>
                <a:gd name="T23" fmla="*/ 4 h 23"/>
                <a:gd name="T24" fmla="*/ 28 w 38"/>
                <a:gd name="T25" fmla="*/ 4 h 23"/>
                <a:gd name="T26" fmla="*/ 27 w 38"/>
                <a:gd name="T27" fmla="*/ 3 h 23"/>
                <a:gd name="T28" fmla="*/ 27 w 38"/>
                <a:gd name="T29" fmla="*/ 2 h 23"/>
                <a:gd name="T30" fmla="*/ 27 w 38"/>
                <a:gd name="T31" fmla="*/ 2 h 23"/>
                <a:gd name="T32" fmla="*/ 38 w 38"/>
                <a:gd name="T33" fmla="*/ 0 h 23"/>
                <a:gd name="T34" fmla="*/ 38 w 38"/>
                <a:gd name="T35" fmla="*/ 0 h 23"/>
                <a:gd name="T36" fmla="*/ 38 w 38"/>
                <a:gd name="T37" fmla="*/ 0 h 23"/>
                <a:gd name="T38" fmla="*/ 37 w 38"/>
                <a:gd name="T39" fmla="*/ 10 h 23"/>
                <a:gd name="T40" fmla="*/ 36 w 38"/>
                <a:gd name="T41" fmla="*/ 11 h 23"/>
                <a:gd name="T42" fmla="*/ 36 w 38"/>
                <a:gd name="T43" fmla="*/ 11 h 23"/>
                <a:gd name="T44" fmla="*/ 34 w 38"/>
                <a:gd name="T45" fmla="*/ 9 h 23"/>
                <a:gd name="T46" fmla="*/ 34 w 38"/>
                <a:gd name="T47" fmla="*/ 9 h 23"/>
                <a:gd name="T48" fmla="*/ 34 w 38"/>
                <a:gd name="T49" fmla="*/ 6 h 23"/>
                <a:gd name="T50" fmla="*/ 25 w 38"/>
                <a:gd name="T51" fmla="*/ 17 h 23"/>
                <a:gd name="T52" fmla="*/ 23 w 38"/>
                <a:gd name="T53" fmla="*/ 18 h 23"/>
                <a:gd name="T54" fmla="*/ 20 w 38"/>
                <a:gd name="T55" fmla="*/ 18 h 23"/>
                <a:gd name="T56" fmla="*/ 11 w 38"/>
                <a:gd name="T57" fmla="*/ 13 h 23"/>
                <a:gd name="T58" fmla="*/ 1 w 38"/>
                <a:gd name="T59" fmla="*/ 23 h 23"/>
                <a:gd name="T60" fmla="*/ 1 w 38"/>
                <a:gd name="T61" fmla="*/ 23 h 23"/>
                <a:gd name="T62" fmla="*/ 1 w 38"/>
                <a:gd name="T63" fmla="*/ 20 h 23"/>
                <a:gd name="T64" fmla="*/ 1 w 38"/>
                <a:gd name="T65" fmla="*/ 21 h 23"/>
                <a:gd name="T66" fmla="*/ 1 w 38"/>
                <a:gd name="T67" fmla="*/ 22 h 23"/>
                <a:gd name="T68" fmla="*/ 11 w 38"/>
                <a:gd name="T69" fmla="*/ 12 h 23"/>
                <a:gd name="T70" fmla="*/ 11 w 38"/>
                <a:gd name="T71" fmla="*/ 12 h 23"/>
                <a:gd name="T72" fmla="*/ 21 w 38"/>
                <a:gd name="T73" fmla="*/ 17 h 23"/>
                <a:gd name="T74" fmla="*/ 23 w 38"/>
                <a:gd name="T75" fmla="*/ 17 h 23"/>
                <a:gd name="T76" fmla="*/ 24 w 38"/>
                <a:gd name="T77" fmla="*/ 16 h 23"/>
                <a:gd name="T78" fmla="*/ 34 w 38"/>
                <a:gd name="T79" fmla="*/ 5 h 23"/>
                <a:gd name="T80" fmla="*/ 35 w 38"/>
                <a:gd name="T81" fmla="*/ 4 h 23"/>
                <a:gd name="T82" fmla="*/ 35 w 38"/>
                <a:gd name="T83" fmla="*/ 5 h 23"/>
                <a:gd name="T84" fmla="*/ 35 w 38"/>
                <a:gd name="T85" fmla="*/ 9 h 23"/>
                <a:gd name="T86" fmla="*/ 36 w 38"/>
                <a:gd name="T87" fmla="*/ 9 h 23"/>
                <a:gd name="T88" fmla="*/ 37 w 38"/>
                <a:gd name="T89" fmla="*/ 1 h 23"/>
                <a:gd name="T90" fmla="*/ 28 w 38"/>
                <a:gd name="T91" fmla="*/ 3 h 23"/>
                <a:gd name="T92" fmla="*/ 29 w 38"/>
                <a:gd name="T93" fmla="*/ 3 h 23"/>
                <a:gd name="T94" fmla="*/ 33 w 38"/>
                <a:gd name="T95" fmla="*/ 3 h 23"/>
                <a:gd name="T96" fmla="*/ 33 w 38"/>
                <a:gd name="T97" fmla="*/ 4 h 23"/>
                <a:gd name="T98" fmla="*/ 33 w 38"/>
                <a:gd name="T99" fmla="*/ 4 h 23"/>
                <a:gd name="T100" fmla="*/ 23 w 38"/>
                <a:gd name="T101" fmla="*/ 15 h 23"/>
                <a:gd name="T102" fmla="*/ 22 w 38"/>
                <a:gd name="T103" fmla="*/ 16 h 23"/>
                <a:gd name="T104" fmla="*/ 18 w 38"/>
                <a:gd name="T105" fmla="*/ 14 h 23"/>
                <a:gd name="T106" fmla="*/ 12 w 38"/>
                <a:gd name="T107" fmla="*/ 10 h 23"/>
                <a:gd name="T108" fmla="*/ 10 w 38"/>
                <a:gd name="T109" fmla="*/ 11 h 23"/>
                <a:gd name="T110" fmla="*/ 1 w 38"/>
                <a:gd name="T111" fmla="*/ 2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8" h="23">
                  <a:moveTo>
                    <a:pt x="1" y="23"/>
                  </a:moveTo>
                  <a:cubicBezTo>
                    <a:pt x="1" y="23"/>
                    <a:pt x="1" y="23"/>
                    <a:pt x="1" y="23"/>
                  </a:cubicBezTo>
                  <a:cubicBezTo>
                    <a:pt x="0" y="23"/>
                    <a:pt x="0" y="23"/>
                    <a:pt x="0" y="23"/>
                  </a:cubicBezTo>
                  <a:cubicBezTo>
                    <a:pt x="0" y="22"/>
                    <a:pt x="0" y="22"/>
                    <a:pt x="0" y="22"/>
                  </a:cubicBezTo>
                  <a:cubicBezTo>
                    <a:pt x="0" y="21"/>
                    <a:pt x="0" y="21"/>
                    <a:pt x="0" y="20"/>
                  </a:cubicBezTo>
                  <a:cubicBezTo>
                    <a:pt x="0" y="20"/>
                    <a:pt x="0" y="20"/>
                    <a:pt x="0" y="20"/>
                  </a:cubicBezTo>
                  <a:cubicBezTo>
                    <a:pt x="9" y="10"/>
                    <a:pt x="9" y="10"/>
                    <a:pt x="9" y="10"/>
                  </a:cubicBezTo>
                  <a:cubicBezTo>
                    <a:pt x="10" y="9"/>
                    <a:pt x="12" y="9"/>
                    <a:pt x="13" y="10"/>
                  </a:cubicBezTo>
                  <a:cubicBezTo>
                    <a:pt x="14" y="11"/>
                    <a:pt x="17" y="12"/>
                    <a:pt x="19" y="13"/>
                  </a:cubicBezTo>
                  <a:cubicBezTo>
                    <a:pt x="20" y="13"/>
                    <a:pt x="22" y="14"/>
                    <a:pt x="22" y="14"/>
                  </a:cubicBezTo>
                  <a:cubicBezTo>
                    <a:pt x="25" y="11"/>
                    <a:pt x="30" y="6"/>
                    <a:pt x="31" y="4"/>
                  </a:cubicBezTo>
                  <a:cubicBezTo>
                    <a:pt x="29" y="4"/>
                    <a:pt x="29" y="4"/>
                    <a:pt x="29" y="4"/>
                  </a:cubicBezTo>
                  <a:cubicBezTo>
                    <a:pt x="29" y="4"/>
                    <a:pt x="28" y="4"/>
                    <a:pt x="28" y="4"/>
                  </a:cubicBezTo>
                  <a:cubicBezTo>
                    <a:pt x="28" y="4"/>
                    <a:pt x="27" y="3"/>
                    <a:pt x="27" y="3"/>
                  </a:cubicBezTo>
                  <a:cubicBezTo>
                    <a:pt x="27" y="3"/>
                    <a:pt x="26" y="2"/>
                    <a:pt x="27" y="2"/>
                  </a:cubicBezTo>
                  <a:cubicBezTo>
                    <a:pt x="27" y="2"/>
                    <a:pt x="27" y="2"/>
                    <a:pt x="27" y="2"/>
                  </a:cubicBezTo>
                  <a:cubicBezTo>
                    <a:pt x="31" y="1"/>
                    <a:pt x="38" y="0"/>
                    <a:pt x="38" y="0"/>
                  </a:cubicBezTo>
                  <a:cubicBezTo>
                    <a:pt x="38" y="0"/>
                    <a:pt x="38" y="0"/>
                    <a:pt x="38" y="0"/>
                  </a:cubicBezTo>
                  <a:cubicBezTo>
                    <a:pt x="38" y="0"/>
                    <a:pt x="38" y="0"/>
                    <a:pt x="38" y="0"/>
                  </a:cubicBezTo>
                  <a:cubicBezTo>
                    <a:pt x="38" y="1"/>
                    <a:pt x="37" y="8"/>
                    <a:pt x="37" y="10"/>
                  </a:cubicBezTo>
                  <a:cubicBezTo>
                    <a:pt x="37" y="10"/>
                    <a:pt x="36" y="10"/>
                    <a:pt x="36" y="11"/>
                  </a:cubicBezTo>
                  <a:cubicBezTo>
                    <a:pt x="36" y="11"/>
                    <a:pt x="36" y="11"/>
                    <a:pt x="36" y="11"/>
                  </a:cubicBezTo>
                  <a:cubicBezTo>
                    <a:pt x="35" y="10"/>
                    <a:pt x="34" y="9"/>
                    <a:pt x="34" y="9"/>
                  </a:cubicBezTo>
                  <a:cubicBezTo>
                    <a:pt x="34" y="9"/>
                    <a:pt x="34" y="9"/>
                    <a:pt x="34" y="9"/>
                  </a:cubicBezTo>
                  <a:cubicBezTo>
                    <a:pt x="34" y="6"/>
                    <a:pt x="34" y="6"/>
                    <a:pt x="34" y="6"/>
                  </a:cubicBezTo>
                  <a:cubicBezTo>
                    <a:pt x="32" y="9"/>
                    <a:pt x="28" y="14"/>
                    <a:pt x="25" y="17"/>
                  </a:cubicBezTo>
                  <a:cubicBezTo>
                    <a:pt x="24" y="18"/>
                    <a:pt x="24" y="18"/>
                    <a:pt x="23" y="18"/>
                  </a:cubicBezTo>
                  <a:cubicBezTo>
                    <a:pt x="22" y="19"/>
                    <a:pt x="21" y="18"/>
                    <a:pt x="20" y="18"/>
                  </a:cubicBezTo>
                  <a:cubicBezTo>
                    <a:pt x="11" y="13"/>
                    <a:pt x="11" y="13"/>
                    <a:pt x="11" y="13"/>
                  </a:cubicBezTo>
                  <a:cubicBezTo>
                    <a:pt x="1" y="23"/>
                    <a:pt x="1" y="23"/>
                    <a:pt x="1" y="23"/>
                  </a:cubicBezTo>
                  <a:cubicBezTo>
                    <a:pt x="1" y="23"/>
                    <a:pt x="1" y="23"/>
                    <a:pt x="1" y="23"/>
                  </a:cubicBezTo>
                  <a:close/>
                  <a:moveTo>
                    <a:pt x="1" y="20"/>
                  </a:moveTo>
                  <a:cubicBezTo>
                    <a:pt x="1" y="21"/>
                    <a:pt x="1" y="21"/>
                    <a:pt x="1" y="21"/>
                  </a:cubicBezTo>
                  <a:cubicBezTo>
                    <a:pt x="1" y="21"/>
                    <a:pt x="1" y="22"/>
                    <a:pt x="1" y="22"/>
                  </a:cubicBezTo>
                  <a:cubicBezTo>
                    <a:pt x="11" y="12"/>
                    <a:pt x="11" y="12"/>
                    <a:pt x="11" y="12"/>
                  </a:cubicBezTo>
                  <a:cubicBezTo>
                    <a:pt x="11" y="12"/>
                    <a:pt x="11" y="12"/>
                    <a:pt x="11" y="12"/>
                  </a:cubicBezTo>
                  <a:cubicBezTo>
                    <a:pt x="21" y="17"/>
                    <a:pt x="21" y="17"/>
                    <a:pt x="21" y="17"/>
                  </a:cubicBezTo>
                  <a:cubicBezTo>
                    <a:pt x="22" y="17"/>
                    <a:pt x="22" y="18"/>
                    <a:pt x="23" y="17"/>
                  </a:cubicBezTo>
                  <a:cubicBezTo>
                    <a:pt x="23" y="17"/>
                    <a:pt x="24" y="17"/>
                    <a:pt x="24" y="16"/>
                  </a:cubicBezTo>
                  <a:cubicBezTo>
                    <a:pt x="28" y="12"/>
                    <a:pt x="34" y="5"/>
                    <a:pt x="34" y="5"/>
                  </a:cubicBezTo>
                  <a:cubicBezTo>
                    <a:pt x="34" y="4"/>
                    <a:pt x="35" y="4"/>
                    <a:pt x="35" y="4"/>
                  </a:cubicBezTo>
                  <a:cubicBezTo>
                    <a:pt x="35" y="4"/>
                    <a:pt x="35" y="5"/>
                    <a:pt x="35" y="5"/>
                  </a:cubicBezTo>
                  <a:cubicBezTo>
                    <a:pt x="35" y="9"/>
                    <a:pt x="35" y="9"/>
                    <a:pt x="35" y="9"/>
                  </a:cubicBezTo>
                  <a:cubicBezTo>
                    <a:pt x="35" y="9"/>
                    <a:pt x="35" y="9"/>
                    <a:pt x="36" y="9"/>
                  </a:cubicBezTo>
                  <a:cubicBezTo>
                    <a:pt x="36" y="7"/>
                    <a:pt x="37" y="3"/>
                    <a:pt x="37" y="1"/>
                  </a:cubicBezTo>
                  <a:cubicBezTo>
                    <a:pt x="35" y="1"/>
                    <a:pt x="31" y="2"/>
                    <a:pt x="28" y="3"/>
                  </a:cubicBezTo>
                  <a:cubicBezTo>
                    <a:pt x="28" y="3"/>
                    <a:pt x="29" y="3"/>
                    <a:pt x="29" y="3"/>
                  </a:cubicBezTo>
                  <a:cubicBezTo>
                    <a:pt x="33" y="3"/>
                    <a:pt x="33" y="3"/>
                    <a:pt x="33" y="3"/>
                  </a:cubicBezTo>
                  <a:cubicBezTo>
                    <a:pt x="33" y="3"/>
                    <a:pt x="33" y="3"/>
                    <a:pt x="33" y="4"/>
                  </a:cubicBezTo>
                  <a:cubicBezTo>
                    <a:pt x="33" y="4"/>
                    <a:pt x="33" y="4"/>
                    <a:pt x="33" y="4"/>
                  </a:cubicBezTo>
                  <a:cubicBezTo>
                    <a:pt x="33" y="4"/>
                    <a:pt x="27" y="11"/>
                    <a:pt x="23" y="15"/>
                  </a:cubicBezTo>
                  <a:cubicBezTo>
                    <a:pt x="23" y="16"/>
                    <a:pt x="23" y="16"/>
                    <a:pt x="22" y="16"/>
                  </a:cubicBezTo>
                  <a:cubicBezTo>
                    <a:pt x="22" y="15"/>
                    <a:pt x="20" y="14"/>
                    <a:pt x="18" y="14"/>
                  </a:cubicBezTo>
                  <a:cubicBezTo>
                    <a:pt x="16" y="13"/>
                    <a:pt x="14" y="11"/>
                    <a:pt x="12" y="10"/>
                  </a:cubicBezTo>
                  <a:cubicBezTo>
                    <a:pt x="12" y="10"/>
                    <a:pt x="10" y="10"/>
                    <a:pt x="10" y="11"/>
                  </a:cubicBezTo>
                  <a:lnTo>
                    <a:pt x="1"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4" name="Freeform 269"/>
            <p:cNvSpPr>
              <a:spLocks noEditPoints="1"/>
            </p:cNvSpPr>
            <p:nvPr/>
          </p:nvSpPr>
          <p:spPr bwMode="auto">
            <a:xfrm>
              <a:off x="5173" y="2925"/>
              <a:ext cx="15" cy="28"/>
            </a:xfrm>
            <a:custGeom>
              <a:avLst/>
              <a:gdLst>
                <a:gd name="T0" fmla="*/ 6 w 6"/>
                <a:gd name="T1" fmla="*/ 11 h 11"/>
                <a:gd name="T2" fmla="*/ 1 w 6"/>
                <a:gd name="T3" fmla="*/ 11 h 11"/>
                <a:gd name="T4" fmla="*/ 0 w 6"/>
                <a:gd name="T5" fmla="*/ 11 h 11"/>
                <a:gd name="T6" fmla="*/ 0 w 6"/>
                <a:gd name="T7" fmla="*/ 8 h 11"/>
                <a:gd name="T8" fmla="*/ 0 w 6"/>
                <a:gd name="T9" fmla="*/ 6 h 11"/>
                <a:gd name="T10" fmla="*/ 0 w 6"/>
                <a:gd name="T11" fmla="*/ 5 h 11"/>
                <a:gd name="T12" fmla="*/ 4 w 6"/>
                <a:gd name="T13" fmla="*/ 2 h 11"/>
                <a:gd name="T14" fmla="*/ 5 w 6"/>
                <a:gd name="T15" fmla="*/ 1 h 11"/>
                <a:gd name="T16" fmla="*/ 6 w 6"/>
                <a:gd name="T17" fmla="*/ 0 h 11"/>
                <a:gd name="T18" fmla="*/ 6 w 6"/>
                <a:gd name="T19" fmla="*/ 1 h 11"/>
                <a:gd name="T20" fmla="*/ 6 w 6"/>
                <a:gd name="T21" fmla="*/ 11 h 11"/>
                <a:gd name="T22" fmla="*/ 6 w 6"/>
                <a:gd name="T23" fmla="*/ 11 h 11"/>
                <a:gd name="T24" fmla="*/ 1 w 6"/>
                <a:gd name="T25" fmla="*/ 10 h 11"/>
                <a:gd name="T26" fmla="*/ 5 w 6"/>
                <a:gd name="T27" fmla="*/ 10 h 11"/>
                <a:gd name="T28" fmla="*/ 5 w 6"/>
                <a:gd name="T29" fmla="*/ 2 h 11"/>
                <a:gd name="T30" fmla="*/ 5 w 6"/>
                <a:gd name="T31" fmla="*/ 2 h 11"/>
                <a:gd name="T32" fmla="*/ 1 w 6"/>
                <a:gd name="T33" fmla="*/ 6 h 11"/>
                <a:gd name="T34" fmla="*/ 1 w 6"/>
                <a:gd name="T35" fmla="*/ 8 h 11"/>
                <a:gd name="T36" fmla="*/ 1 w 6"/>
                <a:gd name="T37" fmla="*/ 1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 h="11">
                  <a:moveTo>
                    <a:pt x="6" y="11"/>
                  </a:moveTo>
                  <a:cubicBezTo>
                    <a:pt x="1" y="11"/>
                    <a:pt x="1" y="11"/>
                    <a:pt x="1" y="11"/>
                  </a:cubicBezTo>
                  <a:cubicBezTo>
                    <a:pt x="0" y="11"/>
                    <a:pt x="0" y="11"/>
                    <a:pt x="0" y="11"/>
                  </a:cubicBezTo>
                  <a:cubicBezTo>
                    <a:pt x="0" y="10"/>
                    <a:pt x="0" y="9"/>
                    <a:pt x="0" y="8"/>
                  </a:cubicBezTo>
                  <a:cubicBezTo>
                    <a:pt x="0" y="8"/>
                    <a:pt x="0" y="7"/>
                    <a:pt x="0" y="6"/>
                  </a:cubicBezTo>
                  <a:cubicBezTo>
                    <a:pt x="0" y="6"/>
                    <a:pt x="0" y="6"/>
                    <a:pt x="0" y="5"/>
                  </a:cubicBezTo>
                  <a:cubicBezTo>
                    <a:pt x="2" y="4"/>
                    <a:pt x="3" y="3"/>
                    <a:pt x="4" y="2"/>
                  </a:cubicBezTo>
                  <a:cubicBezTo>
                    <a:pt x="5" y="1"/>
                    <a:pt x="5" y="1"/>
                    <a:pt x="5" y="1"/>
                  </a:cubicBezTo>
                  <a:cubicBezTo>
                    <a:pt x="5" y="0"/>
                    <a:pt x="6" y="0"/>
                    <a:pt x="6" y="0"/>
                  </a:cubicBezTo>
                  <a:cubicBezTo>
                    <a:pt x="6" y="0"/>
                    <a:pt x="6" y="1"/>
                    <a:pt x="6" y="1"/>
                  </a:cubicBezTo>
                  <a:cubicBezTo>
                    <a:pt x="6" y="5"/>
                    <a:pt x="6" y="8"/>
                    <a:pt x="6" y="11"/>
                  </a:cubicBezTo>
                  <a:cubicBezTo>
                    <a:pt x="6" y="11"/>
                    <a:pt x="6" y="11"/>
                    <a:pt x="6" y="11"/>
                  </a:cubicBezTo>
                  <a:close/>
                  <a:moveTo>
                    <a:pt x="1" y="10"/>
                  </a:moveTo>
                  <a:cubicBezTo>
                    <a:pt x="5" y="10"/>
                    <a:pt x="5" y="10"/>
                    <a:pt x="5" y="10"/>
                  </a:cubicBezTo>
                  <a:cubicBezTo>
                    <a:pt x="5" y="8"/>
                    <a:pt x="5" y="5"/>
                    <a:pt x="5" y="2"/>
                  </a:cubicBezTo>
                  <a:cubicBezTo>
                    <a:pt x="5" y="2"/>
                    <a:pt x="5" y="2"/>
                    <a:pt x="5" y="2"/>
                  </a:cubicBezTo>
                  <a:cubicBezTo>
                    <a:pt x="4" y="4"/>
                    <a:pt x="2" y="5"/>
                    <a:pt x="1" y="6"/>
                  </a:cubicBezTo>
                  <a:cubicBezTo>
                    <a:pt x="1" y="7"/>
                    <a:pt x="1" y="8"/>
                    <a:pt x="1" y="8"/>
                  </a:cubicBezTo>
                  <a:cubicBezTo>
                    <a:pt x="1" y="9"/>
                    <a:pt x="1" y="10"/>
                    <a:pt x="1"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5" name="Freeform 270"/>
            <p:cNvSpPr>
              <a:spLocks noEditPoints="1"/>
            </p:cNvSpPr>
            <p:nvPr/>
          </p:nvSpPr>
          <p:spPr bwMode="auto">
            <a:xfrm>
              <a:off x="5193" y="2918"/>
              <a:ext cx="15" cy="35"/>
            </a:xfrm>
            <a:custGeom>
              <a:avLst/>
              <a:gdLst>
                <a:gd name="T0" fmla="*/ 6 w 6"/>
                <a:gd name="T1" fmla="*/ 14 h 14"/>
                <a:gd name="T2" fmla="*/ 1 w 6"/>
                <a:gd name="T3" fmla="*/ 14 h 14"/>
                <a:gd name="T4" fmla="*/ 0 w 6"/>
                <a:gd name="T5" fmla="*/ 14 h 14"/>
                <a:gd name="T6" fmla="*/ 0 w 6"/>
                <a:gd name="T7" fmla="*/ 8 h 14"/>
                <a:gd name="T8" fmla="*/ 0 w 6"/>
                <a:gd name="T9" fmla="*/ 2 h 14"/>
                <a:gd name="T10" fmla="*/ 0 w 6"/>
                <a:gd name="T11" fmla="*/ 2 h 14"/>
                <a:gd name="T12" fmla="*/ 0 w 6"/>
                <a:gd name="T13" fmla="*/ 2 h 14"/>
                <a:gd name="T14" fmla="*/ 2 w 6"/>
                <a:gd name="T15" fmla="*/ 0 h 14"/>
                <a:gd name="T16" fmla="*/ 2 w 6"/>
                <a:gd name="T17" fmla="*/ 0 h 14"/>
                <a:gd name="T18" fmla="*/ 5 w 6"/>
                <a:gd name="T19" fmla="*/ 2 h 14"/>
                <a:gd name="T20" fmla="*/ 6 w 6"/>
                <a:gd name="T21" fmla="*/ 3 h 14"/>
                <a:gd name="T22" fmla="*/ 6 w 6"/>
                <a:gd name="T23" fmla="*/ 4 h 14"/>
                <a:gd name="T24" fmla="*/ 6 w 6"/>
                <a:gd name="T25" fmla="*/ 14 h 14"/>
                <a:gd name="T26" fmla="*/ 6 w 6"/>
                <a:gd name="T27" fmla="*/ 14 h 14"/>
                <a:gd name="T28" fmla="*/ 1 w 6"/>
                <a:gd name="T29" fmla="*/ 13 h 14"/>
                <a:gd name="T30" fmla="*/ 5 w 6"/>
                <a:gd name="T31" fmla="*/ 13 h 14"/>
                <a:gd name="T32" fmla="*/ 5 w 6"/>
                <a:gd name="T33" fmla="*/ 4 h 14"/>
                <a:gd name="T34" fmla="*/ 4 w 6"/>
                <a:gd name="T35" fmla="*/ 3 h 14"/>
                <a:gd name="T36" fmla="*/ 2 w 6"/>
                <a:gd name="T37" fmla="*/ 1 h 14"/>
                <a:gd name="T38" fmla="*/ 1 w 6"/>
                <a:gd name="T39" fmla="*/ 2 h 14"/>
                <a:gd name="T40" fmla="*/ 1 w 6"/>
                <a:gd name="T41" fmla="*/ 3 h 14"/>
                <a:gd name="T42" fmla="*/ 1 w 6"/>
                <a:gd name="T43" fmla="*/ 8 h 14"/>
                <a:gd name="T44" fmla="*/ 1 w 6"/>
                <a:gd name="T45" fmla="*/ 1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 h="14">
                  <a:moveTo>
                    <a:pt x="6" y="14"/>
                  </a:moveTo>
                  <a:cubicBezTo>
                    <a:pt x="1" y="14"/>
                    <a:pt x="1" y="14"/>
                    <a:pt x="1" y="14"/>
                  </a:cubicBezTo>
                  <a:cubicBezTo>
                    <a:pt x="1" y="14"/>
                    <a:pt x="0" y="14"/>
                    <a:pt x="0" y="14"/>
                  </a:cubicBezTo>
                  <a:cubicBezTo>
                    <a:pt x="0" y="12"/>
                    <a:pt x="0" y="10"/>
                    <a:pt x="0" y="8"/>
                  </a:cubicBezTo>
                  <a:cubicBezTo>
                    <a:pt x="0" y="7"/>
                    <a:pt x="0" y="5"/>
                    <a:pt x="0" y="2"/>
                  </a:cubicBezTo>
                  <a:cubicBezTo>
                    <a:pt x="0" y="2"/>
                    <a:pt x="0" y="2"/>
                    <a:pt x="0" y="2"/>
                  </a:cubicBezTo>
                  <a:cubicBezTo>
                    <a:pt x="0" y="2"/>
                    <a:pt x="0" y="2"/>
                    <a:pt x="0" y="2"/>
                  </a:cubicBezTo>
                  <a:cubicBezTo>
                    <a:pt x="1" y="1"/>
                    <a:pt x="1" y="0"/>
                    <a:pt x="2" y="0"/>
                  </a:cubicBezTo>
                  <a:cubicBezTo>
                    <a:pt x="2" y="0"/>
                    <a:pt x="2" y="0"/>
                    <a:pt x="2" y="0"/>
                  </a:cubicBezTo>
                  <a:cubicBezTo>
                    <a:pt x="3" y="1"/>
                    <a:pt x="4" y="1"/>
                    <a:pt x="5" y="2"/>
                  </a:cubicBezTo>
                  <a:cubicBezTo>
                    <a:pt x="5" y="2"/>
                    <a:pt x="6" y="3"/>
                    <a:pt x="6" y="3"/>
                  </a:cubicBezTo>
                  <a:cubicBezTo>
                    <a:pt x="6" y="3"/>
                    <a:pt x="6" y="3"/>
                    <a:pt x="6" y="4"/>
                  </a:cubicBezTo>
                  <a:cubicBezTo>
                    <a:pt x="6" y="7"/>
                    <a:pt x="6" y="11"/>
                    <a:pt x="6" y="14"/>
                  </a:cubicBezTo>
                  <a:cubicBezTo>
                    <a:pt x="6" y="14"/>
                    <a:pt x="6" y="14"/>
                    <a:pt x="6" y="14"/>
                  </a:cubicBezTo>
                  <a:close/>
                  <a:moveTo>
                    <a:pt x="1" y="13"/>
                  </a:moveTo>
                  <a:cubicBezTo>
                    <a:pt x="5" y="13"/>
                    <a:pt x="5" y="13"/>
                    <a:pt x="5" y="13"/>
                  </a:cubicBezTo>
                  <a:cubicBezTo>
                    <a:pt x="5" y="11"/>
                    <a:pt x="5" y="7"/>
                    <a:pt x="5" y="4"/>
                  </a:cubicBezTo>
                  <a:cubicBezTo>
                    <a:pt x="5" y="3"/>
                    <a:pt x="4" y="3"/>
                    <a:pt x="4" y="3"/>
                  </a:cubicBezTo>
                  <a:cubicBezTo>
                    <a:pt x="3" y="2"/>
                    <a:pt x="3" y="2"/>
                    <a:pt x="2" y="1"/>
                  </a:cubicBezTo>
                  <a:cubicBezTo>
                    <a:pt x="2" y="1"/>
                    <a:pt x="1" y="2"/>
                    <a:pt x="1" y="2"/>
                  </a:cubicBezTo>
                  <a:cubicBezTo>
                    <a:pt x="1" y="2"/>
                    <a:pt x="1" y="3"/>
                    <a:pt x="1" y="3"/>
                  </a:cubicBezTo>
                  <a:cubicBezTo>
                    <a:pt x="1" y="5"/>
                    <a:pt x="1" y="7"/>
                    <a:pt x="1" y="8"/>
                  </a:cubicBezTo>
                  <a:cubicBezTo>
                    <a:pt x="1" y="10"/>
                    <a:pt x="1" y="11"/>
                    <a:pt x="1"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6" name="Freeform 271"/>
            <p:cNvSpPr>
              <a:spLocks noEditPoints="1"/>
            </p:cNvSpPr>
            <p:nvPr/>
          </p:nvSpPr>
          <p:spPr bwMode="auto">
            <a:xfrm>
              <a:off x="5213" y="2928"/>
              <a:ext cx="17" cy="25"/>
            </a:xfrm>
            <a:custGeom>
              <a:avLst/>
              <a:gdLst>
                <a:gd name="T0" fmla="*/ 6 w 7"/>
                <a:gd name="T1" fmla="*/ 10 h 10"/>
                <a:gd name="T2" fmla="*/ 1 w 7"/>
                <a:gd name="T3" fmla="*/ 10 h 10"/>
                <a:gd name="T4" fmla="*/ 1 w 7"/>
                <a:gd name="T5" fmla="*/ 10 h 10"/>
                <a:gd name="T6" fmla="*/ 0 w 7"/>
                <a:gd name="T7" fmla="*/ 1 h 10"/>
                <a:gd name="T8" fmla="*/ 1 w 7"/>
                <a:gd name="T9" fmla="*/ 0 h 10"/>
                <a:gd name="T10" fmla="*/ 1 w 7"/>
                <a:gd name="T11" fmla="*/ 0 h 10"/>
                <a:gd name="T12" fmla="*/ 2 w 7"/>
                <a:gd name="T13" fmla="*/ 1 h 10"/>
                <a:gd name="T14" fmla="*/ 4 w 7"/>
                <a:gd name="T15" fmla="*/ 1 h 10"/>
                <a:gd name="T16" fmla="*/ 5 w 7"/>
                <a:gd name="T17" fmla="*/ 1 h 10"/>
                <a:gd name="T18" fmla="*/ 6 w 7"/>
                <a:gd name="T19" fmla="*/ 0 h 10"/>
                <a:gd name="T20" fmla="*/ 6 w 7"/>
                <a:gd name="T21" fmla="*/ 0 h 10"/>
                <a:gd name="T22" fmla="*/ 7 w 7"/>
                <a:gd name="T23" fmla="*/ 1 h 10"/>
                <a:gd name="T24" fmla="*/ 7 w 7"/>
                <a:gd name="T25" fmla="*/ 10 h 10"/>
                <a:gd name="T26" fmla="*/ 6 w 7"/>
                <a:gd name="T27" fmla="*/ 10 h 10"/>
                <a:gd name="T28" fmla="*/ 2 w 7"/>
                <a:gd name="T29" fmla="*/ 9 h 10"/>
                <a:gd name="T30" fmla="*/ 6 w 7"/>
                <a:gd name="T31" fmla="*/ 9 h 10"/>
                <a:gd name="T32" fmla="*/ 6 w 7"/>
                <a:gd name="T33" fmla="*/ 2 h 10"/>
                <a:gd name="T34" fmla="*/ 4 w 7"/>
                <a:gd name="T35" fmla="*/ 2 h 10"/>
                <a:gd name="T36" fmla="*/ 2 w 7"/>
                <a:gd name="T37" fmla="*/ 1 h 10"/>
                <a:gd name="T38" fmla="*/ 1 w 7"/>
                <a:gd name="T39" fmla="*/ 1 h 10"/>
                <a:gd name="T40" fmla="*/ 2 w 7"/>
                <a:gd name="T41"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 h="10">
                  <a:moveTo>
                    <a:pt x="6" y="10"/>
                  </a:moveTo>
                  <a:cubicBezTo>
                    <a:pt x="1" y="10"/>
                    <a:pt x="1" y="10"/>
                    <a:pt x="1" y="10"/>
                  </a:cubicBezTo>
                  <a:cubicBezTo>
                    <a:pt x="1" y="10"/>
                    <a:pt x="1" y="10"/>
                    <a:pt x="1" y="10"/>
                  </a:cubicBezTo>
                  <a:cubicBezTo>
                    <a:pt x="0" y="1"/>
                    <a:pt x="0" y="1"/>
                    <a:pt x="0" y="1"/>
                  </a:cubicBezTo>
                  <a:cubicBezTo>
                    <a:pt x="0" y="0"/>
                    <a:pt x="0" y="0"/>
                    <a:pt x="1" y="0"/>
                  </a:cubicBezTo>
                  <a:cubicBezTo>
                    <a:pt x="1" y="0"/>
                    <a:pt x="1" y="0"/>
                    <a:pt x="1" y="0"/>
                  </a:cubicBezTo>
                  <a:cubicBezTo>
                    <a:pt x="1" y="0"/>
                    <a:pt x="1" y="0"/>
                    <a:pt x="2" y="1"/>
                  </a:cubicBezTo>
                  <a:cubicBezTo>
                    <a:pt x="3" y="1"/>
                    <a:pt x="4" y="1"/>
                    <a:pt x="4" y="1"/>
                  </a:cubicBezTo>
                  <a:cubicBezTo>
                    <a:pt x="5" y="1"/>
                    <a:pt x="5" y="1"/>
                    <a:pt x="5" y="1"/>
                  </a:cubicBezTo>
                  <a:cubicBezTo>
                    <a:pt x="5" y="0"/>
                    <a:pt x="6" y="0"/>
                    <a:pt x="6" y="0"/>
                  </a:cubicBezTo>
                  <a:cubicBezTo>
                    <a:pt x="6" y="0"/>
                    <a:pt x="6" y="0"/>
                    <a:pt x="6" y="0"/>
                  </a:cubicBezTo>
                  <a:cubicBezTo>
                    <a:pt x="6" y="0"/>
                    <a:pt x="7" y="0"/>
                    <a:pt x="7" y="1"/>
                  </a:cubicBezTo>
                  <a:cubicBezTo>
                    <a:pt x="7" y="4"/>
                    <a:pt x="7" y="7"/>
                    <a:pt x="7" y="10"/>
                  </a:cubicBezTo>
                  <a:cubicBezTo>
                    <a:pt x="7" y="10"/>
                    <a:pt x="6" y="10"/>
                    <a:pt x="6" y="10"/>
                  </a:cubicBezTo>
                  <a:close/>
                  <a:moveTo>
                    <a:pt x="2" y="9"/>
                  </a:moveTo>
                  <a:cubicBezTo>
                    <a:pt x="6" y="9"/>
                    <a:pt x="6" y="9"/>
                    <a:pt x="6" y="9"/>
                  </a:cubicBezTo>
                  <a:cubicBezTo>
                    <a:pt x="6" y="7"/>
                    <a:pt x="6" y="5"/>
                    <a:pt x="6" y="2"/>
                  </a:cubicBezTo>
                  <a:cubicBezTo>
                    <a:pt x="5" y="2"/>
                    <a:pt x="5" y="2"/>
                    <a:pt x="4" y="2"/>
                  </a:cubicBezTo>
                  <a:cubicBezTo>
                    <a:pt x="3" y="2"/>
                    <a:pt x="3" y="2"/>
                    <a:pt x="2" y="1"/>
                  </a:cubicBezTo>
                  <a:cubicBezTo>
                    <a:pt x="2" y="1"/>
                    <a:pt x="2" y="1"/>
                    <a:pt x="1" y="1"/>
                  </a:cubicBezTo>
                  <a:lnTo>
                    <a:pt x="2"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7" name="Freeform 272"/>
            <p:cNvSpPr>
              <a:spLocks noEditPoints="1"/>
            </p:cNvSpPr>
            <p:nvPr/>
          </p:nvSpPr>
          <p:spPr bwMode="auto">
            <a:xfrm>
              <a:off x="5235" y="2910"/>
              <a:ext cx="15" cy="43"/>
            </a:xfrm>
            <a:custGeom>
              <a:avLst/>
              <a:gdLst>
                <a:gd name="T0" fmla="*/ 5 w 6"/>
                <a:gd name="T1" fmla="*/ 17 h 17"/>
                <a:gd name="T2" fmla="*/ 0 w 6"/>
                <a:gd name="T3" fmla="*/ 17 h 17"/>
                <a:gd name="T4" fmla="*/ 0 w 6"/>
                <a:gd name="T5" fmla="*/ 17 h 17"/>
                <a:gd name="T6" fmla="*/ 0 w 6"/>
                <a:gd name="T7" fmla="*/ 11 h 17"/>
                <a:gd name="T8" fmla="*/ 0 w 6"/>
                <a:gd name="T9" fmla="*/ 6 h 17"/>
                <a:gd name="T10" fmla="*/ 0 w 6"/>
                <a:gd name="T11" fmla="*/ 5 h 17"/>
                <a:gd name="T12" fmla="*/ 1 w 6"/>
                <a:gd name="T13" fmla="*/ 4 h 17"/>
                <a:gd name="T14" fmla="*/ 5 w 6"/>
                <a:gd name="T15" fmla="*/ 0 h 17"/>
                <a:gd name="T16" fmla="*/ 5 w 6"/>
                <a:gd name="T17" fmla="*/ 0 h 17"/>
                <a:gd name="T18" fmla="*/ 6 w 6"/>
                <a:gd name="T19" fmla="*/ 0 h 17"/>
                <a:gd name="T20" fmla="*/ 6 w 6"/>
                <a:gd name="T21" fmla="*/ 17 h 17"/>
                <a:gd name="T22" fmla="*/ 5 w 6"/>
                <a:gd name="T23" fmla="*/ 17 h 17"/>
                <a:gd name="T24" fmla="*/ 1 w 6"/>
                <a:gd name="T25" fmla="*/ 16 h 17"/>
                <a:gd name="T26" fmla="*/ 5 w 6"/>
                <a:gd name="T27" fmla="*/ 16 h 17"/>
                <a:gd name="T28" fmla="*/ 5 w 6"/>
                <a:gd name="T29" fmla="*/ 2 h 17"/>
                <a:gd name="T30" fmla="*/ 2 w 6"/>
                <a:gd name="T31" fmla="*/ 4 h 17"/>
                <a:gd name="T32" fmla="*/ 1 w 6"/>
                <a:gd name="T33" fmla="*/ 6 h 17"/>
                <a:gd name="T34" fmla="*/ 1 w 6"/>
                <a:gd name="T35" fmla="*/ 11 h 17"/>
                <a:gd name="T36" fmla="*/ 1 w 6"/>
                <a:gd name="T37" fmla="*/ 1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 h="17">
                  <a:moveTo>
                    <a:pt x="5" y="17"/>
                  </a:moveTo>
                  <a:cubicBezTo>
                    <a:pt x="0" y="17"/>
                    <a:pt x="0" y="17"/>
                    <a:pt x="0" y="17"/>
                  </a:cubicBezTo>
                  <a:cubicBezTo>
                    <a:pt x="0" y="17"/>
                    <a:pt x="0" y="17"/>
                    <a:pt x="0" y="17"/>
                  </a:cubicBezTo>
                  <a:cubicBezTo>
                    <a:pt x="0" y="15"/>
                    <a:pt x="0" y="13"/>
                    <a:pt x="0" y="11"/>
                  </a:cubicBezTo>
                  <a:cubicBezTo>
                    <a:pt x="0" y="10"/>
                    <a:pt x="0" y="8"/>
                    <a:pt x="0" y="6"/>
                  </a:cubicBezTo>
                  <a:cubicBezTo>
                    <a:pt x="0" y="6"/>
                    <a:pt x="0" y="5"/>
                    <a:pt x="0" y="5"/>
                  </a:cubicBezTo>
                  <a:cubicBezTo>
                    <a:pt x="0" y="5"/>
                    <a:pt x="0" y="5"/>
                    <a:pt x="1" y="4"/>
                  </a:cubicBezTo>
                  <a:cubicBezTo>
                    <a:pt x="3" y="2"/>
                    <a:pt x="4" y="1"/>
                    <a:pt x="5" y="0"/>
                  </a:cubicBezTo>
                  <a:cubicBezTo>
                    <a:pt x="5" y="0"/>
                    <a:pt x="5" y="0"/>
                    <a:pt x="5" y="0"/>
                  </a:cubicBezTo>
                  <a:cubicBezTo>
                    <a:pt x="6" y="0"/>
                    <a:pt x="6" y="0"/>
                    <a:pt x="6" y="0"/>
                  </a:cubicBezTo>
                  <a:cubicBezTo>
                    <a:pt x="6" y="6"/>
                    <a:pt x="6" y="12"/>
                    <a:pt x="6" y="17"/>
                  </a:cubicBezTo>
                  <a:cubicBezTo>
                    <a:pt x="6" y="17"/>
                    <a:pt x="6" y="17"/>
                    <a:pt x="5" y="17"/>
                  </a:cubicBezTo>
                  <a:close/>
                  <a:moveTo>
                    <a:pt x="1" y="16"/>
                  </a:moveTo>
                  <a:cubicBezTo>
                    <a:pt x="5" y="16"/>
                    <a:pt x="5" y="16"/>
                    <a:pt x="5" y="16"/>
                  </a:cubicBezTo>
                  <a:cubicBezTo>
                    <a:pt x="5" y="12"/>
                    <a:pt x="5" y="7"/>
                    <a:pt x="5" y="2"/>
                  </a:cubicBezTo>
                  <a:cubicBezTo>
                    <a:pt x="4" y="2"/>
                    <a:pt x="3" y="3"/>
                    <a:pt x="2" y="4"/>
                  </a:cubicBezTo>
                  <a:cubicBezTo>
                    <a:pt x="1" y="5"/>
                    <a:pt x="1" y="6"/>
                    <a:pt x="1" y="6"/>
                  </a:cubicBezTo>
                  <a:cubicBezTo>
                    <a:pt x="1" y="8"/>
                    <a:pt x="1" y="10"/>
                    <a:pt x="1" y="11"/>
                  </a:cubicBezTo>
                  <a:cubicBezTo>
                    <a:pt x="1" y="13"/>
                    <a:pt x="1" y="15"/>
                    <a:pt x="1"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8" name="Freeform 273"/>
            <p:cNvSpPr/>
            <p:nvPr/>
          </p:nvSpPr>
          <p:spPr bwMode="auto">
            <a:xfrm>
              <a:off x="5155" y="2928"/>
              <a:ext cx="8" cy="2"/>
            </a:xfrm>
            <a:custGeom>
              <a:avLst/>
              <a:gdLst>
                <a:gd name="T0" fmla="*/ 2 w 3"/>
                <a:gd name="T1" fmla="*/ 1 h 1"/>
                <a:gd name="T2" fmla="*/ 1 w 3"/>
                <a:gd name="T3" fmla="*/ 1 h 1"/>
                <a:gd name="T4" fmla="*/ 0 w 3"/>
                <a:gd name="T5" fmla="*/ 1 h 1"/>
                <a:gd name="T6" fmla="*/ 1 w 3"/>
                <a:gd name="T7" fmla="*/ 0 h 1"/>
                <a:gd name="T8" fmla="*/ 2 w 3"/>
                <a:gd name="T9" fmla="*/ 0 h 1"/>
                <a:gd name="T10" fmla="*/ 3 w 3"/>
                <a:gd name="T11" fmla="*/ 1 h 1"/>
                <a:gd name="T12" fmla="*/ 2 w 3"/>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3" h="1">
                  <a:moveTo>
                    <a:pt x="2" y="1"/>
                  </a:moveTo>
                  <a:cubicBezTo>
                    <a:pt x="1" y="1"/>
                    <a:pt x="1" y="1"/>
                    <a:pt x="1" y="1"/>
                  </a:cubicBezTo>
                  <a:cubicBezTo>
                    <a:pt x="1" y="1"/>
                    <a:pt x="0" y="1"/>
                    <a:pt x="0" y="1"/>
                  </a:cubicBezTo>
                  <a:cubicBezTo>
                    <a:pt x="0" y="1"/>
                    <a:pt x="1" y="0"/>
                    <a:pt x="1" y="0"/>
                  </a:cubicBezTo>
                  <a:cubicBezTo>
                    <a:pt x="2" y="0"/>
                    <a:pt x="2" y="0"/>
                    <a:pt x="2" y="0"/>
                  </a:cubicBezTo>
                  <a:cubicBezTo>
                    <a:pt x="3" y="0"/>
                    <a:pt x="3" y="1"/>
                    <a:pt x="3" y="1"/>
                  </a:cubicBezTo>
                  <a:cubicBezTo>
                    <a:pt x="3" y="1"/>
                    <a:pt x="3"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9" name="Freeform 274"/>
            <p:cNvSpPr/>
            <p:nvPr/>
          </p:nvSpPr>
          <p:spPr bwMode="auto">
            <a:xfrm>
              <a:off x="5155" y="2941"/>
              <a:ext cx="8" cy="2"/>
            </a:xfrm>
            <a:custGeom>
              <a:avLst/>
              <a:gdLst>
                <a:gd name="T0" fmla="*/ 2 w 3"/>
                <a:gd name="T1" fmla="*/ 1 h 1"/>
                <a:gd name="T2" fmla="*/ 1 w 3"/>
                <a:gd name="T3" fmla="*/ 1 h 1"/>
                <a:gd name="T4" fmla="*/ 0 w 3"/>
                <a:gd name="T5" fmla="*/ 1 h 1"/>
                <a:gd name="T6" fmla="*/ 1 w 3"/>
                <a:gd name="T7" fmla="*/ 0 h 1"/>
                <a:gd name="T8" fmla="*/ 2 w 3"/>
                <a:gd name="T9" fmla="*/ 0 h 1"/>
                <a:gd name="T10" fmla="*/ 3 w 3"/>
                <a:gd name="T11" fmla="*/ 1 h 1"/>
                <a:gd name="T12" fmla="*/ 2 w 3"/>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3" h="1">
                  <a:moveTo>
                    <a:pt x="2" y="1"/>
                  </a:moveTo>
                  <a:cubicBezTo>
                    <a:pt x="1" y="1"/>
                    <a:pt x="1" y="1"/>
                    <a:pt x="1" y="1"/>
                  </a:cubicBezTo>
                  <a:cubicBezTo>
                    <a:pt x="1" y="1"/>
                    <a:pt x="0" y="1"/>
                    <a:pt x="0" y="1"/>
                  </a:cubicBezTo>
                  <a:cubicBezTo>
                    <a:pt x="0" y="0"/>
                    <a:pt x="1" y="0"/>
                    <a:pt x="1" y="0"/>
                  </a:cubicBezTo>
                  <a:cubicBezTo>
                    <a:pt x="2" y="0"/>
                    <a:pt x="2" y="0"/>
                    <a:pt x="2" y="0"/>
                  </a:cubicBezTo>
                  <a:cubicBezTo>
                    <a:pt x="3" y="0"/>
                    <a:pt x="3" y="0"/>
                    <a:pt x="3" y="1"/>
                  </a:cubicBezTo>
                  <a:cubicBezTo>
                    <a:pt x="3" y="1"/>
                    <a:pt x="3"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0" name="Freeform 275"/>
            <p:cNvSpPr/>
            <p:nvPr/>
          </p:nvSpPr>
          <p:spPr bwMode="auto">
            <a:xfrm>
              <a:off x="5155" y="2905"/>
              <a:ext cx="8" cy="2"/>
            </a:xfrm>
            <a:custGeom>
              <a:avLst/>
              <a:gdLst>
                <a:gd name="T0" fmla="*/ 2 w 3"/>
                <a:gd name="T1" fmla="*/ 1 h 1"/>
                <a:gd name="T2" fmla="*/ 1 w 3"/>
                <a:gd name="T3" fmla="*/ 1 h 1"/>
                <a:gd name="T4" fmla="*/ 0 w 3"/>
                <a:gd name="T5" fmla="*/ 1 h 1"/>
                <a:gd name="T6" fmla="*/ 1 w 3"/>
                <a:gd name="T7" fmla="*/ 0 h 1"/>
                <a:gd name="T8" fmla="*/ 2 w 3"/>
                <a:gd name="T9" fmla="*/ 0 h 1"/>
                <a:gd name="T10" fmla="*/ 3 w 3"/>
                <a:gd name="T11" fmla="*/ 1 h 1"/>
                <a:gd name="T12" fmla="*/ 2 w 3"/>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3" h="1">
                  <a:moveTo>
                    <a:pt x="2" y="1"/>
                  </a:moveTo>
                  <a:cubicBezTo>
                    <a:pt x="1" y="1"/>
                    <a:pt x="1" y="1"/>
                    <a:pt x="1" y="1"/>
                  </a:cubicBezTo>
                  <a:cubicBezTo>
                    <a:pt x="1" y="1"/>
                    <a:pt x="0" y="1"/>
                    <a:pt x="0" y="1"/>
                  </a:cubicBezTo>
                  <a:cubicBezTo>
                    <a:pt x="0" y="0"/>
                    <a:pt x="1" y="0"/>
                    <a:pt x="1" y="0"/>
                  </a:cubicBezTo>
                  <a:cubicBezTo>
                    <a:pt x="2" y="0"/>
                    <a:pt x="2" y="0"/>
                    <a:pt x="2" y="0"/>
                  </a:cubicBezTo>
                  <a:cubicBezTo>
                    <a:pt x="3" y="0"/>
                    <a:pt x="3" y="0"/>
                    <a:pt x="3" y="1"/>
                  </a:cubicBezTo>
                  <a:cubicBezTo>
                    <a:pt x="3" y="1"/>
                    <a:pt x="3"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1" name="Freeform 276"/>
            <p:cNvSpPr/>
            <p:nvPr/>
          </p:nvSpPr>
          <p:spPr bwMode="auto">
            <a:xfrm>
              <a:off x="5155" y="2895"/>
              <a:ext cx="8" cy="2"/>
            </a:xfrm>
            <a:custGeom>
              <a:avLst/>
              <a:gdLst>
                <a:gd name="T0" fmla="*/ 2 w 3"/>
                <a:gd name="T1" fmla="*/ 1 h 1"/>
                <a:gd name="T2" fmla="*/ 1 w 3"/>
                <a:gd name="T3" fmla="*/ 1 h 1"/>
                <a:gd name="T4" fmla="*/ 0 w 3"/>
                <a:gd name="T5" fmla="*/ 0 h 1"/>
                <a:gd name="T6" fmla="*/ 1 w 3"/>
                <a:gd name="T7" fmla="*/ 0 h 1"/>
                <a:gd name="T8" fmla="*/ 2 w 3"/>
                <a:gd name="T9" fmla="*/ 0 h 1"/>
                <a:gd name="T10" fmla="*/ 3 w 3"/>
                <a:gd name="T11" fmla="*/ 0 h 1"/>
                <a:gd name="T12" fmla="*/ 2 w 3"/>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3" h="1">
                  <a:moveTo>
                    <a:pt x="2" y="1"/>
                  </a:moveTo>
                  <a:cubicBezTo>
                    <a:pt x="1" y="1"/>
                    <a:pt x="1" y="1"/>
                    <a:pt x="1" y="1"/>
                  </a:cubicBezTo>
                  <a:cubicBezTo>
                    <a:pt x="1" y="1"/>
                    <a:pt x="0" y="1"/>
                    <a:pt x="0" y="0"/>
                  </a:cubicBezTo>
                  <a:cubicBezTo>
                    <a:pt x="0" y="0"/>
                    <a:pt x="1" y="0"/>
                    <a:pt x="1" y="0"/>
                  </a:cubicBezTo>
                  <a:cubicBezTo>
                    <a:pt x="2" y="0"/>
                    <a:pt x="2" y="0"/>
                    <a:pt x="2" y="0"/>
                  </a:cubicBezTo>
                  <a:cubicBezTo>
                    <a:pt x="3" y="0"/>
                    <a:pt x="3" y="0"/>
                    <a:pt x="3" y="0"/>
                  </a:cubicBezTo>
                  <a:cubicBezTo>
                    <a:pt x="3" y="1"/>
                    <a:pt x="3"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2" name="Freeform 277"/>
            <p:cNvSpPr/>
            <p:nvPr/>
          </p:nvSpPr>
          <p:spPr bwMode="auto">
            <a:xfrm>
              <a:off x="5155" y="2918"/>
              <a:ext cx="8" cy="2"/>
            </a:xfrm>
            <a:custGeom>
              <a:avLst/>
              <a:gdLst>
                <a:gd name="T0" fmla="*/ 2 w 3"/>
                <a:gd name="T1" fmla="*/ 1 h 1"/>
                <a:gd name="T2" fmla="*/ 1 w 3"/>
                <a:gd name="T3" fmla="*/ 1 h 1"/>
                <a:gd name="T4" fmla="*/ 0 w 3"/>
                <a:gd name="T5" fmla="*/ 0 h 1"/>
                <a:gd name="T6" fmla="*/ 1 w 3"/>
                <a:gd name="T7" fmla="*/ 0 h 1"/>
                <a:gd name="T8" fmla="*/ 2 w 3"/>
                <a:gd name="T9" fmla="*/ 0 h 1"/>
                <a:gd name="T10" fmla="*/ 3 w 3"/>
                <a:gd name="T11" fmla="*/ 0 h 1"/>
                <a:gd name="T12" fmla="*/ 2 w 3"/>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3" h="1">
                  <a:moveTo>
                    <a:pt x="2" y="1"/>
                  </a:moveTo>
                  <a:cubicBezTo>
                    <a:pt x="1" y="1"/>
                    <a:pt x="1" y="1"/>
                    <a:pt x="1" y="1"/>
                  </a:cubicBezTo>
                  <a:cubicBezTo>
                    <a:pt x="1" y="1"/>
                    <a:pt x="0" y="1"/>
                    <a:pt x="0" y="0"/>
                  </a:cubicBezTo>
                  <a:cubicBezTo>
                    <a:pt x="0" y="0"/>
                    <a:pt x="1" y="0"/>
                    <a:pt x="1" y="0"/>
                  </a:cubicBezTo>
                  <a:cubicBezTo>
                    <a:pt x="2" y="0"/>
                    <a:pt x="2" y="0"/>
                    <a:pt x="2" y="0"/>
                  </a:cubicBezTo>
                  <a:cubicBezTo>
                    <a:pt x="3" y="0"/>
                    <a:pt x="3" y="0"/>
                    <a:pt x="3" y="0"/>
                  </a:cubicBezTo>
                  <a:cubicBezTo>
                    <a:pt x="3" y="1"/>
                    <a:pt x="3"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3" name="Freeform 278"/>
            <p:cNvSpPr/>
            <p:nvPr/>
          </p:nvSpPr>
          <p:spPr bwMode="auto">
            <a:xfrm>
              <a:off x="5173" y="2943"/>
              <a:ext cx="15" cy="10"/>
            </a:xfrm>
            <a:custGeom>
              <a:avLst/>
              <a:gdLst>
                <a:gd name="T0" fmla="*/ 1 w 6"/>
                <a:gd name="T1" fmla="*/ 4 h 4"/>
                <a:gd name="T2" fmla="*/ 0 w 6"/>
                <a:gd name="T3" fmla="*/ 4 h 4"/>
                <a:gd name="T4" fmla="*/ 1 w 6"/>
                <a:gd name="T5" fmla="*/ 3 h 4"/>
                <a:gd name="T6" fmla="*/ 3 w 6"/>
                <a:gd name="T7" fmla="*/ 2 h 4"/>
                <a:gd name="T8" fmla="*/ 5 w 6"/>
                <a:gd name="T9" fmla="*/ 1 h 4"/>
                <a:gd name="T10" fmla="*/ 6 w 6"/>
                <a:gd name="T11" fmla="*/ 1 h 4"/>
                <a:gd name="T12" fmla="*/ 6 w 6"/>
                <a:gd name="T13" fmla="*/ 1 h 4"/>
                <a:gd name="T14" fmla="*/ 3 w 6"/>
                <a:gd name="T15" fmla="*/ 3 h 4"/>
                <a:gd name="T16" fmla="*/ 1 w 6"/>
                <a:gd name="T17" fmla="*/ 4 h 4"/>
                <a:gd name="T18" fmla="*/ 1 w 6"/>
                <a:gd name="T19"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4">
                  <a:moveTo>
                    <a:pt x="1" y="4"/>
                  </a:moveTo>
                  <a:cubicBezTo>
                    <a:pt x="1" y="4"/>
                    <a:pt x="1" y="4"/>
                    <a:pt x="0" y="4"/>
                  </a:cubicBezTo>
                  <a:cubicBezTo>
                    <a:pt x="0" y="4"/>
                    <a:pt x="0" y="3"/>
                    <a:pt x="1" y="3"/>
                  </a:cubicBezTo>
                  <a:cubicBezTo>
                    <a:pt x="1" y="3"/>
                    <a:pt x="2" y="2"/>
                    <a:pt x="3" y="2"/>
                  </a:cubicBezTo>
                  <a:cubicBezTo>
                    <a:pt x="4" y="2"/>
                    <a:pt x="4" y="1"/>
                    <a:pt x="5" y="1"/>
                  </a:cubicBezTo>
                  <a:cubicBezTo>
                    <a:pt x="5" y="0"/>
                    <a:pt x="6" y="1"/>
                    <a:pt x="6" y="1"/>
                  </a:cubicBezTo>
                  <a:cubicBezTo>
                    <a:pt x="6" y="1"/>
                    <a:pt x="6" y="1"/>
                    <a:pt x="6" y="1"/>
                  </a:cubicBezTo>
                  <a:cubicBezTo>
                    <a:pt x="5" y="2"/>
                    <a:pt x="4" y="2"/>
                    <a:pt x="3" y="3"/>
                  </a:cubicBezTo>
                  <a:cubicBezTo>
                    <a:pt x="3" y="3"/>
                    <a:pt x="2" y="4"/>
                    <a:pt x="1" y="4"/>
                  </a:cubicBezTo>
                  <a:cubicBezTo>
                    <a:pt x="1" y="4"/>
                    <a:pt x="1" y="4"/>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4" name="Freeform 279"/>
            <p:cNvSpPr/>
            <p:nvPr/>
          </p:nvSpPr>
          <p:spPr bwMode="auto">
            <a:xfrm>
              <a:off x="5173" y="2938"/>
              <a:ext cx="15" cy="8"/>
            </a:xfrm>
            <a:custGeom>
              <a:avLst/>
              <a:gdLst>
                <a:gd name="T0" fmla="*/ 1 w 6"/>
                <a:gd name="T1" fmla="*/ 3 h 3"/>
                <a:gd name="T2" fmla="*/ 0 w 6"/>
                <a:gd name="T3" fmla="*/ 3 h 3"/>
                <a:gd name="T4" fmla="*/ 1 w 6"/>
                <a:gd name="T5" fmla="*/ 2 h 3"/>
                <a:gd name="T6" fmla="*/ 3 w 6"/>
                <a:gd name="T7" fmla="*/ 1 h 3"/>
                <a:gd name="T8" fmla="*/ 5 w 6"/>
                <a:gd name="T9" fmla="*/ 0 h 3"/>
                <a:gd name="T10" fmla="*/ 6 w 6"/>
                <a:gd name="T11" fmla="*/ 0 h 3"/>
                <a:gd name="T12" fmla="*/ 6 w 6"/>
                <a:gd name="T13" fmla="*/ 1 h 3"/>
                <a:gd name="T14" fmla="*/ 1 w 6"/>
                <a:gd name="T15" fmla="*/ 3 h 3"/>
                <a:gd name="T16" fmla="*/ 1 w 6"/>
                <a:gd name="T17"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3">
                  <a:moveTo>
                    <a:pt x="1" y="3"/>
                  </a:moveTo>
                  <a:cubicBezTo>
                    <a:pt x="1" y="3"/>
                    <a:pt x="1" y="3"/>
                    <a:pt x="0" y="3"/>
                  </a:cubicBezTo>
                  <a:cubicBezTo>
                    <a:pt x="0" y="3"/>
                    <a:pt x="0" y="2"/>
                    <a:pt x="1" y="2"/>
                  </a:cubicBezTo>
                  <a:cubicBezTo>
                    <a:pt x="2" y="2"/>
                    <a:pt x="2" y="2"/>
                    <a:pt x="3" y="1"/>
                  </a:cubicBezTo>
                  <a:cubicBezTo>
                    <a:pt x="4" y="1"/>
                    <a:pt x="4" y="0"/>
                    <a:pt x="5" y="0"/>
                  </a:cubicBezTo>
                  <a:cubicBezTo>
                    <a:pt x="6" y="0"/>
                    <a:pt x="6" y="0"/>
                    <a:pt x="6" y="0"/>
                  </a:cubicBezTo>
                  <a:cubicBezTo>
                    <a:pt x="6" y="0"/>
                    <a:pt x="6" y="1"/>
                    <a:pt x="6" y="1"/>
                  </a:cubicBezTo>
                  <a:cubicBezTo>
                    <a:pt x="4" y="2"/>
                    <a:pt x="3" y="3"/>
                    <a:pt x="1" y="3"/>
                  </a:cubicBezTo>
                  <a:cubicBezTo>
                    <a:pt x="1" y="3"/>
                    <a:pt x="1" y="3"/>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5" name="Freeform 280"/>
            <p:cNvSpPr/>
            <p:nvPr/>
          </p:nvSpPr>
          <p:spPr bwMode="auto">
            <a:xfrm>
              <a:off x="5193" y="2923"/>
              <a:ext cx="12" cy="7"/>
            </a:xfrm>
            <a:custGeom>
              <a:avLst/>
              <a:gdLst>
                <a:gd name="T0" fmla="*/ 1 w 5"/>
                <a:gd name="T1" fmla="*/ 3 h 3"/>
                <a:gd name="T2" fmla="*/ 0 w 5"/>
                <a:gd name="T3" fmla="*/ 3 h 3"/>
                <a:gd name="T4" fmla="*/ 1 w 5"/>
                <a:gd name="T5" fmla="*/ 2 h 3"/>
                <a:gd name="T6" fmla="*/ 4 w 5"/>
                <a:gd name="T7" fmla="*/ 0 h 3"/>
                <a:gd name="T8" fmla="*/ 5 w 5"/>
                <a:gd name="T9" fmla="*/ 0 h 3"/>
                <a:gd name="T10" fmla="*/ 5 w 5"/>
                <a:gd name="T11" fmla="*/ 1 h 3"/>
                <a:gd name="T12" fmla="*/ 1 w 5"/>
                <a:gd name="T13" fmla="*/ 3 h 3"/>
                <a:gd name="T14" fmla="*/ 1 w 5"/>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3">
                  <a:moveTo>
                    <a:pt x="1" y="3"/>
                  </a:moveTo>
                  <a:cubicBezTo>
                    <a:pt x="1" y="3"/>
                    <a:pt x="0" y="3"/>
                    <a:pt x="0" y="3"/>
                  </a:cubicBezTo>
                  <a:cubicBezTo>
                    <a:pt x="0" y="3"/>
                    <a:pt x="0" y="3"/>
                    <a:pt x="1" y="2"/>
                  </a:cubicBezTo>
                  <a:cubicBezTo>
                    <a:pt x="2" y="2"/>
                    <a:pt x="3" y="1"/>
                    <a:pt x="4" y="0"/>
                  </a:cubicBezTo>
                  <a:cubicBezTo>
                    <a:pt x="5" y="0"/>
                    <a:pt x="5" y="0"/>
                    <a:pt x="5" y="0"/>
                  </a:cubicBezTo>
                  <a:cubicBezTo>
                    <a:pt x="5" y="1"/>
                    <a:pt x="5" y="1"/>
                    <a:pt x="5" y="1"/>
                  </a:cubicBezTo>
                  <a:cubicBezTo>
                    <a:pt x="3" y="2"/>
                    <a:pt x="2" y="3"/>
                    <a:pt x="1" y="3"/>
                  </a:cubicBezTo>
                  <a:cubicBezTo>
                    <a:pt x="1" y="3"/>
                    <a:pt x="1" y="3"/>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6" name="Freeform 281"/>
            <p:cNvSpPr/>
            <p:nvPr/>
          </p:nvSpPr>
          <p:spPr bwMode="auto">
            <a:xfrm>
              <a:off x="5193" y="2930"/>
              <a:ext cx="15" cy="11"/>
            </a:xfrm>
            <a:custGeom>
              <a:avLst/>
              <a:gdLst>
                <a:gd name="T0" fmla="*/ 1 w 6"/>
                <a:gd name="T1" fmla="*/ 4 h 4"/>
                <a:gd name="T2" fmla="*/ 1 w 6"/>
                <a:gd name="T3" fmla="*/ 4 h 4"/>
                <a:gd name="T4" fmla="*/ 1 w 6"/>
                <a:gd name="T5" fmla="*/ 3 h 4"/>
                <a:gd name="T6" fmla="*/ 6 w 6"/>
                <a:gd name="T7" fmla="*/ 0 h 4"/>
                <a:gd name="T8" fmla="*/ 6 w 6"/>
                <a:gd name="T9" fmla="*/ 0 h 4"/>
                <a:gd name="T10" fmla="*/ 6 w 6"/>
                <a:gd name="T11" fmla="*/ 1 h 4"/>
                <a:gd name="T12" fmla="*/ 1 w 6"/>
                <a:gd name="T13" fmla="*/ 4 h 4"/>
                <a:gd name="T14" fmla="*/ 1 w 6"/>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4">
                  <a:moveTo>
                    <a:pt x="1" y="4"/>
                  </a:moveTo>
                  <a:cubicBezTo>
                    <a:pt x="1" y="4"/>
                    <a:pt x="1" y="4"/>
                    <a:pt x="1" y="4"/>
                  </a:cubicBezTo>
                  <a:cubicBezTo>
                    <a:pt x="0" y="4"/>
                    <a:pt x="1" y="3"/>
                    <a:pt x="1" y="3"/>
                  </a:cubicBezTo>
                  <a:cubicBezTo>
                    <a:pt x="6" y="0"/>
                    <a:pt x="6" y="0"/>
                    <a:pt x="6" y="0"/>
                  </a:cubicBezTo>
                  <a:cubicBezTo>
                    <a:pt x="6" y="0"/>
                    <a:pt x="6" y="0"/>
                    <a:pt x="6" y="0"/>
                  </a:cubicBezTo>
                  <a:cubicBezTo>
                    <a:pt x="6" y="1"/>
                    <a:pt x="6" y="1"/>
                    <a:pt x="6" y="1"/>
                  </a:cubicBezTo>
                  <a:cubicBezTo>
                    <a:pt x="1" y="4"/>
                    <a:pt x="1" y="4"/>
                    <a:pt x="1" y="4"/>
                  </a:cubicBezTo>
                  <a:cubicBezTo>
                    <a:pt x="1" y="4"/>
                    <a:pt x="1" y="4"/>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7" name="Freeform 282"/>
            <p:cNvSpPr/>
            <p:nvPr/>
          </p:nvSpPr>
          <p:spPr bwMode="auto">
            <a:xfrm>
              <a:off x="5193" y="2938"/>
              <a:ext cx="15" cy="10"/>
            </a:xfrm>
            <a:custGeom>
              <a:avLst/>
              <a:gdLst>
                <a:gd name="T0" fmla="*/ 1 w 6"/>
                <a:gd name="T1" fmla="*/ 4 h 4"/>
                <a:gd name="T2" fmla="*/ 0 w 6"/>
                <a:gd name="T3" fmla="*/ 4 h 4"/>
                <a:gd name="T4" fmla="*/ 1 w 6"/>
                <a:gd name="T5" fmla="*/ 3 h 4"/>
                <a:gd name="T6" fmla="*/ 3 w 6"/>
                <a:gd name="T7" fmla="*/ 2 h 4"/>
                <a:gd name="T8" fmla="*/ 6 w 6"/>
                <a:gd name="T9" fmla="*/ 0 h 4"/>
                <a:gd name="T10" fmla="*/ 6 w 6"/>
                <a:gd name="T11" fmla="*/ 1 h 4"/>
                <a:gd name="T12" fmla="*/ 6 w 6"/>
                <a:gd name="T13" fmla="*/ 1 h 4"/>
                <a:gd name="T14" fmla="*/ 4 w 6"/>
                <a:gd name="T15" fmla="*/ 3 h 4"/>
                <a:gd name="T16" fmla="*/ 1 w 6"/>
                <a:gd name="T17" fmla="*/ 4 h 4"/>
                <a:gd name="T18" fmla="*/ 1 w 6"/>
                <a:gd name="T19"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4">
                  <a:moveTo>
                    <a:pt x="1" y="4"/>
                  </a:moveTo>
                  <a:cubicBezTo>
                    <a:pt x="1" y="4"/>
                    <a:pt x="1" y="4"/>
                    <a:pt x="0" y="4"/>
                  </a:cubicBezTo>
                  <a:cubicBezTo>
                    <a:pt x="0" y="4"/>
                    <a:pt x="0" y="3"/>
                    <a:pt x="1" y="3"/>
                  </a:cubicBezTo>
                  <a:cubicBezTo>
                    <a:pt x="2" y="3"/>
                    <a:pt x="2" y="2"/>
                    <a:pt x="3" y="2"/>
                  </a:cubicBezTo>
                  <a:cubicBezTo>
                    <a:pt x="4" y="1"/>
                    <a:pt x="5" y="1"/>
                    <a:pt x="6" y="0"/>
                  </a:cubicBezTo>
                  <a:cubicBezTo>
                    <a:pt x="6" y="0"/>
                    <a:pt x="6" y="0"/>
                    <a:pt x="6" y="1"/>
                  </a:cubicBezTo>
                  <a:cubicBezTo>
                    <a:pt x="6" y="1"/>
                    <a:pt x="6" y="1"/>
                    <a:pt x="6" y="1"/>
                  </a:cubicBezTo>
                  <a:cubicBezTo>
                    <a:pt x="5" y="2"/>
                    <a:pt x="4" y="2"/>
                    <a:pt x="4" y="3"/>
                  </a:cubicBezTo>
                  <a:cubicBezTo>
                    <a:pt x="3" y="3"/>
                    <a:pt x="2" y="3"/>
                    <a:pt x="1" y="4"/>
                  </a:cubicBezTo>
                  <a:cubicBezTo>
                    <a:pt x="1" y="4"/>
                    <a:pt x="1" y="4"/>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8" name="Freeform 283"/>
            <p:cNvSpPr/>
            <p:nvPr/>
          </p:nvSpPr>
          <p:spPr bwMode="auto">
            <a:xfrm>
              <a:off x="5198" y="2946"/>
              <a:ext cx="10" cy="7"/>
            </a:xfrm>
            <a:custGeom>
              <a:avLst/>
              <a:gdLst>
                <a:gd name="T0" fmla="*/ 0 w 4"/>
                <a:gd name="T1" fmla="*/ 3 h 3"/>
                <a:gd name="T2" fmla="*/ 0 w 4"/>
                <a:gd name="T3" fmla="*/ 3 h 3"/>
                <a:gd name="T4" fmla="*/ 0 w 4"/>
                <a:gd name="T5" fmla="*/ 2 h 3"/>
                <a:gd name="T6" fmla="*/ 4 w 4"/>
                <a:gd name="T7" fmla="*/ 0 h 3"/>
                <a:gd name="T8" fmla="*/ 4 w 4"/>
                <a:gd name="T9" fmla="*/ 0 h 3"/>
                <a:gd name="T10" fmla="*/ 4 w 4"/>
                <a:gd name="T11" fmla="*/ 1 h 3"/>
                <a:gd name="T12" fmla="*/ 0 w 4"/>
                <a:gd name="T13" fmla="*/ 3 h 3"/>
                <a:gd name="T14" fmla="*/ 0 w 4"/>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3">
                  <a:moveTo>
                    <a:pt x="0" y="3"/>
                  </a:moveTo>
                  <a:cubicBezTo>
                    <a:pt x="0" y="3"/>
                    <a:pt x="0" y="3"/>
                    <a:pt x="0" y="3"/>
                  </a:cubicBezTo>
                  <a:cubicBezTo>
                    <a:pt x="0" y="3"/>
                    <a:pt x="0" y="3"/>
                    <a:pt x="0" y="2"/>
                  </a:cubicBezTo>
                  <a:cubicBezTo>
                    <a:pt x="1" y="2"/>
                    <a:pt x="3" y="1"/>
                    <a:pt x="4" y="0"/>
                  </a:cubicBezTo>
                  <a:cubicBezTo>
                    <a:pt x="4" y="0"/>
                    <a:pt x="4" y="0"/>
                    <a:pt x="4" y="0"/>
                  </a:cubicBezTo>
                  <a:cubicBezTo>
                    <a:pt x="4" y="0"/>
                    <a:pt x="4" y="1"/>
                    <a:pt x="4" y="1"/>
                  </a:cubicBezTo>
                  <a:cubicBezTo>
                    <a:pt x="3" y="2"/>
                    <a:pt x="2" y="3"/>
                    <a:pt x="0" y="3"/>
                  </a:cubicBezTo>
                  <a:cubicBezTo>
                    <a:pt x="0" y="3"/>
                    <a:pt x="0" y="3"/>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9" name="Freeform 284"/>
            <p:cNvSpPr/>
            <p:nvPr/>
          </p:nvSpPr>
          <p:spPr bwMode="auto">
            <a:xfrm>
              <a:off x="5215" y="2933"/>
              <a:ext cx="13" cy="8"/>
            </a:xfrm>
            <a:custGeom>
              <a:avLst/>
              <a:gdLst>
                <a:gd name="T0" fmla="*/ 0 w 5"/>
                <a:gd name="T1" fmla="*/ 3 h 3"/>
                <a:gd name="T2" fmla="*/ 0 w 5"/>
                <a:gd name="T3" fmla="*/ 3 h 3"/>
                <a:gd name="T4" fmla="*/ 0 w 5"/>
                <a:gd name="T5" fmla="*/ 2 h 3"/>
                <a:gd name="T6" fmla="*/ 2 w 5"/>
                <a:gd name="T7" fmla="*/ 1 h 3"/>
                <a:gd name="T8" fmla="*/ 5 w 5"/>
                <a:gd name="T9" fmla="*/ 0 h 3"/>
                <a:gd name="T10" fmla="*/ 5 w 5"/>
                <a:gd name="T11" fmla="*/ 0 h 3"/>
                <a:gd name="T12" fmla="*/ 5 w 5"/>
                <a:gd name="T13" fmla="*/ 1 h 3"/>
                <a:gd name="T14" fmla="*/ 3 w 5"/>
                <a:gd name="T15" fmla="*/ 2 h 3"/>
                <a:gd name="T16" fmla="*/ 0 w 5"/>
                <a:gd name="T17" fmla="*/ 3 h 3"/>
                <a:gd name="T18" fmla="*/ 0 w 5"/>
                <a:gd name="T19"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3">
                  <a:moveTo>
                    <a:pt x="0" y="3"/>
                  </a:moveTo>
                  <a:cubicBezTo>
                    <a:pt x="0" y="3"/>
                    <a:pt x="0" y="3"/>
                    <a:pt x="0" y="3"/>
                  </a:cubicBezTo>
                  <a:cubicBezTo>
                    <a:pt x="0" y="3"/>
                    <a:pt x="0" y="2"/>
                    <a:pt x="0" y="2"/>
                  </a:cubicBezTo>
                  <a:cubicBezTo>
                    <a:pt x="1" y="2"/>
                    <a:pt x="1" y="2"/>
                    <a:pt x="2" y="1"/>
                  </a:cubicBezTo>
                  <a:cubicBezTo>
                    <a:pt x="3" y="1"/>
                    <a:pt x="4" y="1"/>
                    <a:pt x="5" y="0"/>
                  </a:cubicBezTo>
                  <a:cubicBezTo>
                    <a:pt x="5" y="0"/>
                    <a:pt x="5" y="0"/>
                    <a:pt x="5" y="0"/>
                  </a:cubicBezTo>
                  <a:cubicBezTo>
                    <a:pt x="5" y="1"/>
                    <a:pt x="5" y="1"/>
                    <a:pt x="5" y="1"/>
                  </a:cubicBezTo>
                  <a:cubicBezTo>
                    <a:pt x="4" y="1"/>
                    <a:pt x="4" y="2"/>
                    <a:pt x="3" y="2"/>
                  </a:cubicBezTo>
                  <a:cubicBezTo>
                    <a:pt x="2" y="3"/>
                    <a:pt x="1" y="3"/>
                    <a:pt x="0" y="3"/>
                  </a:cubicBezTo>
                  <a:cubicBezTo>
                    <a:pt x="0" y="3"/>
                    <a:pt x="0" y="3"/>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0" name="Freeform 285"/>
            <p:cNvSpPr/>
            <p:nvPr/>
          </p:nvSpPr>
          <p:spPr bwMode="auto">
            <a:xfrm>
              <a:off x="5213" y="2941"/>
              <a:ext cx="17" cy="10"/>
            </a:xfrm>
            <a:custGeom>
              <a:avLst/>
              <a:gdLst>
                <a:gd name="T0" fmla="*/ 1 w 7"/>
                <a:gd name="T1" fmla="*/ 4 h 4"/>
                <a:gd name="T2" fmla="*/ 1 w 7"/>
                <a:gd name="T3" fmla="*/ 4 h 4"/>
                <a:gd name="T4" fmla="*/ 1 w 7"/>
                <a:gd name="T5" fmla="*/ 3 h 4"/>
                <a:gd name="T6" fmla="*/ 6 w 7"/>
                <a:gd name="T7" fmla="*/ 0 h 4"/>
                <a:gd name="T8" fmla="*/ 6 w 7"/>
                <a:gd name="T9" fmla="*/ 0 h 4"/>
                <a:gd name="T10" fmla="*/ 6 w 7"/>
                <a:gd name="T11" fmla="*/ 1 h 4"/>
                <a:gd name="T12" fmla="*/ 1 w 7"/>
                <a:gd name="T13" fmla="*/ 4 h 4"/>
                <a:gd name="T14" fmla="*/ 1 w 7"/>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4">
                  <a:moveTo>
                    <a:pt x="1" y="4"/>
                  </a:moveTo>
                  <a:cubicBezTo>
                    <a:pt x="1" y="4"/>
                    <a:pt x="1" y="4"/>
                    <a:pt x="1" y="4"/>
                  </a:cubicBezTo>
                  <a:cubicBezTo>
                    <a:pt x="0" y="4"/>
                    <a:pt x="1" y="3"/>
                    <a:pt x="1" y="3"/>
                  </a:cubicBezTo>
                  <a:cubicBezTo>
                    <a:pt x="2" y="2"/>
                    <a:pt x="4" y="1"/>
                    <a:pt x="6" y="0"/>
                  </a:cubicBezTo>
                  <a:cubicBezTo>
                    <a:pt x="6" y="0"/>
                    <a:pt x="6" y="0"/>
                    <a:pt x="6" y="0"/>
                  </a:cubicBezTo>
                  <a:cubicBezTo>
                    <a:pt x="7" y="1"/>
                    <a:pt x="6" y="1"/>
                    <a:pt x="6" y="1"/>
                  </a:cubicBezTo>
                  <a:cubicBezTo>
                    <a:pt x="4" y="2"/>
                    <a:pt x="3" y="3"/>
                    <a:pt x="1" y="4"/>
                  </a:cubicBezTo>
                  <a:cubicBezTo>
                    <a:pt x="1" y="4"/>
                    <a:pt x="1" y="4"/>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1" name="Freeform 286"/>
            <p:cNvSpPr/>
            <p:nvPr/>
          </p:nvSpPr>
          <p:spPr bwMode="auto">
            <a:xfrm>
              <a:off x="5218" y="2946"/>
              <a:ext cx="12" cy="7"/>
            </a:xfrm>
            <a:custGeom>
              <a:avLst/>
              <a:gdLst>
                <a:gd name="T0" fmla="*/ 1 w 5"/>
                <a:gd name="T1" fmla="*/ 3 h 3"/>
                <a:gd name="T2" fmla="*/ 0 w 5"/>
                <a:gd name="T3" fmla="*/ 3 h 3"/>
                <a:gd name="T4" fmla="*/ 1 w 5"/>
                <a:gd name="T5" fmla="*/ 2 h 3"/>
                <a:gd name="T6" fmla="*/ 4 w 5"/>
                <a:gd name="T7" fmla="*/ 0 h 3"/>
                <a:gd name="T8" fmla="*/ 4 w 5"/>
                <a:gd name="T9" fmla="*/ 1 h 3"/>
                <a:gd name="T10" fmla="*/ 4 w 5"/>
                <a:gd name="T11" fmla="*/ 1 h 3"/>
                <a:gd name="T12" fmla="*/ 1 w 5"/>
                <a:gd name="T13" fmla="*/ 3 h 3"/>
                <a:gd name="T14" fmla="*/ 1 w 5"/>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3">
                  <a:moveTo>
                    <a:pt x="1" y="3"/>
                  </a:moveTo>
                  <a:cubicBezTo>
                    <a:pt x="1" y="3"/>
                    <a:pt x="0" y="3"/>
                    <a:pt x="0" y="3"/>
                  </a:cubicBezTo>
                  <a:cubicBezTo>
                    <a:pt x="0" y="3"/>
                    <a:pt x="0" y="3"/>
                    <a:pt x="1" y="2"/>
                  </a:cubicBezTo>
                  <a:cubicBezTo>
                    <a:pt x="4" y="0"/>
                    <a:pt x="4" y="0"/>
                    <a:pt x="4" y="0"/>
                  </a:cubicBezTo>
                  <a:cubicBezTo>
                    <a:pt x="4" y="0"/>
                    <a:pt x="4" y="0"/>
                    <a:pt x="4" y="1"/>
                  </a:cubicBezTo>
                  <a:cubicBezTo>
                    <a:pt x="5" y="1"/>
                    <a:pt x="4" y="1"/>
                    <a:pt x="4" y="1"/>
                  </a:cubicBezTo>
                  <a:cubicBezTo>
                    <a:pt x="1" y="3"/>
                    <a:pt x="1" y="3"/>
                    <a:pt x="1" y="3"/>
                  </a:cubicBezTo>
                  <a:cubicBezTo>
                    <a:pt x="1" y="3"/>
                    <a:pt x="1" y="3"/>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2" name="Freeform 287"/>
            <p:cNvSpPr/>
            <p:nvPr/>
          </p:nvSpPr>
          <p:spPr bwMode="auto">
            <a:xfrm>
              <a:off x="5235" y="2918"/>
              <a:ext cx="15" cy="15"/>
            </a:xfrm>
            <a:custGeom>
              <a:avLst/>
              <a:gdLst>
                <a:gd name="T0" fmla="*/ 0 w 6"/>
                <a:gd name="T1" fmla="*/ 6 h 6"/>
                <a:gd name="T2" fmla="*/ 0 w 6"/>
                <a:gd name="T3" fmla="*/ 6 h 6"/>
                <a:gd name="T4" fmla="*/ 0 w 6"/>
                <a:gd name="T5" fmla="*/ 5 h 6"/>
                <a:gd name="T6" fmla="*/ 4 w 6"/>
                <a:gd name="T7" fmla="*/ 1 h 6"/>
                <a:gd name="T8" fmla="*/ 5 w 6"/>
                <a:gd name="T9" fmla="*/ 1 h 6"/>
                <a:gd name="T10" fmla="*/ 6 w 6"/>
                <a:gd name="T11" fmla="*/ 1 h 6"/>
                <a:gd name="T12" fmla="*/ 6 w 6"/>
                <a:gd name="T13" fmla="*/ 1 h 6"/>
                <a:gd name="T14" fmla="*/ 5 w 6"/>
                <a:gd name="T15" fmla="*/ 2 h 6"/>
                <a:gd name="T16" fmla="*/ 1 w 6"/>
                <a:gd name="T17" fmla="*/ 6 h 6"/>
                <a:gd name="T18" fmla="*/ 0 w 6"/>
                <a:gd name="T19"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6">
                  <a:moveTo>
                    <a:pt x="0" y="6"/>
                  </a:moveTo>
                  <a:cubicBezTo>
                    <a:pt x="0" y="6"/>
                    <a:pt x="0" y="6"/>
                    <a:pt x="0" y="6"/>
                  </a:cubicBezTo>
                  <a:cubicBezTo>
                    <a:pt x="0" y="5"/>
                    <a:pt x="0" y="5"/>
                    <a:pt x="0" y="5"/>
                  </a:cubicBezTo>
                  <a:cubicBezTo>
                    <a:pt x="2" y="4"/>
                    <a:pt x="3" y="3"/>
                    <a:pt x="4" y="1"/>
                  </a:cubicBezTo>
                  <a:cubicBezTo>
                    <a:pt x="5" y="1"/>
                    <a:pt x="5" y="1"/>
                    <a:pt x="5" y="1"/>
                  </a:cubicBezTo>
                  <a:cubicBezTo>
                    <a:pt x="5" y="0"/>
                    <a:pt x="6" y="0"/>
                    <a:pt x="6" y="1"/>
                  </a:cubicBezTo>
                  <a:cubicBezTo>
                    <a:pt x="6" y="1"/>
                    <a:pt x="6" y="1"/>
                    <a:pt x="6" y="1"/>
                  </a:cubicBezTo>
                  <a:cubicBezTo>
                    <a:pt x="5" y="2"/>
                    <a:pt x="5" y="2"/>
                    <a:pt x="5" y="2"/>
                  </a:cubicBezTo>
                  <a:cubicBezTo>
                    <a:pt x="4" y="4"/>
                    <a:pt x="3" y="5"/>
                    <a:pt x="1" y="6"/>
                  </a:cubicBezTo>
                  <a:cubicBezTo>
                    <a:pt x="1" y="6"/>
                    <a:pt x="0" y="6"/>
                    <a:pt x="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3" name="Freeform 288"/>
            <p:cNvSpPr/>
            <p:nvPr/>
          </p:nvSpPr>
          <p:spPr bwMode="auto">
            <a:xfrm>
              <a:off x="5235" y="2930"/>
              <a:ext cx="15" cy="13"/>
            </a:xfrm>
            <a:custGeom>
              <a:avLst/>
              <a:gdLst>
                <a:gd name="T0" fmla="*/ 0 w 6"/>
                <a:gd name="T1" fmla="*/ 5 h 5"/>
                <a:gd name="T2" fmla="*/ 0 w 6"/>
                <a:gd name="T3" fmla="*/ 4 h 5"/>
                <a:gd name="T4" fmla="*/ 0 w 6"/>
                <a:gd name="T5" fmla="*/ 4 h 5"/>
                <a:gd name="T6" fmla="*/ 1 w 6"/>
                <a:gd name="T7" fmla="*/ 3 h 5"/>
                <a:gd name="T8" fmla="*/ 5 w 6"/>
                <a:gd name="T9" fmla="*/ 0 h 5"/>
                <a:gd name="T10" fmla="*/ 5 w 6"/>
                <a:gd name="T11" fmla="*/ 0 h 5"/>
                <a:gd name="T12" fmla="*/ 5 w 6"/>
                <a:gd name="T13" fmla="*/ 1 h 5"/>
                <a:gd name="T14" fmla="*/ 1 w 6"/>
                <a:gd name="T15" fmla="*/ 4 h 5"/>
                <a:gd name="T16" fmla="*/ 1 w 6"/>
                <a:gd name="T17" fmla="*/ 4 h 5"/>
                <a:gd name="T18" fmla="*/ 0 w 6"/>
                <a:gd name="T1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5">
                  <a:moveTo>
                    <a:pt x="0" y="5"/>
                  </a:moveTo>
                  <a:cubicBezTo>
                    <a:pt x="0" y="5"/>
                    <a:pt x="0" y="4"/>
                    <a:pt x="0" y="4"/>
                  </a:cubicBezTo>
                  <a:cubicBezTo>
                    <a:pt x="0" y="4"/>
                    <a:pt x="0" y="4"/>
                    <a:pt x="0" y="4"/>
                  </a:cubicBezTo>
                  <a:cubicBezTo>
                    <a:pt x="1" y="3"/>
                    <a:pt x="1" y="3"/>
                    <a:pt x="1" y="3"/>
                  </a:cubicBezTo>
                  <a:cubicBezTo>
                    <a:pt x="2" y="2"/>
                    <a:pt x="3" y="2"/>
                    <a:pt x="5" y="0"/>
                  </a:cubicBezTo>
                  <a:cubicBezTo>
                    <a:pt x="5" y="0"/>
                    <a:pt x="5" y="0"/>
                    <a:pt x="5" y="0"/>
                  </a:cubicBezTo>
                  <a:cubicBezTo>
                    <a:pt x="6" y="0"/>
                    <a:pt x="6" y="1"/>
                    <a:pt x="5" y="1"/>
                  </a:cubicBezTo>
                  <a:cubicBezTo>
                    <a:pt x="3" y="2"/>
                    <a:pt x="3" y="3"/>
                    <a:pt x="1" y="4"/>
                  </a:cubicBezTo>
                  <a:cubicBezTo>
                    <a:pt x="1" y="4"/>
                    <a:pt x="1" y="4"/>
                    <a:pt x="1" y="4"/>
                  </a:cubicBezTo>
                  <a:cubicBezTo>
                    <a:pt x="1" y="5"/>
                    <a:pt x="0" y="5"/>
                    <a:pt x="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4" name="Freeform 289"/>
            <p:cNvSpPr/>
            <p:nvPr/>
          </p:nvSpPr>
          <p:spPr bwMode="auto">
            <a:xfrm>
              <a:off x="5235" y="2941"/>
              <a:ext cx="15" cy="10"/>
            </a:xfrm>
            <a:custGeom>
              <a:avLst/>
              <a:gdLst>
                <a:gd name="T0" fmla="*/ 0 w 6"/>
                <a:gd name="T1" fmla="*/ 4 h 4"/>
                <a:gd name="T2" fmla="*/ 0 w 6"/>
                <a:gd name="T3" fmla="*/ 3 h 4"/>
                <a:gd name="T4" fmla="*/ 0 w 6"/>
                <a:gd name="T5" fmla="*/ 3 h 4"/>
                <a:gd name="T6" fmla="*/ 2 w 6"/>
                <a:gd name="T7" fmla="*/ 1 h 4"/>
                <a:gd name="T8" fmla="*/ 5 w 6"/>
                <a:gd name="T9" fmla="*/ 0 h 4"/>
                <a:gd name="T10" fmla="*/ 5 w 6"/>
                <a:gd name="T11" fmla="*/ 0 h 4"/>
                <a:gd name="T12" fmla="*/ 5 w 6"/>
                <a:gd name="T13" fmla="*/ 1 h 4"/>
                <a:gd name="T14" fmla="*/ 3 w 6"/>
                <a:gd name="T15" fmla="*/ 2 h 4"/>
                <a:gd name="T16" fmla="*/ 1 w 6"/>
                <a:gd name="T17" fmla="*/ 4 h 4"/>
                <a:gd name="T18" fmla="*/ 0 w 6"/>
                <a:gd name="T19"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4">
                  <a:moveTo>
                    <a:pt x="0" y="4"/>
                  </a:moveTo>
                  <a:cubicBezTo>
                    <a:pt x="0" y="4"/>
                    <a:pt x="0" y="4"/>
                    <a:pt x="0" y="3"/>
                  </a:cubicBezTo>
                  <a:cubicBezTo>
                    <a:pt x="0" y="3"/>
                    <a:pt x="0" y="3"/>
                    <a:pt x="0" y="3"/>
                  </a:cubicBezTo>
                  <a:cubicBezTo>
                    <a:pt x="1" y="2"/>
                    <a:pt x="2" y="2"/>
                    <a:pt x="2" y="1"/>
                  </a:cubicBezTo>
                  <a:cubicBezTo>
                    <a:pt x="3" y="1"/>
                    <a:pt x="4" y="0"/>
                    <a:pt x="5" y="0"/>
                  </a:cubicBezTo>
                  <a:cubicBezTo>
                    <a:pt x="5" y="0"/>
                    <a:pt x="5" y="0"/>
                    <a:pt x="5" y="0"/>
                  </a:cubicBezTo>
                  <a:cubicBezTo>
                    <a:pt x="6" y="0"/>
                    <a:pt x="6" y="0"/>
                    <a:pt x="5" y="1"/>
                  </a:cubicBezTo>
                  <a:cubicBezTo>
                    <a:pt x="4" y="1"/>
                    <a:pt x="4" y="2"/>
                    <a:pt x="3" y="2"/>
                  </a:cubicBezTo>
                  <a:cubicBezTo>
                    <a:pt x="2" y="3"/>
                    <a:pt x="1" y="3"/>
                    <a:pt x="1" y="4"/>
                  </a:cubicBezTo>
                  <a:cubicBezTo>
                    <a:pt x="0" y="4"/>
                    <a:pt x="0" y="4"/>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5" name="Freeform 290"/>
            <p:cNvSpPr/>
            <p:nvPr/>
          </p:nvSpPr>
          <p:spPr bwMode="auto">
            <a:xfrm>
              <a:off x="5152" y="2953"/>
              <a:ext cx="113" cy="3"/>
            </a:xfrm>
            <a:custGeom>
              <a:avLst/>
              <a:gdLst>
                <a:gd name="T0" fmla="*/ 44 w 45"/>
                <a:gd name="T1" fmla="*/ 1 h 1"/>
                <a:gd name="T2" fmla="*/ 0 w 45"/>
                <a:gd name="T3" fmla="*/ 1 h 1"/>
                <a:gd name="T4" fmla="*/ 0 w 45"/>
                <a:gd name="T5" fmla="*/ 0 h 1"/>
                <a:gd name="T6" fmla="*/ 0 w 45"/>
                <a:gd name="T7" fmla="*/ 0 h 1"/>
                <a:gd name="T8" fmla="*/ 44 w 45"/>
                <a:gd name="T9" fmla="*/ 0 h 1"/>
                <a:gd name="T10" fmla="*/ 45 w 45"/>
                <a:gd name="T11" fmla="*/ 0 h 1"/>
                <a:gd name="T12" fmla="*/ 44 w 45"/>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45" h="1">
                  <a:moveTo>
                    <a:pt x="44" y="1"/>
                  </a:moveTo>
                  <a:cubicBezTo>
                    <a:pt x="0" y="1"/>
                    <a:pt x="0" y="1"/>
                    <a:pt x="0" y="1"/>
                  </a:cubicBezTo>
                  <a:cubicBezTo>
                    <a:pt x="0" y="1"/>
                    <a:pt x="0" y="1"/>
                    <a:pt x="0" y="0"/>
                  </a:cubicBezTo>
                  <a:cubicBezTo>
                    <a:pt x="0" y="0"/>
                    <a:pt x="0" y="0"/>
                    <a:pt x="0" y="0"/>
                  </a:cubicBezTo>
                  <a:cubicBezTo>
                    <a:pt x="44" y="0"/>
                    <a:pt x="44" y="0"/>
                    <a:pt x="44" y="0"/>
                  </a:cubicBezTo>
                  <a:cubicBezTo>
                    <a:pt x="44" y="0"/>
                    <a:pt x="45" y="0"/>
                    <a:pt x="45" y="0"/>
                  </a:cubicBezTo>
                  <a:cubicBezTo>
                    <a:pt x="45" y="1"/>
                    <a:pt x="44" y="1"/>
                    <a:pt x="4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6" name="Freeform 291"/>
            <p:cNvSpPr/>
            <p:nvPr/>
          </p:nvSpPr>
          <p:spPr bwMode="auto">
            <a:xfrm>
              <a:off x="5160" y="2874"/>
              <a:ext cx="3" cy="92"/>
            </a:xfrm>
            <a:custGeom>
              <a:avLst/>
              <a:gdLst>
                <a:gd name="T0" fmla="*/ 0 w 1"/>
                <a:gd name="T1" fmla="*/ 36 h 36"/>
                <a:gd name="T2" fmla="*/ 0 w 1"/>
                <a:gd name="T3" fmla="*/ 35 h 36"/>
                <a:gd name="T4" fmla="*/ 0 w 1"/>
                <a:gd name="T5" fmla="*/ 0 h 36"/>
                <a:gd name="T6" fmla="*/ 0 w 1"/>
                <a:gd name="T7" fmla="*/ 0 h 36"/>
                <a:gd name="T8" fmla="*/ 1 w 1"/>
                <a:gd name="T9" fmla="*/ 0 h 36"/>
                <a:gd name="T10" fmla="*/ 1 w 1"/>
                <a:gd name="T11" fmla="*/ 35 h 36"/>
                <a:gd name="T12" fmla="*/ 0 w 1"/>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1" h="36">
                  <a:moveTo>
                    <a:pt x="0" y="36"/>
                  </a:moveTo>
                  <a:cubicBezTo>
                    <a:pt x="0" y="36"/>
                    <a:pt x="0" y="36"/>
                    <a:pt x="0" y="35"/>
                  </a:cubicBezTo>
                  <a:cubicBezTo>
                    <a:pt x="0" y="0"/>
                    <a:pt x="0" y="0"/>
                    <a:pt x="0" y="0"/>
                  </a:cubicBezTo>
                  <a:cubicBezTo>
                    <a:pt x="0" y="0"/>
                    <a:pt x="0" y="0"/>
                    <a:pt x="0" y="0"/>
                  </a:cubicBezTo>
                  <a:cubicBezTo>
                    <a:pt x="1" y="0"/>
                    <a:pt x="1" y="0"/>
                    <a:pt x="1" y="0"/>
                  </a:cubicBezTo>
                  <a:cubicBezTo>
                    <a:pt x="1" y="35"/>
                    <a:pt x="1" y="35"/>
                    <a:pt x="1" y="35"/>
                  </a:cubicBezTo>
                  <a:cubicBezTo>
                    <a:pt x="1" y="36"/>
                    <a:pt x="1" y="36"/>
                    <a:pt x="0"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147" name="Group 294"/>
          <p:cNvGrpSpPr>
            <a:grpSpLocks noChangeAspect="1"/>
          </p:cNvGrpSpPr>
          <p:nvPr/>
        </p:nvGrpSpPr>
        <p:grpSpPr bwMode="auto">
          <a:xfrm>
            <a:off x="5138553" y="4170542"/>
            <a:ext cx="357364" cy="311569"/>
            <a:chOff x="4997" y="3211"/>
            <a:chExt cx="117" cy="102"/>
          </a:xfrm>
          <a:solidFill>
            <a:schemeClr val="bg1"/>
          </a:solidFill>
        </p:grpSpPr>
        <p:sp>
          <p:nvSpPr>
            <p:cNvPr id="148" name="Freeform 295"/>
            <p:cNvSpPr/>
            <p:nvPr/>
          </p:nvSpPr>
          <p:spPr bwMode="auto">
            <a:xfrm>
              <a:off x="4997" y="3270"/>
              <a:ext cx="5" cy="7"/>
            </a:xfrm>
            <a:custGeom>
              <a:avLst/>
              <a:gdLst>
                <a:gd name="T0" fmla="*/ 0 w 2"/>
                <a:gd name="T1" fmla="*/ 3 h 3"/>
                <a:gd name="T2" fmla="*/ 0 w 2"/>
                <a:gd name="T3" fmla="*/ 3 h 3"/>
                <a:gd name="T4" fmla="*/ 0 w 2"/>
                <a:gd name="T5" fmla="*/ 3 h 3"/>
                <a:gd name="T6" fmla="*/ 1 w 2"/>
                <a:gd name="T7" fmla="*/ 0 h 3"/>
                <a:gd name="T8" fmla="*/ 1 w 2"/>
                <a:gd name="T9" fmla="*/ 0 h 3"/>
                <a:gd name="T10" fmla="*/ 2 w 2"/>
                <a:gd name="T11" fmla="*/ 0 h 3"/>
                <a:gd name="T12" fmla="*/ 0 w 2"/>
                <a:gd name="T13" fmla="*/ 3 h 3"/>
                <a:gd name="T14" fmla="*/ 0 w 2"/>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0" y="3"/>
                  </a:moveTo>
                  <a:cubicBezTo>
                    <a:pt x="0" y="3"/>
                    <a:pt x="0" y="3"/>
                    <a:pt x="0" y="3"/>
                  </a:cubicBezTo>
                  <a:cubicBezTo>
                    <a:pt x="0" y="3"/>
                    <a:pt x="0" y="3"/>
                    <a:pt x="0" y="3"/>
                  </a:cubicBezTo>
                  <a:cubicBezTo>
                    <a:pt x="1" y="0"/>
                    <a:pt x="1" y="0"/>
                    <a:pt x="1" y="0"/>
                  </a:cubicBezTo>
                  <a:cubicBezTo>
                    <a:pt x="1" y="0"/>
                    <a:pt x="1" y="0"/>
                    <a:pt x="1" y="0"/>
                  </a:cubicBezTo>
                  <a:cubicBezTo>
                    <a:pt x="2" y="0"/>
                    <a:pt x="2" y="0"/>
                    <a:pt x="2" y="0"/>
                  </a:cubicBezTo>
                  <a:cubicBezTo>
                    <a:pt x="0" y="3"/>
                    <a:pt x="0" y="3"/>
                    <a:pt x="0" y="3"/>
                  </a:cubicBezTo>
                  <a:cubicBezTo>
                    <a:pt x="0" y="3"/>
                    <a:pt x="0" y="3"/>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9" name="Freeform 296"/>
            <p:cNvSpPr/>
            <p:nvPr/>
          </p:nvSpPr>
          <p:spPr bwMode="auto">
            <a:xfrm>
              <a:off x="5027" y="3298"/>
              <a:ext cx="3" cy="7"/>
            </a:xfrm>
            <a:custGeom>
              <a:avLst/>
              <a:gdLst>
                <a:gd name="T0" fmla="*/ 0 w 1"/>
                <a:gd name="T1" fmla="*/ 3 h 3"/>
                <a:gd name="T2" fmla="*/ 0 w 1"/>
                <a:gd name="T3" fmla="*/ 3 h 3"/>
                <a:gd name="T4" fmla="*/ 0 w 1"/>
                <a:gd name="T5" fmla="*/ 3 h 3"/>
                <a:gd name="T6" fmla="*/ 1 w 1"/>
                <a:gd name="T7" fmla="*/ 1 h 3"/>
                <a:gd name="T8" fmla="*/ 1 w 1"/>
                <a:gd name="T9" fmla="*/ 0 h 3"/>
                <a:gd name="T10" fmla="*/ 1 w 1"/>
                <a:gd name="T11" fmla="*/ 1 h 3"/>
                <a:gd name="T12" fmla="*/ 0 w 1"/>
                <a:gd name="T13" fmla="*/ 3 h 3"/>
                <a:gd name="T14" fmla="*/ 0 w 1"/>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3">
                  <a:moveTo>
                    <a:pt x="0" y="3"/>
                  </a:moveTo>
                  <a:cubicBezTo>
                    <a:pt x="0" y="3"/>
                    <a:pt x="0" y="3"/>
                    <a:pt x="0" y="3"/>
                  </a:cubicBezTo>
                  <a:cubicBezTo>
                    <a:pt x="0" y="3"/>
                    <a:pt x="0" y="3"/>
                    <a:pt x="0" y="3"/>
                  </a:cubicBezTo>
                  <a:cubicBezTo>
                    <a:pt x="0" y="2"/>
                    <a:pt x="0" y="1"/>
                    <a:pt x="1" y="1"/>
                  </a:cubicBezTo>
                  <a:cubicBezTo>
                    <a:pt x="1" y="0"/>
                    <a:pt x="1" y="0"/>
                    <a:pt x="1" y="0"/>
                  </a:cubicBezTo>
                  <a:cubicBezTo>
                    <a:pt x="1" y="1"/>
                    <a:pt x="1" y="1"/>
                    <a:pt x="1" y="1"/>
                  </a:cubicBezTo>
                  <a:cubicBezTo>
                    <a:pt x="1" y="1"/>
                    <a:pt x="0" y="2"/>
                    <a:pt x="0" y="3"/>
                  </a:cubicBezTo>
                  <a:cubicBezTo>
                    <a:pt x="0" y="3"/>
                    <a:pt x="0" y="3"/>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0" name="Freeform 297"/>
            <p:cNvSpPr/>
            <p:nvPr/>
          </p:nvSpPr>
          <p:spPr bwMode="auto">
            <a:xfrm>
              <a:off x="5030" y="3298"/>
              <a:ext cx="2" cy="7"/>
            </a:xfrm>
            <a:custGeom>
              <a:avLst/>
              <a:gdLst>
                <a:gd name="T0" fmla="*/ 0 w 1"/>
                <a:gd name="T1" fmla="*/ 3 h 3"/>
                <a:gd name="T2" fmla="*/ 0 w 1"/>
                <a:gd name="T3" fmla="*/ 3 h 3"/>
                <a:gd name="T4" fmla="*/ 0 w 1"/>
                <a:gd name="T5" fmla="*/ 3 h 3"/>
                <a:gd name="T6" fmla="*/ 0 w 1"/>
                <a:gd name="T7" fmla="*/ 1 h 3"/>
                <a:gd name="T8" fmla="*/ 1 w 1"/>
                <a:gd name="T9" fmla="*/ 0 h 3"/>
                <a:gd name="T10" fmla="*/ 1 w 1"/>
                <a:gd name="T11" fmla="*/ 1 h 3"/>
                <a:gd name="T12" fmla="*/ 0 w 1"/>
                <a:gd name="T13" fmla="*/ 3 h 3"/>
                <a:gd name="T14" fmla="*/ 0 w 1"/>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3">
                  <a:moveTo>
                    <a:pt x="0" y="3"/>
                  </a:moveTo>
                  <a:cubicBezTo>
                    <a:pt x="0" y="3"/>
                    <a:pt x="0" y="3"/>
                    <a:pt x="0" y="3"/>
                  </a:cubicBezTo>
                  <a:cubicBezTo>
                    <a:pt x="0" y="3"/>
                    <a:pt x="0" y="3"/>
                    <a:pt x="0" y="3"/>
                  </a:cubicBezTo>
                  <a:cubicBezTo>
                    <a:pt x="0" y="2"/>
                    <a:pt x="0" y="1"/>
                    <a:pt x="0" y="1"/>
                  </a:cubicBezTo>
                  <a:cubicBezTo>
                    <a:pt x="1" y="0"/>
                    <a:pt x="1" y="0"/>
                    <a:pt x="1" y="0"/>
                  </a:cubicBezTo>
                  <a:cubicBezTo>
                    <a:pt x="1" y="1"/>
                    <a:pt x="1" y="1"/>
                    <a:pt x="1" y="1"/>
                  </a:cubicBezTo>
                  <a:cubicBezTo>
                    <a:pt x="0" y="1"/>
                    <a:pt x="0" y="2"/>
                    <a:pt x="0" y="3"/>
                  </a:cubicBezTo>
                  <a:cubicBezTo>
                    <a:pt x="0" y="3"/>
                    <a:pt x="0" y="3"/>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1" name="Freeform 298"/>
            <p:cNvSpPr/>
            <p:nvPr/>
          </p:nvSpPr>
          <p:spPr bwMode="auto">
            <a:xfrm>
              <a:off x="5032" y="3298"/>
              <a:ext cx="3" cy="7"/>
            </a:xfrm>
            <a:custGeom>
              <a:avLst/>
              <a:gdLst>
                <a:gd name="T0" fmla="*/ 0 w 1"/>
                <a:gd name="T1" fmla="*/ 3 h 3"/>
                <a:gd name="T2" fmla="*/ 0 w 1"/>
                <a:gd name="T3" fmla="*/ 3 h 3"/>
                <a:gd name="T4" fmla="*/ 0 w 1"/>
                <a:gd name="T5" fmla="*/ 3 h 3"/>
                <a:gd name="T6" fmla="*/ 0 w 1"/>
                <a:gd name="T7" fmla="*/ 3 h 3"/>
                <a:gd name="T8" fmla="*/ 1 w 1"/>
                <a:gd name="T9" fmla="*/ 1 h 3"/>
                <a:gd name="T10" fmla="*/ 1 w 1"/>
                <a:gd name="T11" fmla="*/ 0 h 3"/>
                <a:gd name="T12" fmla="*/ 1 w 1"/>
                <a:gd name="T13" fmla="*/ 1 h 3"/>
                <a:gd name="T14" fmla="*/ 0 w 1"/>
                <a:gd name="T15" fmla="*/ 3 h 3"/>
                <a:gd name="T16" fmla="*/ 0 w 1"/>
                <a:gd name="T17"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3">
                  <a:moveTo>
                    <a:pt x="0" y="3"/>
                  </a:moveTo>
                  <a:cubicBezTo>
                    <a:pt x="0" y="3"/>
                    <a:pt x="0" y="3"/>
                    <a:pt x="0" y="3"/>
                  </a:cubicBezTo>
                  <a:cubicBezTo>
                    <a:pt x="0" y="3"/>
                    <a:pt x="0" y="3"/>
                    <a:pt x="0" y="3"/>
                  </a:cubicBezTo>
                  <a:cubicBezTo>
                    <a:pt x="0" y="3"/>
                    <a:pt x="0" y="3"/>
                    <a:pt x="0" y="3"/>
                  </a:cubicBezTo>
                  <a:cubicBezTo>
                    <a:pt x="0" y="2"/>
                    <a:pt x="0" y="1"/>
                    <a:pt x="1" y="1"/>
                  </a:cubicBezTo>
                  <a:cubicBezTo>
                    <a:pt x="1" y="0"/>
                    <a:pt x="1" y="0"/>
                    <a:pt x="1" y="0"/>
                  </a:cubicBezTo>
                  <a:cubicBezTo>
                    <a:pt x="1" y="0"/>
                    <a:pt x="1" y="1"/>
                    <a:pt x="1" y="1"/>
                  </a:cubicBezTo>
                  <a:cubicBezTo>
                    <a:pt x="0" y="1"/>
                    <a:pt x="0" y="2"/>
                    <a:pt x="0" y="3"/>
                  </a:cubicBezTo>
                  <a:cubicBezTo>
                    <a:pt x="0" y="3"/>
                    <a:pt x="0" y="3"/>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2" name="Freeform 299"/>
            <p:cNvSpPr/>
            <p:nvPr/>
          </p:nvSpPr>
          <p:spPr bwMode="auto">
            <a:xfrm>
              <a:off x="5032" y="3300"/>
              <a:ext cx="5" cy="5"/>
            </a:xfrm>
            <a:custGeom>
              <a:avLst/>
              <a:gdLst>
                <a:gd name="T0" fmla="*/ 1 w 2"/>
                <a:gd name="T1" fmla="*/ 2 h 2"/>
                <a:gd name="T2" fmla="*/ 1 w 2"/>
                <a:gd name="T3" fmla="*/ 2 h 2"/>
                <a:gd name="T4" fmla="*/ 0 w 2"/>
                <a:gd name="T5" fmla="*/ 2 h 2"/>
                <a:gd name="T6" fmla="*/ 1 w 2"/>
                <a:gd name="T7" fmla="*/ 0 h 2"/>
                <a:gd name="T8" fmla="*/ 2 w 2"/>
                <a:gd name="T9" fmla="*/ 0 h 2"/>
                <a:gd name="T10" fmla="*/ 2 w 2"/>
                <a:gd name="T11" fmla="*/ 0 h 2"/>
                <a:gd name="T12" fmla="*/ 1 w 2"/>
                <a:gd name="T13" fmla="*/ 2 h 2"/>
                <a:gd name="T14" fmla="*/ 1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1" y="2"/>
                  </a:moveTo>
                  <a:cubicBezTo>
                    <a:pt x="1" y="2"/>
                    <a:pt x="1" y="2"/>
                    <a:pt x="1" y="2"/>
                  </a:cubicBezTo>
                  <a:cubicBezTo>
                    <a:pt x="0" y="2"/>
                    <a:pt x="0" y="2"/>
                    <a:pt x="0" y="2"/>
                  </a:cubicBezTo>
                  <a:cubicBezTo>
                    <a:pt x="1" y="1"/>
                    <a:pt x="1" y="0"/>
                    <a:pt x="1" y="0"/>
                  </a:cubicBezTo>
                  <a:cubicBezTo>
                    <a:pt x="1" y="0"/>
                    <a:pt x="2" y="0"/>
                    <a:pt x="2" y="0"/>
                  </a:cubicBezTo>
                  <a:cubicBezTo>
                    <a:pt x="2" y="0"/>
                    <a:pt x="2" y="0"/>
                    <a:pt x="2" y="0"/>
                  </a:cubicBezTo>
                  <a:cubicBezTo>
                    <a:pt x="1" y="1"/>
                    <a:pt x="1" y="1"/>
                    <a:pt x="1" y="2"/>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3" name="Freeform 300"/>
            <p:cNvSpPr/>
            <p:nvPr/>
          </p:nvSpPr>
          <p:spPr bwMode="auto">
            <a:xfrm>
              <a:off x="5010" y="3293"/>
              <a:ext cx="2" cy="7"/>
            </a:xfrm>
            <a:custGeom>
              <a:avLst/>
              <a:gdLst>
                <a:gd name="T0" fmla="*/ 1 w 1"/>
                <a:gd name="T1" fmla="*/ 3 h 3"/>
                <a:gd name="T2" fmla="*/ 0 w 1"/>
                <a:gd name="T3" fmla="*/ 3 h 3"/>
                <a:gd name="T4" fmla="*/ 0 w 1"/>
                <a:gd name="T5" fmla="*/ 1 h 3"/>
                <a:gd name="T6" fmla="*/ 1 w 1"/>
                <a:gd name="T7" fmla="*/ 0 h 3"/>
                <a:gd name="T8" fmla="*/ 1 w 1"/>
                <a:gd name="T9" fmla="*/ 0 h 3"/>
                <a:gd name="T10" fmla="*/ 1 w 1"/>
                <a:gd name="T11" fmla="*/ 0 h 3"/>
                <a:gd name="T12" fmla="*/ 1 w 1"/>
                <a:gd name="T13" fmla="*/ 1 h 3"/>
                <a:gd name="T14" fmla="*/ 1 w 1"/>
                <a:gd name="T15" fmla="*/ 2 h 3"/>
                <a:gd name="T16" fmla="*/ 1 w 1"/>
                <a:gd name="T17" fmla="*/ 3 h 3"/>
                <a:gd name="T18" fmla="*/ 1 w 1"/>
                <a:gd name="T19"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 h="3">
                  <a:moveTo>
                    <a:pt x="1" y="3"/>
                  </a:moveTo>
                  <a:cubicBezTo>
                    <a:pt x="0" y="3"/>
                    <a:pt x="0" y="3"/>
                    <a:pt x="0" y="3"/>
                  </a:cubicBezTo>
                  <a:cubicBezTo>
                    <a:pt x="0" y="2"/>
                    <a:pt x="0" y="2"/>
                    <a:pt x="0" y="1"/>
                  </a:cubicBezTo>
                  <a:cubicBezTo>
                    <a:pt x="1" y="1"/>
                    <a:pt x="1" y="0"/>
                    <a:pt x="1" y="0"/>
                  </a:cubicBezTo>
                  <a:cubicBezTo>
                    <a:pt x="1" y="0"/>
                    <a:pt x="1" y="0"/>
                    <a:pt x="1" y="0"/>
                  </a:cubicBezTo>
                  <a:cubicBezTo>
                    <a:pt x="1" y="0"/>
                    <a:pt x="1" y="0"/>
                    <a:pt x="1" y="0"/>
                  </a:cubicBezTo>
                  <a:cubicBezTo>
                    <a:pt x="1" y="0"/>
                    <a:pt x="1" y="1"/>
                    <a:pt x="1" y="1"/>
                  </a:cubicBezTo>
                  <a:cubicBezTo>
                    <a:pt x="1" y="2"/>
                    <a:pt x="1" y="2"/>
                    <a:pt x="1" y="2"/>
                  </a:cubicBezTo>
                  <a:cubicBezTo>
                    <a:pt x="1" y="3"/>
                    <a:pt x="1" y="3"/>
                    <a:pt x="1" y="3"/>
                  </a:cubicBezTo>
                  <a:cubicBezTo>
                    <a:pt x="1" y="3"/>
                    <a:pt x="1" y="3"/>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4" name="Freeform 301"/>
            <p:cNvSpPr/>
            <p:nvPr/>
          </p:nvSpPr>
          <p:spPr bwMode="auto">
            <a:xfrm>
              <a:off x="5025" y="3298"/>
              <a:ext cx="2" cy="7"/>
            </a:xfrm>
            <a:custGeom>
              <a:avLst/>
              <a:gdLst>
                <a:gd name="T0" fmla="*/ 0 w 1"/>
                <a:gd name="T1" fmla="*/ 3 h 3"/>
                <a:gd name="T2" fmla="*/ 0 w 1"/>
                <a:gd name="T3" fmla="*/ 3 h 3"/>
                <a:gd name="T4" fmla="*/ 0 w 1"/>
                <a:gd name="T5" fmla="*/ 1 h 3"/>
                <a:gd name="T6" fmla="*/ 0 w 1"/>
                <a:gd name="T7" fmla="*/ 0 h 3"/>
                <a:gd name="T8" fmla="*/ 1 w 1"/>
                <a:gd name="T9" fmla="*/ 0 h 3"/>
                <a:gd name="T10" fmla="*/ 1 w 1"/>
                <a:gd name="T11" fmla="*/ 0 h 3"/>
                <a:gd name="T12" fmla="*/ 1 w 1"/>
                <a:gd name="T13" fmla="*/ 2 h 3"/>
                <a:gd name="T14" fmla="*/ 1 w 1"/>
                <a:gd name="T15" fmla="*/ 3 h 3"/>
                <a:gd name="T16" fmla="*/ 0 w 1"/>
                <a:gd name="T17"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3">
                  <a:moveTo>
                    <a:pt x="0" y="3"/>
                  </a:moveTo>
                  <a:cubicBezTo>
                    <a:pt x="0" y="3"/>
                    <a:pt x="0" y="3"/>
                    <a:pt x="0" y="3"/>
                  </a:cubicBezTo>
                  <a:cubicBezTo>
                    <a:pt x="0" y="2"/>
                    <a:pt x="0" y="2"/>
                    <a:pt x="0" y="1"/>
                  </a:cubicBezTo>
                  <a:cubicBezTo>
                    <a:pt x="0" y="1"/>
                    <a:pt x="0" y="1"/>
                    <a:pt x="0" y="0"/>
                  </a:cubicBezTo>
                  <a:cubicBezTo>
                    <a:pt x="0" y="0"/>
                    <a:pt x="0" y="0"/>
                    <a:pt x="1" y="0"/>
                  </a:cubicBezTo>
                  <a:cubicBezTo>
                    <a:pt x="1" y="0"/>
                    <a:pt x="1" y="0"/>
                    <a:pt x="1" y="0"/>
                  </a:cubicBezTo>
                  <a:cubicBezTo>
                    <a:pt x="1" y="1"/>
                    <a:pt x="1" y="1"/>
                    <a:pt x="1" y="2"/>
                  </a:cubicBezTo>
                  <a:cubicBezTo>
                    <a:pt x="1" y="2"/>
                    <a:pt x="1" y="2"/>
                    <a:pt x="1" y="3"/>
                  </a:cubicBezTo>
                  <a:cubicBezTo>
                    <a:pt x="1" y="3"/>
                    <a:pt x="1" y="3"/>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5" name="Freeform 302"/>
            <p:cNvSpPr/>
            <p:nvPr/>
          </p:nvSpPr>
          <p:spPr bwMode="auto">
            <a:xfrm>
              <a:off x="5055" y="3249"/>
              <a:ext cx="5" cy="6"/>
            </a:xfrm>
            <a:custGeom>
              <a:avLst/>
              <a:gdLst>
                <a:gd name="T0" fmla="*/ 1 w 2"/>
                <a:gd name="T1" fmla="*/ 2 h 2"/>
                <a:gd name="T2" fmla="*/ 0 w 2"/>
                <a:gd name="T3" fmla="*/ 2 h 2"/>
                <a:gd name="T4" fmla="*/ 0 w 2"/>
                <a:gd name="T5" fmla="*/ 1 h 2"/>
                <a:gd name="T6" fmla="*/ 1 w 2"/>
                <a:gd name="T7" fmla="*/ 1 h 2"/>
                <a:gd name="T8" fmla="*/ 1 w 2"/>
                <a:gd name="T9" fmla="*/ 1 h 2"/>
                <a:gd name="T10" fmla="*/ 2 w 2"/>
                <a:gd name="T11" fmla="*/ 1 h 2"/>
                <a:gd name="T12" fmla="*/ 2 w 2"/>
                <a:gd name="T13" fmla="*/ 1 h 2"/>
                <a:gd name="T14" fmla="*/ 1 w 2"/>
                <a:gd name="T15" fmla="*/ 1 h 2"/>
                <a:gd name="T16" fmla="*/ 1 w 2"/>
                <a:gd name="T17" fmla="*/ 2 h 2"/>
                <a:gd name="T18" fmla="*/ 1 w 2"/>
                <a:gd name="T19"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2">
                  <a:moveTo>
                    <a:pt x="1" y="2"/>
                  </a:moveTo>
                  <a:cubicBezTo>
                    <a:pt x="1" y="2"/>
                    <a:pt x="0" y="2"/>
                    <a:pt x="0" y="2"/>
                  </a:cubicBezTo>
                  <a:cubicBezTo>
                    <a:pt x="0" y="2"/>
                    <a:pt x="0" y="1"/>
                    <a:pt x="0" y="1"/>
                  </a:cubicBezTo>
                  <a:cubicBezTo>
                    <a:pt x="1" y="1"/>
                    <a:pt x="1" y="1"/>
                    <a:pt x="1" y="1"/>
                  </a:cubicBezTo>
                  <a:cubicBezTo>
                    <a:pt x="1" y="1"/>
                    <a:pt x="1" y="1"/>
                    <a:pt x="1" y="1"/>
                  </a:cubicBezTo>
                  <a:cubicBezTo>
                    <a:pt x="1" y="0"/>
                    <a:pt x="1" y="1"/>
                    <a:pt x="2" y="1"/>
                  </a:cubicBezTo>
                  <a:cubicBezTo>
                    <a:pt x="2" y="1"/>
                    <a:pt x="2" y="1"/>
                    <a:pt x="2" y="1"/>
                  </a:cubicBezTo>
                  <a:cubicBezTo>
                    <a:pt x="1" y="1"/>
                    <a:pt x="1" y="1"/>
                    <a:pt x="1" y="1"/>
                  </a:cubicBezTo>
                  <a:cubicBezTo>
                    <a:pt x="1" y="1"/>
                    <a:pt x="1" y="2"/>
                    <a:pt x="1" y="2"/>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6" name="Freeform 303"/>
            <p:cNvSpPr/>
            <p:nvPr/>
          </p:nvSpPr>
          <p:spPr bwMode="auto">
            <a:xfrm>
              <a:off x="5050" y="3293"/>
              <a:ext cx="3" cy="7"/>
            </a:xfrm>
            <a:custGeom>
              <a:avLst/>
              <a:gdLst>
                <a:gd name="T0" fmla="*/ 0 w 1"/>
                <a:gd name="T1" fmla="*/ 3 h 3"/>
                <a:gd name="T2" fmla="*/ 0 w 1"/>
                <a:gd name="T3" fmla="*/ 2 h 3"/>
                <a:gd name="T4" fmla="*/ 0 w 1"/>
                <a:gd name="T5" fmla="*/ 0 h 3"/>
                <a:gd name="T6" fmla="*/ 0 w 1"/>
                <a:gd name="T7" fmla="*/ 0 h 3"/>
                <a:gd name="T8" fmla="*/ 1 w 1"/>
                <a:gd name="T9" fmla="*/ 0 h 3"/>
                <a:gd name="T10" fmla="*/ 0 w 1"/>
                <a:gd name="T11" fmla="*/ 2 h 3"/>
                <a:gd name="T12" fmla="*/ 0 w 1"/>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1" h="3">
                  <a:moveTo>
                    <a:pt x="0" y="3"/>
                  </a:moveTo>
                  <a:cubicBezTo>
                    <a:pt x="0" y="3"/>
                    <a:pt x="0" y="3"/>
                    <a:pt x="0" y="2"/>
                  </a:cubicBezTo>
                  <a:cubicBezTo>
                    <a:pt x="0" y="2"/>
                    <a:pt x="0" y="1"/>
                    <a:pt x="0" y="0"/>
                  </a:cubicBezTo>
                  <a:cubicBezTo>
                    <a:pt x="0" y="0"/>
                    <a:pt x="0" y="0"/>
                    <a:pt x="0" y="0"/>
                  </a:cubicBezTo>
                  <a:cubicBezTo>
                    <a:pt x="1" y="0"/>
                    <a:pt x="1" y="0"/>
                    <a:pt x="1" y="0"/>
                  </a:cubicBezTo>
                  <a:cubicBezTo>
                    <a:pt x="0" y="1"/>
                    <a:pt x="0" y="2"/>
                    <a:pt x="0" y="2"/>
                  </a:cubicBezTo>
                  <a:cubicBezTo>
                    <a:pt x="0" y="3"/>
                    <a:pt x="0" y="3"/>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7" name="Freeform 304"/>
            <p:cNvSpPr/>
            <p:nvPr/>
          </p:nvSpPr>
          <p:spPr bwMode="auto">
            <a:xfrm>
              <a:off x="5045" y="3288"/>
              <a:ext cx="3" cy="7"/>
            </a:xfrm>
            <a:custGeom>
              <a:avLst/>
              <a:gdLst>
                <a:gd name="T0" fmla="*/ 1 w 1"/>
                <a:gd name="T1" fmla="*/ 3 h 3"/>
                <a:gd name="T2" fmla="*/ 0 w 1"/>
                <a:gd name="T3" fmla="*/ 3 h 3"/>
                <a:gd name="T4" fmla="*/ 0 w 1"/>
                <a:gd name="T5" fmla="*/ 1 h 3"/>
                <a:gd name="T6" fmla="*/ 1 w 1"/>
                <a:gd name="T7" fmla="*/ 0 h 3"/>
                <a:gd name="T8" fmla="*/ 1 w 1"/>
                <a:gd name="T9" fmla="*/ 1 h 3"/>
                <a:gd name="T10" fmla="*/ 1 w 1"/>
                <a:gd name="T11" fmla="*/ 3 h 3"/>
                <a:gd name="T12" fmla="*/ 1 w 1"/>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1" h="3">
                  <a:moveTo>
                    <a:pt x="1" y="3"/>
                  </a:moveTo>
                  <a:cubicBezTo>
                    <a:pt x="0" y="3"/>
                    <a:pt x="0" y="3"/>
                    <a:pt x="0" y="3"/>
                  </a:cubicBezTo>
                  <a:cubicBezTo>
                    <a:pt x="0" y="2"/>
                    <a:pt x="0" y="1"/>
                    <a:pt x="0" y="1"/>
                  </a:cubicBezTo>
                  <a:cubicBezTo>
                    <a:pt x="0" y="1"/>
                    <a:pt x="1" y="0"/>
                    <a:pt x="1" y="0"/>
                  </a:cubicBezTo>
                  <a:cubicBezTo>
                    <a:pt x="1" y="0"/>
                    <a:pt x="1" y="1"/>
                    <a:pt x="1" y="1"/>
                  </a:cubicBezTo>
                  <a:cubicBezTo>
                    <a:pt x="1" y="2"/>
                    <a:pt x="1" y="2"/>
                    <a:pt x="1" y="3"/>
                  </a:cubicBezTo>
                  <a:cubicBezTo>
                    <a:pt x="1" y="3"/>
                    <a:pt x="1" y="3"/>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8" name="Freeform 305"/>
            <p:cNvSpPr/>
            <p:nvPr/>
          </p:nvSpPr>
          <p:spPr bwMode="auto">
            <a:xfrm>
              <a:off x="5058" y="3272"/>
              <a:ext cx="2" cy="8"/>
            </a:xfrm>
            <a:custGeom>
              <a:avLst/>
              <a:gdLst>
                <a:gd name="T0" fmla="*/ 0 w 1"/>
                <a:gd name="T1" fmla="*/ 3 h 3"/>
                <a:gd name="T2" fmla="*/ 0 w 1"/>
                <a:gd name="T3" fmla="*/ 2 h 3"/>
                <a:gd name="T4" fmla="*/ 0 w 1"/>
                <a:gd name="T5" fmla="*/ 0 h 3"/>
                <a:gd name="T6" fmla="*/ 1 w 1"/>
                <a:gd name="T7" fmla="*/ 0 h 3"/>
                <a:gd name="T8" fmla="*/ 1 w 1"/>
                <a:gd name="T9" fmla="*/ 0 h 3"/>
                <a:gd name="T10" fmla="*/ 1 w 1"/>
                <a:gd name="T11" fmla="*/ 2 h 3"/>
                <a:gd name="T12" fmla="*/ 0 w 1"/>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1" h="3">
                  <a:moveTo>
                    <a:pt x="0" y="3"/>
                  </a:moveTo>
                  <a:cubicBezTo>
                    <a:pt x="0" y="3"/>
                    <a:pt x="0" y="2"/>
                    <a:pt x="0" y="2"/>
                  </a:cubicBezTo>
                  <a:cubicBezTo>
                    <a:pt x="0" y="1"/>
                    <a:pt x="0" y="1"/>
                    <a:pt x="0" y="0"/>
                  </a:cubicBezTo>
                  <a:cubicBezTo>
                    <a:pt x="0" y="0"/>
                    <a:pt x="0" y="0"/>
                    <a:pt x="1" y="0"/>
                  </a:cubicBezTo>
                  <a:cubicBezTo>
                    <a:pt x="1" y="0"/>
                    <a:pt x="1" y="0"/>
                    <a:pt x="1" y="0"/>
                  </a:cubicBezTo>
                  <a:cubicBezTo>
                    <a:pt x="1" y="1"/>
                    <a:pt x="1" y="2"/>
                    <a:pt x="1" y="2"/>
                  </a:cubicBezTo>
                  <a:cubicBezTo>
                    <a:pt x="1" y="2"/>
                    <a:pt x="1" y="3"/>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9" name="Freeform 306"/>
            <p:cNvSpPr/>
            <p:nvPr/>
          </p:nvSpPr>
          <p:spPr bwMode="auto">
            <a:xfrm>
              <a:off x="5015" y="3288"/>
              <a:ext cx="2" cy="7"/>
            </a:xfrm>
            <a:custGeom>
              <a:avLst/>
              <a:gdLst>
                <a:gd name="T0" fmla="*/ 0 w 1"/>
                <a:gd name="T1" fmla="*/ 3 h 3"/>
                <a:gd name="T2" fmla="*/ 0 w 1"/>
                <a:gd name="T3" fmla="*/ 3 h 3"/>
                <a:gd name="T4" fmla="*/ 0 w 1"/>
                <a:gd name="T5" fmla="*/ 3 h 3"/>
                <a:gd name="T6" fmla="*/ 0 w 1"/>
                <a:gd name="T7" fmla="*/ 1 h 3"/>
                <a:gd name="T8" fmla="*/ 1 w 1"/>
                <a:gd name="T9" fmla="*/ 0 h 3"/>
                <a:gd name="T10" fmla="*/ 1 w 1"/>
                <a:gd name="T11" fmla="*/ 1 h 3"/>
                <a:gd name="T12" fmla="*/ 1 w 1"/>
                <a:gd name="T13" fmla="*/ 3 h 3"/>
                <a:gd name="T14" fmla="*/ 0 w 1"/>
                <a:gd name="T15" fmla="*/ 3 h 3"/>
                <a:gd name="T16" fmla="*/ 0 w 1"/>
                <a:gd name="T17"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3">
                  <a:moveTo>
                    <a:pt x="0" y="3"/>
                  </a:moveTo>
                  <a:cubicBezTo>
                    <a:pt x="0" y="3"/>
                    <a:pt x="0" y="3"/>
                    <a:pt x="0" y="3"/>
                  </a:cubicBezTo>
                  <a:cubicBezTo>
                    <a:pt x="0" y="3"/>
                    <a:pt x="0" y="3"/>
                    <a:pt x="0" y="3"/>
                  </a:cubicBezTo>
                  <a:cubicBezTo>
                    <a:pt x="0" y="2"/>
                    <a:pt x="0" y="1"/>
                    <a:pt x="0" y="1"/>
                  </a:cubicBezTo>
                  <a:cubicBezTo>
                    <a:pt x="0" y="0"/>
                    <a:pt x="0" y="0"/>
                    <a:pt x="1" y="0"/>
                  </a:cubicBezTo>
                  <a:cubicBezTo>
                    <a:pt x="1" y="0"/>
                    <a:pt x="1" y="1"/>
                    <a:pt x="1" y="1"/>
                  </a:cubicBezTo>
                  <a:cubicBezTo>
                    <a:pt x="1" y="1"/>
                    <a:pt x="1" y="2"/>
                    <a:pt x="1" y="3"/>
                  </a:cubicBezTo>
                  <a:cubicBezTo>
                    <a:pt x="1" y="3"/>
                    <a:pt x="1" y="3"/>
                    <a:pt x="0" y="3"/>
                  </a:cubicBezTo>
                  <a:cubicBezTo>
                    <a:pt x="0" y="3"/>
                    <a:pt x="0" y="3"/>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60" name="Freeform 307"/>
            <p:cNvSpPr/>
            <p:nvPr/>
          </p:nvSpPr>
          <p:spPr bwMode="auto">
            <a:xfrm>
              <a:off x="5002" y="3270"/>
              <a:ext cx="2" cy="7"/>
            </a:xfrm>
            <a:custGeom>
              <a:avLst/>
              <a:gdLst>
                <a:gd name="T0" fmla="*/ 1 w 1"/>
                <a:gd name="T1" fmla="*/ 3 h 3"/>
                <a:gd name="T2" fmla="*/ 0 w 1"/>
                <a:gd name="T3" fmla="*/ 3 h 3"/>
                <a:gd name="T4" fmla="*/ 0 w 1"/>
                <a:gd name="T5" fmla="*/ 1 h 3"/>
                <a:gd name="T6" fmla="*/ 1 w 1"/>
                <a:gd name="T7" fmla="*/ 0 h 3"/>
                <a:gd name="T8" fmla="*/ 1 w 1"/>
                <a:gd name="T9" fmla="*/ 1 h 3"/>
                <a:gd name="T10" fmla="*/ 1 w 1"/>
                <a:gd name="T11" fmla="*/ 3 h 3"/>
                <a:gd name="T12" fmla="*/ 1 w 1"/>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1" h="3">
                  <a:moveTo>
                    <a:pt x="1" y="3"/>
                  </a:moveTo>
                  <a:cubicBezTo>
                    <a:pt x="0" y="3"/>
                    <a:pt x="0" y="3"/>
                    <a:pt x="0" y="3"/>
                  </a:cubicBezTo>
                  <a:cubicBezTo>
                    <a:pt x="0" y="2"/>
                    <a:pt x="0" y="1"/>
                    <a:pt x="0" y="1"/>
                  </a:cubicBezTo>
                  <a:cubicBezTo>
                    <a:pt x="0" y="0"/>
                    <a:pt x="1" y="0"/>
                    <a:pt x="1" y="0"/>
                  </a:cubicBezTo>
                  <a:cubicBezTo>
                    <a:pt x="1" y="0"/>
                    <a:pt x="1" y="0"/>
                    <a:pt x="1" y="1"/>
                  </a:cubicBezTo>
                  <a:cubicBezTo>
                    <a:pt x="1" y="1"/>
                    <a:pt x="1" y="2"/>
                    <a:pt x="1" y="3"/>
                  </a:cubicBezTo>
                  <a:cubicBezTo>
                    <a:pt x="1" y="3"/>
                    <a:pt x="1" y="3"/>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61" name="Freeform 308"/>
            <p:cNvSpPr/>
            <p:nvPr/>
          </p:nvSpPr>
          <p:spPr bwMode="auto">
            <a:xfrm>
              <a:off x="4999" y="3270"/>
              <a:ext cx="5" cy="7"/>
            </a:xfrm>
            <a:custGeom>
              <a:avLst/>
              <a:gdLst>
                <a:gd name="T0" fmla="*/ 0 w 2"/>
                <a:gd name="T1" fmla="*/ 3 h 3"/>
                <a:gd name="T2" fmla="*/ 0 w 2"/>
                <a:gd name="T3" fmla="*/ 3 h 3"/>
                <a:gd name="T4" fmla="*/ 0 w 2"/>
                <a:gd name="T5" fmla="*/ 3 h 3"/>
                <a:gd name="T6" fmla="*/ 1 w 2"/>
                <a:gd name="T7" fmla="*/ 0 h 3"/>
                <a:gd name="T8" fmla="*/ 1 w 2"/>
                <a:gd name="T9" fmla="*/ 0 h 3"/>
                <a:gd name="T10" fmla="*/ 2 w 2"/>
                <a:gd name="T11" fmla="*/ 0 h 3"/>
                <a:gd name="T12" fmla="*/ 1 w 2"/>
                <a:gd name="T13" fmla="*/ 3 h 3"/>
                <a:gd name="T14" fmla="*/ 0 w 2"/>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0" y="3"/>
                  </a:moveTo>
                  <a:cubicBezTo>
                    <a:pt x="0" y="3"/>
                    <a:pt x="0" y="3"/>
                    <a:pt x="0" y="3"/>
                  </a:cubicBezTo>
                  <a:cubicBezTo>
                    <a:pt x="0" y="3"/>
                    <a:pt x="0" y="3"/>
                    <a:pt x="0" y="3"/>
                  </a:cubicBezTo>
                  <a:cubicBezTo>
                    <a:pt x="1" y="2"/>
                    <a:pt x="1" y="1"/>
                    <a:pt x="1" y="0"/>
                  </a:cubicBezTo>
                  <a:cubicBezTo>
                    <a:pt x="1" y="0"/>
                    <a:pt x="1" y="0"/>
                    <a:pt x="1" y="0"/>
                  </a:cubicBezTo>
                  <a:cubicBezTo>
                    <a:pt x="2" y="0"/>
                    <a:pt x="2" y="0"/>
                    <a:pt x="2" y="0"/>
                  </a:cubicBezTo>
                  <a:cubicBezTo>
                    <a:pt x="1" y="1"/>
                    <a:pt x="1" y="2"/>
                    <a:pt x="1" y="3"/>
                  </a:cubicBezTo>
                  <a:cubicBezTo>
                    <a:pt x="1" y="3"/>
                    <a:pt x="0" y="3"/>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62" name="Freeform 309"/>
            <p:cNvSpPr/>
            <p:nvPr/>
          </p:nvSpPr>
          <p:spPr bwMode="auto">
            <a:xfrm>
              <a:off x="5002" y="3272"/>
              <a:ext cx="2" cy="5"/>
            </a:xfrm>
            <a:custGeom>
              <a:avLst/>
              <a:gdLst>
                <a:gd name="T0" fmla="*/ 0 w 1"/>
                <a:gd name="T1" fmla="*/ 2 h 2"/>
                <a:gd name="T2" fmla="*/ 0 w 1"/>
                <a:gd name="T3" fmla="*/ 2 h 2"/>
                <a:gd name="T4" fmla="*/ 0 w 1"/>
                <a:gd name="T5" fmla="*/ 2 h 2"/>
                <a:gd name="T6" fmla="*/ 1 w 1"/>
                <a:gd name="T7" fmla="*/ 0 h 2"/>
                <a:gd name="T8" fmla="*/ 1 w 1"/>
                <a:gd name="T9" fmla="*/ 0 h 2"/>
                <a:gd name="T10" fmla="*/ 1 w 1"/>
                <a:gd name="T11" fmla="*/ 0 h 2"/>
                <a:gd name="T12" fmla="*/ 0 w 1"/>
                <a:gd name="T13" fmla="*/ 2 h 2"/>
                <a:gd name="T14" fmla="*/ 0 w 1"/>
                <a:gd name="T15" fmla="*/ 2 h 2"/>
                <a:gd name="T16" fmla="*/ 0 w 1"/>
                <a:gd name="T1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2">
                  <a:moveTo>
                    <a:pt x="0" y="2"/>
                  </a:moveTo>
                  <a:cubicBezTo>
                    <a:pt x="0" y="2"/>
                    <a:pt x="0" y="2"/>
                    <a:pt x="0" y="2"/>
                  </a:cubicBezTo>
                  <a:cubicBezTo>
                    <a:pt x="0" y="2"/>
                    <a:pt x="0" y="2"/>
                    <a:pt x="0" y="2"/>
                  </a:cubicBezTo>
                  <a:cubicBezTo>
                    <a:pt x="1" y="0"/>
                    <a:pt x="1" y="0"/>
                    <a:pt x="1" y="0"/>
                  </a:cubicBezTo>
                  <a:cubicBezTo>
                    <a:pt x="1" y="0"/>
                    <a:pt x="1" y="0"/>
                    <a:pt x="1" y="0"/>
                  </a:cubicBezTo>
                  <a:cubicBezTo>
                    <a:pt x="1" y="0"/>
                    <a:pt x="1" y="0"/>
                    <a:pt x="1" y="0"/>
                  </a:cubicBezTo>
                  <a:cubicBezTo>
                    <a:pt x="0" y="2"/>
                    <a:pt x="0" y="2"/>
                    <a:pt x="0" y="2"/>
                  </a:cubicBezTo>
                  <a:cubicBezTo>
                    <a:pt x="0" y="2"/>
                    <a:pt x="0" y="2"/>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63" name="Freeform 310"/>
            <p:cNvSpPr/>
            <p:nvPr/>
          </p:nvSpPr>
          <p:spPr bwMode="auto">
            <a:xfrm>
              <a:off x="5004" y="3288"/>
              <a:ext cx="3" cy="5"/>
            </a:xfrm>
            <a:custGeom>
              <a:avLst/>
              <a:gdLst>
                <a:gd name="T0" fmla="*/ 0 w 1"/>
                <a:gd name="T1" fmla="*/ 2 h 2"/>
                <a:gd name="T2" fmla="*/ 0 w 1"/>
                <a:gd name="T3" fmla="*/ 2 h 2"/>
                <a:gd name="T4" fmla="*/ 0 w 1"/>
                <a:gd name="T5" fmla="*/ 1 h 2"/>
                <a:gd name="T6" fmla="*/ 1 w 1"/>
                <a:gd name="T7" fmla="*/ 0 h 2"/>
                <a:gd name="T8" fmla="*/ 1 w 1"/>
                <a:gd name="T9" fmla="*/ 0 h 2"/>
                <a:gd name="T10" fmla="*/ 1 w 1"/>
                <a:gd name="T11" fmla="*/ 0 h 2"/>
                <a:gd name="T12" fmla="*/ 0 w 1"/>
                <a:gd name="T13" fmla="*/ 2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1"/>
                    <a:pt x="0" y="1"/>
                  </a:cubicBezTo>
                  <a:cubicBezTo>
                    <a:pt x="1" y="0"/>
                    <a:pt x="1" y="0"/>
                    <a:pt x="1" y="0"/>
                  </a:cubicBezTo>
                  <a:cubicBezTo>
                    <a:pt x="1" y="0"/>
                    <a:pt x="1" y="0"/>
                    <a:pt x="1" y="0"/>
                  </a:cubicBezTo>
                  <a:cubicBezTo>
                    <a:pt x="1" y="0"/>
                    <a:pt x="1" y="0"/>
                    <a:pt x="1" y="0"/>
                  </a:cubicBezTo>
                  <a:cubicBezTo>
                    <a:pt x="0" y="2"/>
                    <a:pt x="0" y="2"/>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64" name="Freeform 311"/>
            <p:cNvSpPr/>
            <p:nvPr/>
          </p:nvSpPr>
          <p:spPr bwMode="auto">
            <a:xfrm>
              <a:off x="5004" y="3288"/>
              <a:ext cx="3" cy="5"/>
            </a:xfrm>
            <a:custGeom>
              <a:avLst/>
              <a:gdLst>
                <a:gd name="T0" fmla="*/ 0 w 1"/>
                <a:gd name="T1" fmla="*/ 2 h 2"/>
                <a:gd name="T2" fmla="*/ 0 w 1"/>
                <a:gd name="T3" fmla="*/ 2 h 2"/>
                <a:gd name="T4" fmla="*/ 0 w 1"/>
                <a:gd name="T5" fmla="*/ 2 h 2"/>
                <a:gd name="T6" fmla="*/ 1 w 1"/>
                <a:gd name="T7" fmla="*/ 0 h 2"/>
                <a:gd name="T8" fmla="*/ 1 w 1"/>
                <a:gd name="T9" fmla="*/ 0 h 2"/>
                <a:gd name="T10" fmla="*/ 1 w 1"/>
                <a:gd name="T11" fmla="*/ 1 h 2"/>
                <a:gd name="T12" fmla="*/ 0 w 1"/>
                <a:gd name="T13" fmla="*/ 2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2"/>
                    <a:pt x="0" y="2"/>
                  </a:cubicBezTo>
                  <a:cubicBezTo>
                    <a:pt x="1" y="0"/>
                    <a:pt x="1" y="0"/>
                    <a:pt x="1" y="0"/>
                  </a:cubicBezTo>
                  <a:cubicBezTo>
                    <a:pt x="1" y="0"/>
                    <a:pt x="1" y="0"/>
                    <a:pt x="1" y="0"/>
                  </a:cubicBezTo>
                  <a:cubicBezTo>
                    <a:pt x="1" y="0"/>
                    <a:pt x="1" y="1"/>
                    <a:pt x="1" y="1"/>
                  </a:cubicBezTo>
                  <a:cubicBezTo>
                    <a:pt x="0" y="2"/>
                    <a:pt x="0" y="2"/>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65" name="Freeform 312"/>
            <p:cNvSpPr/>
            <p:nvPr/>
          </p:nvSpPr>
          <p:spPr bwMode="auto">
            <a:xfrm>
              <a:off x="5004" y="3290"/>
              <a:ext cx="6" cy="5"/>
            </a:xfrm>
            <a:custGeom>
              <a:avLst/>
              <a:gdLst>
                <a:gd name="T0" fmla="*/ 0 w 2"/>
                <a:gd name="T1" fmla="*/ 2 h 2"/>
                <a:gd name="T2" fmla="*/ 0 w 2"/>
                <a:gd name="T3" fmla="*/ 2 h 2"/>
                <a:gd name="T4" fmla="*/ 0 w 2"/>
                <a:gd name="T5" fmla="*/ 2 h 2"/>
                <a:gd name="T6" fmla="*/ 1 w 2"/>
                <a:gd name="T7" fmla="*/ 0 h 2"/>
                <a:gd name="T8" fmla="*/ 2 w 2"/>
                <a:gd name="T9" fmla="*/ 0 h 2"/>
                <a:gd name="T10" fmla="*/ 2 w 2"/>
                <a:gd name="T11" fmla="*/ 0 h 2"/>
                <a:gd name="T12" fmla="*/ 1 w 2"/>
                <a:gd name="T13" fmla="*/ 2 h 2"/>
                <a:gd name="T14" fmla="*/ 1 w 2"/>
                <a:gd name="T15" fmla="*/ 2 h 2"/>
                <a:gd name="T16" fmla="*/ 1 w 2"/>
                <a:gd name="T17" fmla="*/ 2 h 2"/>
                <a:gd name="T18" fmla="*/ 0 w 2"/>
                <a:gd name="T19"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2">
                  <a:moveTo>
                    <a:pt x="0" y="2"/>
                  </a:moveTo>
                  <a:cubicBezTo>
                    <a:pt x="0" y="2"/>
                    <a:pt x="0" y="2"/>
                    <a:pt x="0" y="2"/>
                  </a:cubicBezTo>
                  <a:cubicBezTo>
                    <a:pt x="0" y="2"/>
                    <a:pt x="0" y="2"/>
                    <a:pt x="0" y="2"/>
                  </a:cubicBezTo>
                  <a:cubicBezTo>
                    <a:pt x="1" y="0"/>
                    <a:pt x="1" y="0"/>
                    <a:pt x="1" y="0"/>
                  </a:cubicBezTo>
                  <a:cubicBezTo>
                    <a:pt x="1" y="0"/>
                    <a:pt x="2" y="0"/>
                    <a:pt x="2" y="0"/>
                  </a:cubicBezTo>
                  <a:cubicBezTo>
                    <a:pt x="2" y="0"/>
                    <a:pt x="2" y="0"/>
                    <a:pt x="2" y="0"/>
                  </a:cubicBezTo>
                  <a:cubicBezTo>
                    <a:pt x="1" y="2"/>
                    <a:pt x="1" y="2"/>
                    <a:pt x="1" y="2"/>
                  </a:cubicBezTo>
                  <a:cubicBezTo>
                    <a:pt x="1" y="2"/>
                    <a:pt x="1" y="2"/>
                    <a:pt x="1" y="2"/>
                  </a:cubicBezTo>
                  <a:cubicBezTo>
                    <a:pt x="1" y="2"/>
                    <a:pt x="1" y="2"/>
                    <a:pt x="1"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66" name="Freeform 313"/>
            <p:cNvSpPr/>
            <p:nvPr/>
          </p:nvSpPr>
          <p:spPr bwMode="auto">
            <a:xfrm>
              <a:off x="5007" y="3290"/>
              <a:ext cx="3" cy="5"/>
            </a:xfrm>
            <a:custGeom>
              <a:avLst/>
              <a:gdLst>
                <a:gd name="T0" fmla="*/ 0 w 1"/>
                <a:gd name="T1" fmla="*/ 2 h 2"/>
                <a:gd name="T2" fmla="*/ 0 w 1"/>
                <a:gd name="T3" fmla="*/ 2 h 2"/>
                <a:gd name="T4" fmla="*/ 0 w 1"/>
                <a:gd name="T5" fmla="*/ 2 h 2"/>
                <a:gd name="T6" fmla="*/ 1 w 1"/>
                <a:gd name="T7" fmla="*/ 0 h 2"/>
                <a:gd name="T8" fmla="*/ 1 w 1"/>
                <a:gd name="T9" fmla="*/ 0 h 2"/>
                <a:gd name="T10" fmla="*/ 1 w 1"/>
                <a:gd name="T11" fmla="*/ 1 h 2"/>
                <a:gd name="T12" fmla="*/ 0 w 1"/>
                <a:gd name="T13" fmla="*/ 2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2"/>
                    <a:pt x="0" y="2"/>
                  </a:cubicBezTo>
                  <a:cubicBezTo>
                    <a:pt x="0" y="1"/>
                    <a:pt x="0" y="1"/>
                    <a:pt x="1" y="0"/>
                  </a:cubicBezTo>
                  <a:cubicBezTo>
                    <a:pt x="1" y="0"/>
                    <a:pt x="1" y="0"/>
                    <a:pt x="1" y="0"/>
                  </a:cubicBezTo>
                  <a:cubicBezTo>
                    <a:pt x="1" y="0"/>
                    <a:pt x="1" y="1"/>
                    <a:pt x="1" y="1"/>
                  </a:cubicBezTo>
                  <a:cubicBezTo>
                    <a:pt x="1" y="1"/>
                    <a:pt x="0" y="2"/>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67" name="Freeform 314"/>
            <p:cNvSpPr/>
            <p:nvPr/>
          </p:nvSpPr>
          <p:spPr bwMode="auto">
            <a:xfrm>
              <a:off x="5007" y="3293"/>
              <a:ext cx="5" cy="5"/>
            </a:xfrm>
            <a:custGeom>
              <a:avLst/>
              <a:gdLst>
                <a:gd name="T0" fmla="*/ 1 w 2"/>
                <a:gd name="T1" fmla="*/ 2 h 2"/>
                <a:gd name="T2" fmla="*/ 1 w 2"/>
                <a:gd name="T3" fmla="*/ 2 h 2"/>
                <a:gd name="T4" fmla="*/ 0 w 2"/>
                <a:gd name="T5" fmla="*/ 1 h 2"/>
                <a:gd name="T6" fmla="*/ 1 w 2"/>
                <a:gd name="T7" fmla="*/ 0 h 2"/>
                <a:gd name="T8" fmla="*/ 2 w 2"/>
                <a:gd name="T9" fmla="*/ 0 h 2"/>
                <a:gd name="T10" fmla="*/ 2 w 2"/>
                <a:gd name="T11" fmla="*/ 0 h 2"/>
                <a:gd name="T12" fmla="*/ 1 w 2"/>
                <a:gd name="T13" fmla="*/ 2 h 2"/>
                <a:gd name="T14" fmla="*/ 1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1" y="2"/>
                  </a:moveTo>
                  <a:cubicBezTo>
                    <a:pt x="1" y="2"/>
                    <a:pt x="1" y="2"/>
                    <a:pt x="1" y="2"/>
                  </a:cubicBezTo>
                  <a:cubicBezTo>
                    <a:pt x="0" y="2"/>
                    <a:pt x="0" y="2"/>
                    <a:pt x="0" y="1"/>
                  </a:cubicBezTo>
                  <a:cubicBezTo>
                    <a:pt x="1" y="0"/>
                    <a:pt x="1" y="0"/>
                    <a:pt x="1" y="0"/>
                  </a:cubicBezTo>
                  <a:cubicBezTo>
                    <a:pt x="1" y="0"/>
                    <a:pt x="2" y="0"/>
                    <a:pt x="2" y="0"/>
                  </a:cubicBezTo>
                  <a:cubicBezTo>
                    <a:pt x="2" y="0"/>
                    <a:pt x="2" y="0"/>
                    <a:pt x="2" y="0"/>
                  </a:cubicBezTo>
                  <a:cubicBezTo>
                    <a:pt x="1" y="2"/>
                    <a:pt x="1" y="2"/>
                    <a:pt x="1" y="2"/>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68" name="Freeform 315"/>
            <p:cNvSpPr/>
            <p:nvPr/>
          </p:nvSpPr>
          <p:spPr bwMode="auto">
            <a:xfrm>
              <a:off x="5015" y="3290"/>
              <a:ext cx="2" cy="3"/>
            </a:xfrm>
            <a:custGeom>
              <a:avLst/>
              <a:gdLst>
                <a:gd name="T0" fmla="*/ 1 w 1"/>
                <a:gd name="T1" fmla="*/ 1 h 1"/>
                <a:gd name="T2" fmla="*/ 0 w 1"/>
                <a:gd name="T3" fmla="*/ 1 h 1"/>
                <a:gd name="T4" fmla="*/ 0 w 1"/>
                <a:gd name="T5" fmla="*/ 1 h 1"/>
                <a:gd name="T6" fmla="*/ 1 w 1"/>
                <a:gd name="T7" fmla="*/ 0 h 1"/>
                <a:gd name="T8" fmla="*/ 1 w 1"/>
                <a:gd name="T9" fmla="*/ 0 h 1"/>
                <a:gd name="T10" fmla="*/ 1 w 1"/>
                <a:gd name="T11" fmla="*/ 0 h 1"/>
                <a:gd name="T12" fmla="*/ 1 w 1"/>
                <a:gd name="T13" fmla="*/ 1 h 1"/>
                <a:gd name="T14" fmla="*/ 1 w 1"/>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1" y="1"/>
                  </a:moveTo>
                  <a:cubicBezTo>
                    <a:pt x="1" y="1"/>
                    <a:pt x="0" y="1"/>
                    <a:pt x="0" y="1"/>
                  </a:cubicBezTo>
                  <a:cubicBezTo>
                    <a:pt x="0" y="1"/>
                    <a:pt x="0" y="1"/>
                    <a:pt x="0" y="1"/>
                  </a:cubicBezTo>
                  <a:cubicBezTo>
                    <a:pt x="1" y="1"/>
                    <a:pt x="1" y="0"/>
                    <a:pt x="1" y="0"/>
                  </a:cubicBezTo>
                  <a:cubicBezTo>
                    <a:pt x="1" y="0"/>
                    <a:pt x="1" y="0"/>
                    <a:pt x="1" y="0"/>
                  </a:cubicBezTo>
                  <a:cubicBezTo>
                    <a:pt x="1" y="0"/>
                    <a:pt x="1" y="0"/>
                    <a:pt x="1" y="0"/>
                  </a:cubicBezTo>
                  <a:cubicBezTo>
                    <a:pt x="1" y="1"/>
                    <a:pt x="1" y="1"/>
                    <a:pt x="1" y="1"/>
                  </a:cubicBezTo>
                  <a:cubicBezTo>
                    <a:pt x="1"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69" name="Freeform 316"/>
            <p:cNvSpPr/>
            <p:nvPr/>
          </p:nvSpPr>
          <p:spPr bwMode="auto">
            <a:xfrm>
              <a:off x="5017" y="3290"/>
              <a:ext cx="3" cy="5"/>
            </a:xfrm>
            <a:custGeom>
              <a:avLst/>
              <a:gdLst>
                <a:gd name="T0" fmla="*/ 0 w 1"/>
                <a:gd name="T1" fmla="*/ 2 h 2"/>
                <a:gd name="T2" fmla="*/ 0 w 1"/>
                <a:gd name="T3" fmla="*/ 2 h 2"/>
                <a:gd name="T4" fmla="*/ 0 w 1"/>
                <a:gd name="T5" fmla="*/ 2 h 2"/>
                <a:gd name="T6" fmla="*/ 1 w 1"/>
                <a:gd name="T7" fmla="*/ 1 h 2"/>
                <a:gd name="T8" fmla="*/ 1 w 1"/>
                <a:gd name="T9" fmla="*/ 0 h 2"/>
                <a:gd name="T10" fmla="*/ 1 w 1"/>
                <a:gd name="T11" fmla="*/ 1 h 2"/>
                <a:gd name="T12" fmla="*/ 0 w 1"/>
                <a:gd name="T13" fmla="*/ 2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2"/>
                    <a:pt x="0" y="2"/>
                  </a:cubicBezTo>
                  <a:cubicBezTo>
                    <a:pt x="1" y="1"/>
                    <a:pt x="1" y="1"/>
                    <a:pt x="1" y="1"/>
                  </a:cubicBezTo>
                  <a:cubicBezTo>
                    <a:pt x="1" y="0"/>
                    <a:pt x="1" y="0"/>
                    <a:pt x="1" y="0"/>
                  </a:cubicBezTo>
                  <a:cubicBezTo>
                    <a:pt x="1" y="1"/>
                    <a:pt x="1" y="1"/>
                    <a:pt x="1" y="1"/>
                  </a:cubicBezTo>
                  <a:cubicBezTo>
                    <a:pt x="0" y="2"/>
                    <a:pt x="0" y="2"/>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70" name="Freeform 317"/>
            <p:cNvSpPr/>
            <p:nvPr/>
          </p:nvSpPr>
          <p:spPr bwMode="auto">
            <a:xfrm>
              <a:off x="5017" y="3293"/>
              <a:ext cx="5" cy="5"/>
            </a:xfrm>
            <a:custGeom>
              <a:avLst/>
              <a:gdLst>
                <a:gd name="T0" fmla="*/ 0 w 2"/>
                <a:gd name="T1" fmla="*/ 2 h 2"/>
                <a:gd name="T2" fmla="*/ 0 w 2"/>
                <a:gd name="T3" fmla="*/ 2 h 2"/>
                <a:gd name="T4" fmla="*/ 0 w 2"/>
                <a:gd name="T5" fmla="*/ 1 h 2"/>
                <a:gd name="T6" fmla="*/ 2 w 2"/>
                <a:gd name="T7" fmla="*/ 0 h 2"/>
                <a:gd name="T8" fmla="*/ 2 w 2"/>
                <a:gd name="T9" fmla="*/ 0 h 2"/>
                <a:gd name="T10" fmla="*/ 2 w 2"/>
                <a:gd name="T11" fmla="*/ 0 h 2"/>
                <a:gd name="T12" fmla="*/ 1 w 2"/>
                <a:gd name="T13" fmla="*/ 1 h 2"/>
                <a:gd name="T14" fmla="*/ 0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2"/>
                  </a:moveTo>
                  <a:cubicBezTo>
                    <a:pt x="0" y="2"/>
                    <a:pt x="0" y="2"/>
                    <a:pt x="0" y="2"/>
                  </a:cubicBezTo>
                  <a:cubicBezTo>
                    <a:pt x="0" y="1"/>
                    <a:pt x="0" y="1"/>
                    <a:pt x="0" y="1"/>
                  </a:cubicBezTo>
                  <a:cubicBezTo>
                    <a:pt x="1" y="1"/>
                    <a:pt x="1" y="0"/>
                    <a:pt x="2" y="0"/>
                  </a:cubicBezTo>
                  <a:cubicBezTo>
                    <a:pt x="2" y="0"/>
                    <a:pt x="2" y="0"/>
                    <a:pt x="2" y="0"/>
                  </a:cubicBezTo>
                  <a:cubicBezTo>
                    <a:pt x="2" y="0"/>
                    <a:pt x="2" y="0"/>
                    <a:pt x="2" y="0"/>
                  </a:cubicBezTo>
                  <a:cubicBezTo>
                    <a:pt x="1" y="0"/>
                    <a:pt x="1" y="1"/>
                    <a:pt x="1" y="1"/>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71" name="Freeform 318"/>
            <p:cNvSpPr/>
            <p:nvPr/>
          </p:nvSpPr>
          <p:spPr bwMode="auto">
            <a:xfrm>
              <a:off x="5020" y="3293"/>
              <a:ext cx="5" cy="5"/>
            </a:xfrm>
            <a:custGeom>
              <a:avLst/>
              <a:gdLst>
                <a:gd name="T0" fmla="*/ 0 w 2"/>
                <a:gd name="T1" fmla="*/ 2 h 2"/>
                <a:gd name="T2" fmla="*/ 0 w 2"/>
                <a:gd name="T3" fmla="*/ 2 h 2"/>
                <a:gd name="T4" fmla="*/ 0 w 2"/>
                <a:gd name="T5" fmla="*/ 2 h 2"/>
                <a:gd name="T6" fmla="*/ 1 w 2"/>
                <a:gd name="T7" fmla="*/ 0 h 2"/>
                <a:gd name="T8" fmla="*/ 2 w 2"/>
                <a:gd name="T9" fmla="*/ 0 h 2"/>
                <a:gd name="T10" fmla="*/ 2 w 2"/>
                <a:gd name="T11" fmla="*/ 0 h 2"/>
                <a:gd name="T12" fmla="*/ 0 w 2"/>
                <a:gd name="T13" fmla="*/ 2 h 2"/>
                <a:gd name="T14" fmla="*/ 0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2"/>
                  </a:moveTo>
                  <a:cubicBezTo>
                    <a:pt x="0" y="2"/>
                    <a:pt x="0" y="2"/>
                    <a:pt x="0" y="2"/>
                  </a:cubicBezTo>
                  <a:cubicBezTo>
                    <a:pt x="0" y="2"/>
                    <a:pt x="0" y="2"/>
                    <a:pt x="0" y="2"/>
                  </a:cubicBezTo>
                  <a:cubicBezTo>
                    <a:pt x="0" y="1"/>
                    <a:pt x="1" y="0"/>
                    <a:pt x="1" y="0"/>
                  </a:cubicBezTo>
                  <a:cubicBezTo>
                    <a:pt x="1" y="0"/>
                    <a:pt x="2" y="0"/>
                    <a:pt x="2" y="0"/>
                  </a:cubicBezTo>
                  <a:cubicBezTo>
                    <a:pt x="2" y="0"/>
                    <a:pt x="2" y="0"/>
                    <a:pt x="2" y="0"/>
                  </a:cubicBezTo>
                  <a:cubicBezTo>
                    <a:pt x="1" y="1"/>
                    <a:pt x="1" y="1"/>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72" name="Freeform 319"/>
            <p:cNvSpPr/>
            <p:nvPr/>
          </p:nvSpPr>
          <p:spPr bwMode="auto">
            <a:xfrm>
              <a:off x="5022" y="3293"/>
              <a:ext cx="3" cy="5"/>
            </a:xfrm>
            <a:custGeom>
              <a:avLst/>
              <a:gdLst>
                <a:gd name="T0" fmla="*/ 0 w 1"/>
                <a:gd name="T1" fmla="*/ 2 h 2"/>
                <a:gd name="T2" fmla="*/ 0 w 1"/>
                <a:gd name="T3" fmla="*/ 2 h 2"/>
                <a:gd name="T4" fmla="*/ 0 w 1"/>
                <a:gd name="T5" fmla="*/ 2 h 2"/>
                <a:gd name="T6" fmla="*/ 1 w 1"/>
                <a:gd name="T7" fmla="*/ 0 h 2"/>
                <a:gd name="T8" fmla="*/ 1 w 1"/>
                <a:gd name="T9" fmla="*/ 0 h 2"/>
                <a:gd name="T10" fmla="*/ 1 w 1"/>
                <a:gd name="T11" fmla="*/ 0 h 2"/>
                <a:gd name="T12" fmla="*/ 0 w 1"/>
                <a:gd name="T13" fmla="*/ 2 h 2"/>
                <a:gd name="T14" fmla="*/ 0 w 1"/>
                <a:gd name="T15" fmla="*/ 2 h 2"/>
                <a:gd name="T16" fmla="*/ 0 w 1"/>
                <a:gd name="T17" fmla="*/ 2 h 2"/>
                <a:gd name="T18" fmla="*/ 0 w 1"/>
                <a:gd name="T19"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 h="2">
                  <a:moveTo>
                    <a:pt x="0" y="2"/>
                  </a:moveTo>
                  <a:cubicBezTo>
                    <a:pt x="0" y="2"/>
                    <a:pt x="0" y="2"/>
                    <a:pt x="0" y="2"/>
                  </a:cubicBezTo>
                  <a:cubicBezTo>
                    <a:pt x="0" y="2"/>
                    <a:pt x="0" y="2"/>
                    <a:pt x="0" y="2"/>
                  </a:cubicBezTo>
                  <a:cubicBezTo>
                    <a:pt x="1" y="0"/>
                    <a:pt x="1" y="0"/>
                    <a:pt x="1" y="0"/>
                  </a:cubicBezTo>
                  <a:cubicBezTo>
                    <a:pt x="1" y="0"/>
                    <a:pt x="1" y="0"/>
                    <a:pt x="1" y="0"/>
                  </a:cubicBezTo>
                  <a:cubicBezTo>
                    <a:pt x="1" y="0"/>
                    <a:pt x="1" y="0"/>
                    <a:pt x="1" y="0"/>
                  </a:cubicBezTo>
                  <a:cubicBezTo>
                    <a:pt x="0" y="2"/>
                    <a:pt x="0" y="2"/>
                    <a:pt x="0" y="2"/>
                  </a:cubicBezTo>
                  <a:cubicBezTo>
                    <a:pt x="0" y="2"/>
                    <a:pt x="0" y="2"/>
                    <a:pt x="0" y="2"/>
                  </a:cubicBezTo>
                  <a:cubicBezTo>
                    <a:pt x="0" y="2"/>
                    <a:pt x="0" y="2"/>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73" name="Freeform 320"/>
            <p:cNvSpPr/>
            <p:nvPr/>
          </p:nvSpPr>
          <p:spPr bwMode="auto">
            <a:xfrm>
              <a:off x="5037" y="3293"/>
              <a:ext cx="3" cy="5"/>
            </a:xfrm>
            <a:custGeom>
              <a:avLst/>
              <a:gdLst>
                <a:gd name="T0" fmla="*/ 0 w 1"/>
                <a:gd name="T1" fmla="*/ 2 h 2"/>
                <a:gd name="T2" fmla="*/ 0 w 1"/>
                <a:gd name="T3" fmla="*/ 2 h 2"/>
                <a:gd name="T4" fmla="*/ 0 w 1"/>
                <a:gd name="T5" fmla="*/ 2 h 2"/>
                <a:gd name="T6" fmla="*/ 1 w 1"/>
                <a:gd name="T7" fmla="*/ 0 h 2"/>
                <a:gd name="T8" fmla="*/ 1 w 1"/>
                <a:gd name="T9" fmla="*/ 0 h 2"/>
                <a:gd name="T10" fmla="*/ 1 w 1"/>
                <a:gd name="T11" fmla="*/ 0 h 2"/>
                <a:gd name="T12" fmla="*/ 0 w 1"/>
                <a:gd name="T13" fmla="*/ 2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2"/>
                    <a:pt x="0" y="2"/>
                  </a:cubicBezTo>
                  <a:cubicBezTo>
                    <a:pt x="1" y="0"/>
                    <a:pt x="1" y="0"/>
                    <a:pt x="1" y="0"/>
                  </a:cubicBezTo>
                  <a:cubicBezTo>
                    <a:pt x="1" y="0"/>
                    <a:pt x="1" y="0"/>
                    <a:pt x="1" y="0"/>
                  </a:cubicBezTo>
                  <a:cubicBezTo>
                    <a:pt x="1" y="0"/>
                    <a:pt x="1" y="0"/>
                    <a:pt x="1" y="0"/>
                  </a:cubicBezTo>
                  <a:cubicBezTo>
                    <a:pt x="0" y="2"/>
                    <a:pt x="0" y="2"/>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74" name="Freeform 321"/>
            <p:cNvSpPr/>
            <p:nvPr/>
          </p:nvSpPr>
          <p:spPr bwMode="auto">
            <a:xfrm>
              <a:off x="5037" y="3293"/>
              <a:ext cx="6" cy="5"/>
            </a:xfrm>
            <a:custGeom>
              <a:avLst/>
              <a:gdLst>
                <a:gd name="T0" fmla="*/ 1 w 2"/>
                <a:gd name="T1" fmla="*/ 2 h 2"/>
                <a:gd name="T2" fmla="*/ 0 w 2"/>
                <a:gd name="T3" fmla="*/ 2 h 2"/>
                <a:gd name="T4" fmla="*/ 0 w 2"/>
                <a:gd name="T5" fmla="*/ 2 h 2"/>
                <a:gd name="T6" fmla="*/ 2 w 2"/>
                <a:gd name="T7" fmla="*/ 0 h 2"/>
                <a:gd name="T8" fmla="*/ 2 w 2"/>
                <a:gd name="T9" fmla="*/ 0 h 2"/>
                <a:gd name="T10" fmla="*/ 2 w 2"/>
                <a:gd name="T11" fmla="*/ 0 h 2"/>
                <a:gd name="T12" fmla="*/ 1 w 2"/>
                <a:gd name="T13" fmla="*/ 2 h 2"/>
                <a:gd name="T14" fmla="*/ 1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1" y="2"/>
                  </a:moveTo>
                  <a:cubicBezTo>
                    <a:pt x="1" y="2"/>
                    <a:pt x="1" y="2"/>
                    <a:pt x="0" y="2"/>
                  </a:cubicBezTo>
                  <a:cubicBezTo>
                    <a:pt x="0" y="2"/>
                    <a:pt x="0" y="2"/>
                    <a:pt x="0" y="2"/>
                  </a:cubicBezTo>
                  <a:cubicBezTo>
                    <a:pt x="1" y="1"/>
                    <a:pt x="1" y="0"/>
                    <a:pt x="2" y="0"/>
                  </a:cubicBezTo>
                  <a:cubicBezTo>
                    <a:pt x="2" y="0"/>
                    <a:pt x="2" y="0"/>
                    <a:pt x="2" y="0"/>
                  </a:cubicBezTo>
                  <a:cubicBezTo>
                    <a:pt x="2" y="0"/>
                    <a:pt x="2" y="0"/>
                    <a:pt x="2" y="0"/>
                  </a:cubicBezTo>
                  <a:cubicBezTo>
                    <a:pt x="1" y="1"/>
                    <a:pt x="1" y="1"/>
                    <a:pt x="1" y="2"/>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75" name="Freeform 322"/>
            <p:cNvSpPr/>
            <p:nvPr/>
          </p:nvSpPr>
          <p:spPr bwMode="auto">
            <a:xfrm>
              <a:off x="5043" y="3290"/>
              <a:ext cx="2" cy="8"/>
            </a:xfrm>
            <a:custGeom>
              <a:avLst/>
              <a:gdLst>
                <a:gd name="T0" fmla="*/ 0 w 1"/>
                <a:gd name="T1" fmla="*/ 3 h 3"/>
                <a:gd name="T2" fmla="*/ 0 w 1"/>
                <a:gd name="T3" fmla="*/ 3 h 3"/>
                <a:gd name="T4" fmla="*/ 0 w 1"/>
                <a:gd name="T5" fmla="*/ 3 h 3"/>
                <a:gd name="T6" fmla="*/ 1 w 1"/>
                <a:gd name="T7" fmla="*/ 0 h 3"/>
                <a:gd name="T8" fmla="*/ 1 w 1"/>
                <a:gd name="T9" fmla="*/ 0 h 3"/>
                <a:gd name="T10" fmla="*/ 1 w 1"/>
                <a:gd name="T11" fmla="*/ 0 h 3"/>
                <a:gd name="T12" fmla="*/ 0 w 1"/>
                <a:gd name="T13" fmla="*/ 3 h 3"/>
                <a:gd name="T14" fmla="*/ 0 w 1"/>
                <a:gd name="T15" fmla="*/ 3 h 3"/>
                <a:gd name="T16" fmla="*/ 0 w 1"/>
                <a:gd name="T17" fmla="*/ 3 h 3"/>
                <a:gd name="T18" fmla="*/ 0 w 1"/>
                <a:gd name="T19"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 h="3">
                  <a:moveTo>
                    <a:pt x="0" y="3"/>
                  </a:moveTo>
                  <a:cubicBezTo>
                    <a:pt x="0" y="3"/>
                    <a:pt x="0" y="3"/>
                    <a:pt x="0" y="3"/>
                  </a:cubicBezTo>
                  <a:cubicBezTo>
                    <a:pt x="0" y="3"/>
                    <a:pt x="0" y="3"/>
                    <a:pt x="0" y="3"/>
                  </a:cubicBezTo>
                  <a:cubicBezTo>
                    <a:pt x="1" y="0"/>
                    <a:pt x="1" y="0"/>
                    <a:pt x="1" y="0"/>
                  </a:cubicBezTo>
                  <a:cubicBezTo>
                    <a:pt x="1" y="0"/>
                    <a:pt x="1" y="0"/>
                    <a:pt x="1" y="0"/>
                  </a:cubicBezTo>
                  <a:cubicBezTo>
                    <a:pt x="1" y="0"/>
                    <a:pt x="1" y="0"/>
                    <a:pt x="1" y="0"/>
                  </a:cubicBezTo>
                  <a:cubicBezTo>
                    <a:pt x="0" y="3"/>
                    <a:pt x="0" y="3"/>
                    <a:pt x="0" y="3"/>
                  </a:cubicBezTo>
                  <a:cubicBezTo>
                    <a:pt x="0" y="3"/>
                    <a:pt x="0" y="3"/>
                    <a:pt x="0" y="3"/>
                  </a:cubicBezTo>
                  <a:cubicBezTo>
                    <a:pt x="0" y="3"/>
                    <a:pt x="0" y="3"/>
                    <a:pt x="0" y="3"/>
                  </a:cubicBezTo>
                  <a:cubicBezTo>
                    <a:pt x="0" y="3"/>
                    <a:pt x="0" y="3"/>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76" name="Freeform 323"/>
            <p:cNvSpPr/>
            <p:nvPr/>
          </p:nvSpPr>
          <p:spPr bwMode="auto">
            <a:xfrm>
              <a:off x="5043" y="3290"/>
              <a:ext cx="5" cy="8"/>
            </a:xfrm>
            <a:custGeom>
              <a:avLst/>
              <a:gdLst>
                <a:gd name="T0" fmla="*/ 1 w 2"/>
                <a:gd name="T1" fmla="*/ 3 h 3"/>
                <a:gd name="T2" fmla="*/ 1 w 2"/>
                <a:gd name="T3" fmla="*/ 3 h 3"/>
                <a:gd name="T4" fmla="*/ 1 w 2"/>
                <a:gd name="T5" fmla="*/ 2 h 3"/>
                <a:gd name="T6" fmla="*/ 1 w 2"/>
                <a:gd name="T7" fmla="*/ 0 h 3"/>
                <a:gd name="T8" fmla="*/ 2 w 2"/>
                <a:gd name="T9" fmla="*/ 0 h 3"/>
                <a:gd name="T10" fmla="*/ 2 w 2"/>
                <a:gd name="T11" fmla="*/ 0 h 3"/>
                <a:gd name="T12" fmla="*/ 1 w 2"/>
                <a:gd name="T13" fmla="*/ 3 h 3"/>
                <a:gd name="T14" fmla="*/ 1 w 2"/>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1" y="3"/>
                  </a:moveTo>
                  <a:cubicBezTo>
                    <a:pt x="1" y="3"/>
                    <a:pt x="1" y="3"/>
                    <a:pt x="1" y="3"/>
                  </a:cubicBezTo>
                  <a:cubicBezTo>
                    <a:pt x="1" y="3"/>
                    <a:pt x="0" y="3"/>
                    <a:pt x="1" y="2"/>
                  </a:cubicBezTo>
                  <a:cubicBezTo>
                    <a:pt x="1" y="0"/>
                    <a:pt x="1" y="0"/>
                    <a:pt x="1" y="0"/>
                  </a:cubicBezTo>
                  <a:cubicBezTo>
                    <a:pt x="2" y="0"/>
                    <a:pt x="2" y="0"/>
                    <a:pt x="2" y="0"/>
                  </a:cubicBezTo>
                  <a:cubicBezTo>
                    <a:pt x="2" y="0"/>
                    <a:pt x="2" y="0"/>
                    <a:pt x="2" y="0"/>
                  </a:cubicBezTo>
                  <a:cubicBezTo>
                    <a:pt x="1" y="3"/>
                    <a:pt x="1" y="3"/>
                    <a:pt x="1" y="3"/>
                  </a:cubicBezTo>
                  <a:cubicBezTo>
                    <a:pt x="1" y="3"/>
                    <a:pt x="1" y="3"/>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77" name="Freeform 324"/>
            <p:cNvSpPr/>
            <p:nvPr/>
          </p:nvSpPr>
          <p:spPr bwMode="auto">
            <a:xfrm>
              <a:off x="5002" y="3247"/>
              <a:ext cx="5" cy="5"/>
            </a:xfrm>
            <a:custGeom>
              <a:avLst/>
              <a:gdLst>
                <a:gd name="T0" fmla="*/ 1 w 2"/>
                <a:gd name="T1" fmla="*/ 2 h 2"/>
                <a:gd name="T2" fmla="*/ 0 w 2"/>
                <a:gd name="T3" fmla="*/ 2 h 2"/>
                <a:gd name="T4" fmla="*/ 0 w 2"/>
                <a:gd name="T5" fmla="*/ 2 h 2"/>
                <a:gd name="T6" fmla="*/ 2 w 2"/>
                <a:gd name="T7" fmla="*/ 0 h 2"/>
                <a:gd name="T8" fmla="*/ 2 w 2"/>
                <a:gd name="T9" fmla="*/ 0 h 2"/>
                <a:gd name="T10" fmla="*/ 2 w 2"/>
                <a:gd name="T11" fmla="*/ 1 h 2"/>
                <a:gd name="T12" fmla="*/ 1 w 2"/>
                <a:gd name="T13" fmla="*/ 2 h 2"/>
                <a:gd name="T14" fmla="*/ 1 w 2"/>
                <a:gd name="T15" fmla="*/ 2 h 2"/>
                <a:gd name="T16" fmla="*/ 1 w 2"/>
                <a:gd name="T1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2">
                  <a:moveTo>
                    <a:pt x="1" y="2"/>
                  </a:moveTo>
                  <a:cubicBezTo>
                    <a:pt x="0" y="2"/>
                    <a:pt x="0" y="2"/>
                    <a:pt x="0" y="2"/>
                  </a:cubicBezTo>
                  <a:cubicBezTo>
                    <a:pt x="0" y="2"/>
                    <a:pt x="0" y="2"/>
                    <a:pt x="0" y="2"/>
                  </a:cubicBezTo>
                  <a:cubicBezTo>
                    <a:pt x="2" y="0"/>
                    <a:pt x="2" y="0"/>
                    <a:pt x="2" y="0"/>
                  </a:cubicBezTo>
                  <a:cubicBezTo>
                    <a:pt x="2" y="0"/>
                    <a:pt x="2" y="0"/>
                    <a:pt x="2" y="0"/>
                  </a:cubicBezTo>
                  <a:cubicBezTo>
                    <a:pt x="2" y="0"/>
                    <a:pt x="2" y="1"/>
                    <a:pt x="2" y="1"/>
                  </a:cubicBezTo>
                  <a:cubicBezTo>
                    <a:pt x="1" y="2"/>
                    <a:pt x="1" y="2"/>
                    <a:pt x="1" y="2"/>
                  </a:cubicBezTo>
                  <a:cubicBezTo>
                    <a:pt x="1" y="2"/>
                    <a:pt x="1" y="2"/>
                    <a:pt x="1" y="2"/>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78" name="Freeform 325"/>
            <p:cNvSpPr/>
            <p:nvPr/>
          </p:nvSpPr>
          <p:spPr bwMode="auto">
            <a:xfrm>
              <a:off x="5004" y="3249"/>
              <a:ext cx="3" cy="3"/>
            </a:xfrm>
            <a:custGeom>
              <a:avLst/>
              <a:gdLst>
                <a:gd name="T0" fmla="*/ 0 w 1"/>
                <a:gd name="T1" fmla="*/ 1 h 1"/>
                <a:gd name="T2" fmla="*/ 0 w 1"/>
                <a:gd name="T3" fmla="*/ 1 h 1"/>
                <a:gd name="T4" fmla="*/ 0 w 1"/>
                <a:gd name="T5" fmla="*/ 1 h 1"/>
                <a:gd name="T6" fmla="*/ 1 w 1"/>
                <a:gd name="T7" fmla="*/ 0 h 1"/>
                <a:gd name="T8" fmla="*/ 1 w 1"/>
                <a:gd name="T9" fmla="*/ 0 h 1"/>
                <a:gd name="T10" fmla="*/ 1 w 1"/>
                <a:gd name="T11" fmla="*/ 0 h 1"/>
                <a:gd name="T12" fmla="*/ 1 w 1"/>
                <a:gd name="T13" fmla="*/ 0 h 1"/>
                <a:gd name="T14" fmla="*/ 1 w 1"/>
                <a:gd name="T15" fmla="*/ 0 h 1"/>
                <a:gd name="T16" fmla="*/ 0 w 1"/>
                <a:gd name="T17" fmla="*/ 1 h 1"/>
                <a:gd name="T18" fmla="*/ 0 w 1"/>
                <a:gd name="T19" fmla="*/ 1 h 1"/>
                <a:gd name="T20" fmla="*/ 0 w 1"/>
                <a:gd name="T21" fmla="*/ 1 h 1"/>
                <a:gd name="T22" fmla="*/ 0 w 1"/>
                <a:gd name="T23"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 h="1">
                  <a:moveTo>
                    <a:pt x="0" y="1"/>
                  </a:moveTo>
                  <a:cubicBezTo>
                    <a:pt x="0" y="1"/>
                    <a:pt x="0" y="1"/>
                    <a:pt x="0" y="1"/>
                  </a:cubicBezTo>
                  <a:cubicBezTo>
                    <a:pt x="0" y="1"/>
                    <a:pt x="0" y="1"/>
                    <a:pt x="0" y="1"/>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0" y="1"/>
                    <a:pt x="0" y="1"/>
                    <a:pt x="0" y="1"/>
                  </a:cubicBezTo>
                  <a:cubicBezTo>
                    <a:pt x="0" y="1"/>
                    <a:pt x="0" y="1"/>
                    <a:pt x="0" y="1"/>
                  </a:cubicBezTo>
                  <a:cubicBezTo>
                    <a:pt x="0" y="1"/>
                    <a:pt x="0"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79" name="Freeform 326"/>
            <p:cNvSpPr/>
            <p:nvPr/>
          </p:nvSpPr>
          <p:spPr bwMode="auto">
            <a:xfrm>
              <a:off x="5012" y="3249"/>
              <a:ext cx="8" cy="11"/>
            </a:xfrm>
            <a:custGeom>
              <a:avLst/>
              <a:gdLst>
                <a:gd name="T0" fmla="*/ 0 w 3"/>
                <a:gd name="T1" fmla="*/ 4 h 4"/>
                <a:gd name="T2" fmla="*/ 0 w 3"/>
                <a:gd name="T3" fmla="*/ 4 h 4"/>
                <a:gd name="T4" fmla="*/ 0 w 3"/>
                <a:gd name="T5" fmla="*/ 4 h 4"/>
                <a:gd name="T6" fmla="*/ 2 w 3"/>
                <a:gd name="T7" fmla="*/ 1 h 4"/>
                <a:gd name="T8" fmla="*/ 2 w 3"/>
                <a:gd name="T9" fmla="*/ 0 h 4"/>
                <a:gd name="T10" fmla="*/ 3 w 3"/>
                <a:gd name="T11" fmla="*/ 0 h 4"/>
                <a:gd name="T12" fmla="*/ 3 w 3"/>
                <a:gd name="T13" fmla="*/ 0 h 4"/>
                <a:gd name="T14" fmla="*/ 2 w 3"/>
                <a:gd name="T15" fmla="*/ 1 h 4"/>
                <a:gd name="T16" fmla="*/ 0 w 3"/>
                <a:gd name="T17" fmla="*/ 4 h 4"/>
                <a:gd name="T18" fmla="*/ 0 w 3"/>
                <a:gd name="T19"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4">
                  <a:moveTo>
                    <a:pt x="0" y="4"/>
                  </a:moveTo>
                  <a:cubicBezTo>
                    <a:pt x="0" y="4"/>
                    <a:pt x="0" y="4"/>
                    <a:pt x="0" y="4"/>
                  </a:cubicBezTo>
                  <a:cubicBezTo>
                    <a:pt x="0" y="4"/>
                    <a:pt x="0" y="4"/>
                    <a:pt x="0" y="4"/>
                  </a:cubicBezTo>
                  <a:cubicBezTo>
                    <a:pt x="0" y="3"/>
                    <a:pt x="1" y="2"/>
                    <a:pt x="2" y="1"/>
                  </a:cubicBezTo>
                  <a:cubicBezTo>
                    <a:pt x="2" y="0"/>
                    <a:pt x="2" y="0"/>
                    <a:pt x="2" y="0"/>
                  </a:cubicBezTo>
                  <a:cubicBezTo>
                    <a:pt x="2" y="0"/>
                    <a:pt x="2" y="0"/>
                    <a:pt x="3" y="0"/>
                  </a:cubicBezTo>
                  <a:cubicBezTo>
                    <a:pt x="3" y="0"/>
                    <a:pt x="3" y="0"/>
                    <a:pt x="3" y="0"/>
                  </a:cubicBezTo>
                  <a:cubicBezTo>
                    <a:pt x="2" y="1"/>
                    <a:pt x="2" y="1"/>
                    <a:pt x="2" y="1"/>
                  </a:cubicBezTo>
                  <a:cubicBezTo>
                    <a:pt x="1" y="2"/>
                    <a:pt x="1" y="3"/>
                    <a:pt x="0" y="4"/>
                  </a:cubicBezTo>
                  <a:cubicBezTo>
                    <a:pt x="0" y="4"/>
                    <a:pt x="0" y="4"/>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80" name="Freeform 327"/>
            <p:cNvSpPr/>
            <p:nvPr/>
          </p:nvSpPr>
          <p:spPr bwMode="auto">
            <a:xfrm>
              <a:off x="5015" y="3247"/>
              <a:ext cx="7" cy="13"/>
            </a:xfrm>
            <a:custGeom>
              <a:avLst/>
              <a:gdLst>
                <a:gd name="T0" fmla="*/ 0 w 3"/>
                <a:gd name="T1" fmla="*/ 5 h 5"/>
                <a:gd name="T2" fmla="*/ 0 w 3"/>
                <a:gd name="T3" fmla="*/ 5 h 5"/>
                <a:gd name="T4" fmla="*/ 0 w 3"/>
                <a:gd name="T5" fmla="*/ 4 h 5"/>
                <a:gd name="T6" fmla="*/ 3 w 3"/>
                <a:gd name="T7" fmla="*/ 0 h 5"/>
                <a:gd name="T8" fmla="*/ 3 w 3"/>
                <a:gd name="T9" fmla="*/ 0 h 5"/>
                <a:gd name="T10" fmla="*/ 3 w 3"/>
                <a:gd name="T11" fmla="*/ 0 h 5"/>
                <a:gd name="T12" fmla="*/ 0 w 3"/>
                <a:gd name="T13" fmla="*/ 5 h 5"/>
                <a:gd name="T14" fmla="*/ 0 w 3"/>
                <a:gd name="T15" fmla="*/ 5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5">
                  <a:moveTo>
                    <a:pt x="0" y="5"/>
                  </a:moveTo>
                  <a:cubicBezTo>
                    <a:pt x="0" y="5"/>
                    <a:pt x="0" y="5"/>
                    <a:pt x="0" y="5"/>
                  </a:cubicBezTo>
                  <a:cubicBezTo>
                    <a:pt x="0" y="5"/>
                    <a:pt x="0" y="4"/>
                    <a:pt x="0" y="4"/>
                  </a:cubicBezTo>
                  <a:cubicBezTo>
                    <a:pt x="1" y="3"/>
                    <a:pt x="2" y="1"/>
                    <a:pt x="3" y="0"/>
                  </a:cubicBezTo>
                  <a:cubicBezTo>
                    <a:pt x="3" y="0"/>
                    <a:pt x="3" y="0"/>
                    <a:pt x="3" y="0"/>
                  </a:cubicBezTo>
                  <a:cubicBezTo>
                    <a:pt x="3" y="0"/>
                    <a:pt x="3" y="0"/>
                    <a:pt x="3" y="0"/>
                  </a:cubicBezTo>
                  <a:cubicBezTo>
                    <a:pt x="2" y="2"/>
                    <a:pt x="1" y="3"/>
                    <a:pt x="0" y="5"/>
                  </a:cubicBezTo>
                  <a:cubicBezTo>
                    <a:pt x="0" y="5"/>
                    <a:pt x="0" y="5"/>
                    <a:pt x="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81" name="Freeform 328"/>
            <p:cNvSpPr/>
            <p:nvPr/>
          </p:nvSpPr>
          <p:spPr bwMode="auto">
            <a:xfrm>
              <a:off x="5020" y="3244"/>
              <a:ext cx="5" cy="11"/>
            </a:xfrm>
            <a:custGeom>
              <a:avLst/>
              <a:gdLst>
                <a:gd name="T0" fmla="*/ 0 w 2"/>
                <a:gd name="T1" fmla="*/ 4 h 4"/>
                <a:gd name="T2" fmla="*/ 0 w 2"/>
                <a:gd name="T3" fmla="*/ 4 h 4"/>
                <a:gd name="T4" fmla="*/ 0 w 2"/>
                <a:gd name="T5" fmla="*/ 4 h 4"/>
                <a:gd name="T6" fmla="*/ 2 w 2"/>
                <a:gd name="T7" fmla="*/ 0 h 4"/>
                <a:gd name="T8" fmla="*/ 2 w 2"/>
                <a:gd name="T9" fmla="*/ 0 h 4"/>
                <a:gd name="T10" fmla="*/ 2 w 2"/>
                <a:gd name="T11" fmla="*/ 1 h 4"/>
                <a:gd name="T12" fmla="*/ 0 w 2"/>
                <a:gd name="T13" fmla="*/ 4 h 4"/>
                <a:gd name="T14" fmla="*/ 0 w 2"/>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4">
                  <a:moveTo>
                    <a:pt x="0" y="4"/>
                  </a:moveTo>
                  <a:cubicBezTo>
                    <a:pt x="0" y="4"/>
                    <a:pt x="0" y="4"/>
                    <a:pt x="0" y="4"/>
                  </a:cubicBezTo>
                  <a:cubicBezTo>
                    <a:pt x="0" y="4"/>
                    <a:pt x="0" y="4"/>
                    <a:pt x="0" y="4"/>
                  </a:cubicBezTo>
                  <a:cubicBezTo>
                    <a:pt x="2" y="0"/>
                    <a:pt x="2" y="0"/>
                    <a:pt x="2" y="0"/>
                  </a:cubicBezTo>
                  <a:cubicBezTo>
                    <a:pt x="2" y="0"/>
                    <a:pt x="2" y="0"/>
                    <a:pt x="2" y="0"/>
                  </a:cubicBezTo>
                  <a:cubicBezTo>
                    <a:pt x="2" y="0"/>
                    <a:pt x="2" y="1"/>
                    <a:pt x="2" y="1"/>
                  </a:cubicBezTo>
                  <a:cubicBezTo>
                    <a:pt x="0" y="4"/>
                    <a:pt x="0" y="4"/>
                    <a:pt x="0" y="4"/>
                  </a:cubicBezTo>
                  <a:cubicBezTo>
                    <a:pt x="0" y="4"/>
                    <a:pt x="0" y="4"/>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82" name="Freeform 329"/>
            <p:cNvSpPr/>
            <p:nvPr/>
          </p:nvSpPr>
          <p:spPr bwMode="auto">
            <a:xfrm>
              <a:off x="5022" y="3244"/>
              <a:ext cx="5" cy="8"/>
            </a:xfrm>
            <a:custGeom>
              <a:avLst/>
              <a:gdLst>
                <a:gd name="T0" fmla="*/ 0 w 2"/>
                <a:gd name="T1" fmla="*/ 3 h 3"/>
                <a:gd name="T2" fmla="*/ 0 w 2"/>
                <a:gd name="T3" fmla="*/ 3 h 3"/>
                <a:gd name="T4" fmla="*/ 0 w 2"/>
                <a:gd name="T5" fmla="*/ 3 h 3"/>
                <a:gd name="T6" fmla="*/ 2 w 2"/>
                <a:gd name="T7" fmla="*/ 0 h 3"/>
                <a:gd name="T8" fmla="*/ 2 w 2"/>
                <a:gd name="T9" fmla="*/ 0 h 3"/>
                <a:gd name="T10" fmla="*/ 2 w 2"/>
                <a:gd name="T11" fmla="*/ 0 h 3"/>
                <a:gd name="T12" fmla="*/ 0 w 2"/>
                <a:gd name="T13" fmla="*/ 3 h 3"/>
                <a:gd name="T14" fmla="*/ 0 w 2"/>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0" y="3"/>
                  </a:moveTo>
                  <a:cubicBezTo>
                    <a:pt x="0" y="3"/>
                    <a:pt x="0" y="3"/>
                    <a:pt x="0" y="3"/>
                  </a:cubicBezTo>
                  <a:cubicBezTo>
                    <a:pt x="0" y="3"/>
                    <a:pt x="0" y="3"/>
                    <a:pt x="0" y="3"/>
                  </a:cubicBezTo>
                  <a:cubicBezTo>
                    <a:pt x="1" y="2"/>
                    <a:pt x="1" y="1"/>
                    <a:pt x="2" y="0"/>
                  </a:cubicBezTo>
                  <a:cubicBezTo>
                    <a:pt x="2" y="0"/>
                    <a:pt x="2" y="0"/>
                    <a:pt x="2" y="0"/>
                  </a:cubicBezTo>
                  <a:cubicBezTo>
                    <a:pt x="2" y="0"/>
                    <a:pt x="2" y="0"/>
                    <a:pt x="2" y="0"/>
                  </a:cubicBezTo>
                  <a:cubicBezTo>
                    <a:pt x="2" y="1"/>
                    <a:pt x="1" y="2"/>
                    <a:pt x="0" y="3"/>
                  </a:cubicBezTo>
                  <a:cubicBezTo>
                    <a:pt x="0" y="3"/>
                    <a:pt x="0" y="3"/>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83" name="Freeform 330"/>
            <p:cNvSpPr/>
            <p:nvPr/>
          </p:nvSpPr>
          <p:spPr bwMode="auto">
            <a:xfrm>
              <a:off x="5025" y="3244"/>
              <a:ext cx="5" cy="8"/>
            </a:xfrm>
            <a:custGeom>
              <a:avLst/>
              <a:gdLst>
                <a:gd name="T0" fmla="*/ 0 w 2"/>
                <a:gd name="T1" fmla="*/ 3 h 3"/>
                <a:gd name="T2" fmla="*/ 0 w 2"/>
                <a:gd name="T3" fmla="*/ 3 h 3"/>
                <a:gd name="T4" fmla="*/ 0 w 2"/>
                <a:gd name="T5" fmla="*/ 3 h 3"/>
                <a:gd name="T6" fmla="*/ 2 w 2"/>
                <a:gd name="T7" fmla="*/ 0 h 3"/>
                <a:gd name="T8" fmla="*/ 2 w 2"/>
                <a:gd name="T9" fmla="*/ 0 h 3"/>
                <a:gd name="T10" fmla="*/ 2 w 2"/>
                <a:gd name="T11" fmla="*/ 0 h 3"/>
                <a:gd name="T12" fmla="*/ 0 w 2"/>
                <a:gd name="T13" fmla="*/ 3 h 3"/>
                <a:gd name="T14" fmla="*/ 0 w 2"/>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0" y="3"/>
                  </a:moveTo>
                  <a:cubicBezTo>
                    <a:pt x="0" y="3"/>
                    <a:pt x="0" y="3"/>
                    <a:pt x="0" y="3"/>
                  </a:cubicBezTo>
                  <a:cubicBezTo>
                    <a:pt x="0" y="3"/>
                    <a:pt x="0" y="3"/>
                    <a:pt x="0" y="3"/>
                  </a:cubicBezTo>
                  <a:cubicBezTo>
                    <a:pt x="1" y="2"/>
                    <a:pt x="1" y="1"/>
                    <a:pt x="2" y="0"/>
                  </a:cubicBezTo>
                  <a:cubicBezTo>
                    <a:pt x="2" y="0"/>
                    <a:pt x="2" y="0"/>
                    <a:pt x="2" y="0"/>
                  </a:cubicBezTo>
                  <a:cubicBezTo>
                    <a:pt x="2" y="0"/>
                    <a:pt x="2" y="0"/>
                    <a:pt x="2" y="0"/>
                  </a:cubicBezTo>
                  <a:cubicBezTo>
                    <a:pt x="2" y="1"/>
                    <a:pt x="1" y="2"/>
                    <a:pt x="0" y="3"/>
                  </a:cubicBezTo>
                  <a:cubicBezTo>
                    <a:pt x="0" y="3"/>
                    <a:pt x="0" y="3"/>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84" name="Freeform 331"/>
            <p:cNvSpPr/>
            <p:nvPr/>
          </p:nvSpPr>
          <p:spPr bwMode="auto">
            <a:xfrm>
              <a:off x="5027" y="3244"/>
              <a:ext cx="8" cy="8"/>
            </a:xfrm>
            <a:custGeom>
              <a:avLst/>
              <a:gdLst>
                <a:gd name="T0" fmla="*/ 1 w 3"/>
                <a:gd name="T1" fmla="*/ 3 h 3"/>
                <a:gd name="T2" fmla="*/ 0 w 3"/>
                <a:gd name="T3" fmla="*/ 3 h 3"/>
                <a:gd name="T4" fmla="*/ 0 w 3"/>
                <a:gd name="T5" fmla="*/ 3 h 3"/>
                <a:gd name="T6" fmla="*/ 2 w 3"/>
                <a:gd name="T7" fmla="*/ 0 h 3"/>
                <a:gd name="T8" fmla="*/ 3 w 3"/>
                <a:gd name="T9" fmla="*/ 0 h 3"/>
                <a:gd name="T10" fmla="*/ 3 w 3"/>
                <a:gd name="T11" fmla="*/ 0 h 3"/>
                <a:gd name="T12" fmla="*/ 1 w 3"/>
                <a:gd name="T13" fmla="*/ 3 h 3"/>
                <a:gd name="T14" fmla="*/ 1 w 3"/>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3">
                  <a:moveTo>
                    <a:pt x="1" y="3"/>
                  </a:moveTo>
                  <a:cubicBezTo>
                    <a:pt x="1" y="3"/>
                    <a:pt x="1" y="3"/>
                    <a:pt x="0" y="3"/>
                  </a:cubicBezTo>
                  <a:cubicBezTo>
                    <a:pt x="0" y="3"/>
                    <a:pt x="0" y="3"/>
                    <a:pt x="0" y="3"/>
                  </a:cubicBezTo>
                  <a:cubicBezTo>
                    <a:pt x="1" y="2"/>
                    <a:pt x="2" y="1"/>
                    <a:pt x="2" y="0"/>
                  </a:cubicBezTo>
                  <a:cubicBezTo>
                    <a:pt x="2" y="0"/>
                    <a:pt x="2" y="0"/>
                    <a:pt x="3" y="0"/>
                  </a:cubicBezTo>
                  <a:cubicBezTo>
                    <a:pt x="3" y="0"/>
                    <a:pt x="3" y="0"/>
                    <a:pt x="3" y="0"/>
                  </a:cubicBezTo>
                  <a:cubicBezTo>
                    <a:pt x="2" y="1"/>
                    <a:pt x="1" y="2"/>
                    <a:pt x="1" y="3"/>
                  </a:cubicBezTo>
                  <a:cubicBezTo>
                    <a:pt x="1" y="3"/>
                    <a:pt x="1" y="3"/>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85" name="Freeform 332"/>
            <p:cNvSpPr/>
            <p:nvPr/>
          </p:nvSpPr>
          <p:spPr bwMode="auto">
            <a:xfrm>
              <a:off x="5032" y="3244"/>
              <a:ext cx="5" cy="8"/>
            </a:xfrm>
            <a:custGeom>
              <a:avLst/>
              <a:gdLst>
                <a:gd name="T0" fmla="*/ 0 w 2"/>
                <a:gd name="T1" fmla="*/ 3 h 3"/>
                <a:gd name="T2" fmla="*/ 0 w 2"/>
                <a:gd name="T3" fmla="*/ 3 h 3"/>
                <a:gd name="T4" fmla="*/ 0 w 2"/>
                <a:gd name="T5" fmla="*/ 2 h 3"/>
                <a:gd name="T6" fmla="*/ 1 w 2"/>
                <a:gd name="T7" fmla="*/ 1 h 3"/>
                <a:gd name="T8" fmla="*/ 1 w 2"/>
                <a:gd name="T9" fmla="*/ 0 h 3"/>
                <a:gd name="T10" fmla="*/ 1 w 2"/>
                <a:gd name="T11" fmla="*/ 0 h 3"/>
                <a:gd name="T12" fmla="*/ 1 w 2"/>
                <a:gd name="T13" fmla="*/ 1 h 3"/>
                <a:gd name="T14" fmla="*/ 1 w 2"/>
                <a:gd name="T15" fmla="*/ 1 h 3"/>
                <a:gd name="T16" fmla="*/ 0 w 2"/>
                <a:gd name="T17" fmla="*/ 2 h 3"/>
                <a:gd name="T18" fmla="*/ 0 w 2"/>
                <a:gd name="T19"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3">
                  <a:moveTo>
                    <a:pt x="0" y="3"/>
                  </a:moveTo>
                  <a:cubicBezTo>
                    <a:pt x="0" y="3"/>
                    <a:pt x="0" y="3"/>
                    <a:pt x="0" y="3"/>
                  </a:cubicBezTo>
                  <a:cubicBezTo>
                    <a:pt x="0" y="2"/>
                    <a:pt x="0" y="2"/>
                    <a:pt x="0" y="2"/>
                  </a:cubicBezTo>
                  <a:cubicBezTo>
                    <a:pt x="0" y="2"/>
                    <a:pt x="0" y="1"/>
                    <a:pt x="1" y="1"/>
                  </a:cubicBezTo>
                  <a:cubicBezTo>
                    <a:pt x="1" y="0"/>
                    <a:pt x="1" y="0"/>
                    <a:pt x="1" y="0"/>
                  </a:cubicBezTo>
                  <a:cubicBezTo>
                    <a:pt x="1" y="0"/>
                    <a:pt x="1" y="0"/>
                    <a:pt x="1" y="0"/>
                  </a:cubicBezTo>
                  <a:cubicBezTo>
                    <a:pt x="2" y="0"/>
                    <a:pt x="2" y="0"/>
                    <a:pt x="1" y="1"/>
                  </a:cubicBezTo>
                  <a:cubicBezTo>
                    <a:pt x="1" y="1"/>
                    <a:pt x="1" y="1"/>
                    <a:pt x="1" y="1"/>
                  </a:cubicBezTo>
                  <a:cubicBezTo>
                    <a:pt x="0" y="2"/>
                    <a:pt x="0" y="2"/>
                    <a:pt x="0" y="2"/>
                  </a:cubicBezTo>
                  <a:cubicBezTo>
                    <a:pt x="0" y="3"/>
                    <a:pt x="0" y="3"/>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86" name="Freeform 333"/>
            <p:cNvSpPr/>
            <p:nvPr/>
          </p:nvSpPr>
          <p:spPr bwMode="auto">
            <a:xfrm>
              <a:off x="5032" y="3247"/>
              <a:ext cx="8" cy="5"/>
            </a:xfrm>
            <a:custGeom>
              <a:avLst/>
              <a:gdLst>
                <a:gd name="T0" fmla="*/ 1 w 3"/>
                <a:gd name="T1" fmla="*/ 2 h 2"/>
                <a:gd name="T2" fmla="*/ 1 w 3"/>
                <a:gd name="T3" fmla="*/ 2 h 2"/>
                <a:gd name="T4" fmla="*/ 1 w 3"/>
                <a:gd name="T5" fmla="*/ 2 h 2"/>
                <a:gd name="T6" fmla="*/ 2 w 3"/>
                <a:gd name="T7" fmla="*/ 0 h 2"/>
                <a:gd name="T8" fmla="*/ 3 w 3"/>
                <a:gd name="T9" fmla="*/ 0 h 2"/>
                <a:gd name="T10" fmla="*/ 3 w 3"/>
                <a:gd name="T11" fmla="*/ 0 h 2"/>
                <a:gd name="T12" fmla="*/ 1 w 3"/>
                <a:gd name="T13" fmla="*/ 2 h 2"/>
                <a:gd name="T14" fmla="*/ 1 w 3"/>
                <a:gd name="T15" fmla="*/ 2 h 2"/>
                <a:gd name="T16" fmla="*/ 1 w 3"/>
                <a:gd name="T1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2">
                  <a:moveTo>
                    <a:pt x="1" y="2"/>
                  </a:moveTo>
                  <a:cubicBezTo>
                    <a:pt x="1" y="2"/>
                    <a:pt x="1" y="2"/>
                    <a:pt x="1" y="2"/>
                  </a:cubicBezTo>
                  <a:cubicBezTo>
                    <a:pt x="1" y="2"/>
                    <a:pt x="0" y="2"/>
                    <a:pt x="1" y="2"/>
                  </a:cubicBezTo>
                  <a:cubicBezTo>
                    <a:pt x="1" y="1"/>
                    <a:pt x="2" y="0"/>
                    <a:pt x="2" y="0"/>
                  </a:cubicBezTo>
                  <a:cubicBezTo>
                    <a:pt x="2" y="0"/>
                    <a:pt x="2" y="0"/>
                    <a:pt x="3" y="0"/>
                  </a:cubicBezTo>
                  <a:cubicBezTo>
                    <a:pt x="3" y="0"/>
                    <a:pt x="3" y="0"/>
                    <a:pt x="3" y="0"/>
                  </a:cubicBezTo>
                  <a:cubicBezTo>
                    <a:pt x="2" y="1"/>
                    <a:pt x="1" y="1"/>
                    <a:pt x="1" y="2"/>
                  </a:cubicBezTo>
                  <a:cubicBezTo>
                    <a:pt x="1" y="2"/>
                    <a:pt x="1" y="2"/>
                    <a:pt x="1" y="2"/>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87" name="Freeform 334"/>
            <p:cNvSpPr/>
            <p:nvPr/>
          </p:nvSpPr>
          <p:spPr bwMode="auto">
            <a:xfrm>
              <a:off x="5035" y="3247"/>
              <a:ext cx="5" cy="5"/>
            </a:xfrm>
            <a:custGeom>
              <a:avLst/>
              <a:gdLst>
                <a:gd name="T0" fmla="*/ 1 w 2"/>
                <a:gd name="T1" fmla="*/ 2 h 2"/>
                <a:gd name="T2" fmla="*/ 0 w 2"/>
                <a:gd name="T3" fmla="*/ 2 h 2"/>
                <a:gd name="T4" fmla="*/ 0 w 2"/>
                <a:gd name="T5" fmla="*/ 2 h 2"/>
                <a:gd name="T6" fmla="*/ 2 w 2"/>
                <a:gd name="T7" fmla="*/ 0 h 2"/>
                <a:gd name="T8" fmla="*/ 2 w 2"/>
                <a:gd name="T9" fmla="*/ 0 h 2"/>
                <a:gd name="T10" fmla="*/ 2 w 2"/>
                <a:gd name="T11" fmla="*/ 0 h 2"/>
                <a:gd name="T12" fmla="*/ 2 w 2"/>
                <a:gd name="T13" fmla="*/ 0 h 2"/>
                <a:gd name="T14" fmla="*/ 2 w 2"/>
                <a:gd name="T15" fmla="*/ 1 h 2"/>
                <a:gd name="T16" fmla="*/ 1 w 2"/>
                <a:gd name="T17" fmla="*/ 2 h 2"/>
                <a:gd name="T18" fmla="*/ 1 w 2"/>
                <a:gd name="T19"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2">
                  <a:moveTo>
                    <a:pt x="1" y="2"/>
                  </a:moveTo>
                  <a:cubicBezTo>
                    <a:pt x="0" y="2"/>
                    <a:pt x="0" y="2"/>
                    <a:pt x="0" y="2"/>
                  </a:cubicBezTo>
                  <a:cubicBezTo>
                    <a:pt x="0" y="2"/>
                    <a:pt x="0" y="2"/>
                    <a:pt x="0" y="2"/>
                  </a:cubicBezTo>
                  <a:cubicBezTo>
                    <a:pt x="2" y="0"/>
                    <a:pt x="2" y="0"/>
                    <a:pt x="2" y="0"/>
                  </a:cubicBezTo>
                  <a:cubicBezTo>
                    <a:pt x="2" y="0"/>
                    <a:pt x="2" y="0"/>
                    <a:pt x="2" y="0"/>
                  </a:cubicBezTo>
                  <a:cubicBezTo>
                    <a:pt x="2" y="0"/>
                    <a:pt x="2" y="0"/>
                    <a:pt x="2" y="0"/>
                  </a:cubicBezTo>
                  <a:cubicBezTo>
                    <a:pt x="2" y="0"/>
                    <a:pt x="2" y="0"/>
                    <a:pt x="2" y="0"/>
                  </a:cubicBezTo>
                  <a:cubicBezTo>
                    <a:pt x="2" y="0"/>
                    <a:pt x="2" y="1"/>
                    <a:pt x="2" y="1"/>
                  </a:cubicBezTo>
                  <a:cubicBezTo>
                    <a:pt x="1" y="2"/>
                    <a:pt x="1" y="2"/>
                    <a:pt x="1" y="2"/>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88" name="Freeform 335"/>
            <p:cNvSpPr/>
            <p:nvPr/>
          </p:nvSpPr>
          <p:spPr bwMode="auto">
            <a:xfrm>
              <a:off x="5037" y="3249"/>
              <a:ext cx="6" cy="6"/>
            </a:xfrm>
            <a:custGeom>
              <a:avLst/>
              <a:gdLst>
                <a:gd name="T0" fmla="*/ 0 w 2"/>
                <a:gd name="T1" fmla="*/ 2 h 2"/>
                <a:gd name="T2" fmla="*/ 0 w 2"/>
                <a:gd name="T3" fmla="*/ 1 h 2"/>
                <a:gd name="T4" fmla="*/ 0 w 2"/>
                <a:gd name="T5" fmla="*/ 1 h 2"/>
                <a:gd name="T6" fmla="*/ 2 w 2"/>
                <a:gd name="T7" fmla="*/ 0 h 2"/>
                <a:gd name="T8" fmla="*/ 2 w 2"/>
                <a:gd name="T9" fmla="*/ 0 h 2"/>
                <a:gd name="T10" fmla="*/ 2 w 2"/>
                <a:gd name="T11" fmla="*/ 0 h 2"/>
                <a:gd name="T12" fmla="*/ 1 w 2"/>
                <a:gd name="T13" fmla="*/ 1 h 2"/>
                <a:gd name="T14" fmla="*/ 1 w 2"/>
                <a:gd name="T15" fmla="*/ 1 h 2"/>
                <a:gd name="T16" fmla="*/ 0 w 2"/>
                <a:gd name="T1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2">
                  <a:moveTo>
                    <a:pt x="0" y="2"/>
                  </a:moveTo>
                  <a:cubicBezTo>
                    <a:pt x="0" y="2"/>
                    <a:pt x="0" y="2"/>
                    <a:pt x="0" y="1"/>
                  </a:cubicBezTo>
                  <a:cubicBezTo>
                    <a:pt x="0" y="1"/>
                    <a:pt x="0" y="1"/>
                    <a:pt x="0" y="1"/>
                  </a:cubicBezTo>
                  <a:cubicBezTo>
                    <a:pt x="2" y="0"/>
                    <a:pt x="2" y="0"/>
                    <a:pt x="2" y="0"/>
                  </a:cubicBezTo>
                  <a:cubicBezTo>
                    <a:pt x="2" y="0"/>
                    <a:pt x="2" y="0"/>
                    <a:pt x="2" y="0"/>
                  </a:cubicBezTo>
                  <a:cubicBezTo>
                    <a:pt x="2" y="0"/>
                    <a:pt x="2" y="0"/>
                    <a:pt x="2" y="0"/>
                  </a:cubicBezTo>
                  <a:cubicBezTo>
                    <a:pt x="1" y="1"/>
                    <a:pt x="1" y="1"/>
                    <a:pt x="1" y="1"/>
                  </a:cubicBezTo>
                  <a:cubicBezTo>
                    <a:pt x="1" y="1"/>
                    <a:pt x="1" y="1"/>
                    <a:pt x="1" y="1"/>
                  </a:cubicBezTo>
                  <a:cubicBezTo>
                    <a:pt x="1" y="1"/>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89" name="Freeform 336"/>
            <p:cNvSpPr/>
            <p:nvPr/>
          </p:nvSpPr>
          <p:spPr bwMode="auto">
            <a:xfrm>
              <a:off x="5040" y="3249"/>
              <a:ext cx="5" cy="6"/>
            </a:xfrm>
            <a:custGeom>
              <a:avLst/>
              <a:gdLst>
                <a:gd name="T0" fmla="*/ 0 w 2"/>
                <a:gd name="T1" fmla="*/ 2 h 2"/>
                <a:gd name="T2" fmla="*/ 0 w 2"/>
                <a:gd name="T3" fmla="*/ 2 h 2"/>
                <a:gd name="T4" fmla="*/ 0 w 2"/>
                <a:gd name="T5" fmla="*/ 2 h 2"/>
                <a:gd name="T6" fmla="*/ 2 w 2"/>
                <a:gd name="T7" fmla="*/ 0 h 2"/>
                <a:gd name="T8" fmla="*/ 2 w 2"/>
                <a:gd name="T9" fmla="*/ 0 h 2"/>
                <a:gd name="T10" fmla="*/ 2 w 2"/>
                <a:gd name="T11" fmla="*/ 1 h 2"/>
                <a:gd name="T12" fmla="*/ 1 w 2"/>
                <a:gd name="T13" fmla="*/ 2 h 2"/>
                <a:gd name="T14" fmla="*/ 0 w 2"/>
                <a:gd name="T15" fmla="*/ 2 h 2"/>
                <a:gd name="T16" fmla="*/ 0 w 2"/>
                <a:gd name="T1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2">
                  <a:moveTo>
                    <a:pt x="0" y="2"/>
                  </a:moveTo>
                  <a:cubicBezTo>
                    <a:pt x="0" y="2"/>
                    <a:pt x="0" y="2"/>
                    <a:pt x="0" y="2"/>
                  </a:cubicBezTo>
                  <a:cubicBezTo>
                    <a:pt x="0" y="2"/>
                    <a:pt x="0" y="2"/>
                    <a:pt x="0" y="2"/>
                  </a:cubicBezTo>
                  <a:cubicBezTo>
                    <a:pt x="1" y="1"/>
                    <a:pt x="1" y="1"/>
                    <a:pt x="2" y="0"/>
                  </a:cubicBezTo>
                  <a:cubicBezTo>
                    <a:pt x="2" y="0"/>
                    <a:pt x="2" y="0"/>
                    <a:pt x="2" y="0"/>
                  </a:cubicBezTo>
                  <a:cubicBezTo>
                    <a:pt x="2" y="0"/>
                    <a:pt x="2" y="1"/>
                    <a:pt x="2" y="1"/>
                  </a:cubicBezTo>
                  <a:cubicBezTo>
                    <a:pt x="2" y="1"/>
                    <a:pt x="1" y="1"/>
                    <a:pt x="1" y="2"/>
                  </a:cubicBezTo>
                  <a:cubicBezTo>
                    <a:pt x="1" y="2"/>
                    <a:pt x="1" y="2"/>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90" name="Freeform 337"/>
            <p:cNvSpPr/>
            <p:nvPr/>
          </p:nvSpPr>
          <p:spPr bwMode="auto">
            <a:xfrm>
              <a:off x="5043" y="3252"/>
              <a:ext cx="5" cy="5"/>
            </a:xfrm>
            <a:custGeom>
              <a:avLst/>
              <a:gdLst>
                <a:gd name="T0" fmla="*/ 0 w 2"/>
                <a:gd name="T1" fmla="*/ 2 h 2"/>
                <a:gd name="T2" fmla="*/ 0 w 2"/>
                <a:gd name="T3" fmla="*/ 2 h 2"/>
                <a:gd name="T4" fmla="*/ 0 w 2"/>
                <a:gd name="T5" fmla="*/ 1 h 2"/>
                <a:gd name="T6" fmla="*/ 2 w 2"/>
                <a:gd name="T7" fmla="*/ 0 h 2"/>
                <a:gd name="T8" fmla="*/ 2 w 2"/>
                <a:gd name="T9" fmla="*/ 0 h 2"/>
                <a:gd name="T10" fmla="*/ 2 w 2"/>
                <a:gd name="T11" fmla="*/ 0 h 2"/>
                <a:gd name="T12" fmla="*/ 0 w 2"/>
                <a:gd name="T13" fmla="*/ 2 h 2"/>
                <a:gd name="T14" fmla="*/ 0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2"/>
                  </a:moveTo>
                  <a:cubicBezTo>
                    <a:pt x="0" y="2"/>
                    <a:pt x="0" y="2"/>
                    <a:pt x="0" y="2"/>
                  </a:cubicBezTo>
                  <a:cubicBezTo>
                    <a:pt x="0" y="1"/>
                    <a:pt x="0" y="1"/>
                    <a:pt x="0" y="1"/>
                  </a:cubicBezTo>
                  <a:cubicBezTo>
                    <a:pt x="2" y="0"/>
                    <a:pt x="2" y="0"/>
                    <a:pt x="2" y="0"/>
                  </a:cubicBezTo>
                  <a:cubicBezTo>
                    <a:pt x="2" y="0"/>
                    <a:pt x="2" y="0"/>
                    <a:pt x="2" y="0"/>
                  </a:cubicBezTo>
                  <a:cubicBezTo>
                    <a:pt x="2" y="0"/>
                    <a:pt x="2" y="0"/>
                    <a:pt x="2" y="0"/>
                  </a:cubicBezTo>
                  <a:cubicBezTo>
                    <a:pt x="0" y="2"/>
                    <a:pt x="0" y="2"/>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91" name="Freeform 338"/>
            <p:cNvSpPr/>
            <p:nvPr/>
          </p:nvSpPr>
          <p:spPr bwMode="auto">
            <a:xfrm>
              <a:off x="5045" y="3255"/>
              <a:ext cx="3" cy="2"/>
            </a:xfrm>
            <a:custGeom>
              <a:avLst/>
              <a:gdLst>
                <a:gd name="T0" fmla="*/ 0 w 1"/>
                <a:gd name="T1" fmla="*/ 1 h 1"/>
                <a:gd name="T2" fmla="*/ 0 w 1"/>
                <a:gd name="T3" fmla="*/ 1 h 1"/>
                <a:gd name="T4" fmla="*/ 0 w 1"/>
                <a:gd name="T5" fmla="*/ 1 h 1"/>
                <a:gd name="T6" fmla="*/ 1 w 1"/>
                <a:gd name="T7" fmla="*/ 0 h 1"/>
                <a:gd name="T8" fmla="*/ 1 w 1"/>
                <a:gd name="T9" fmla="*/ 0 h 1"/>
                <a:gd name="T10" fmla="*/ 1 w 1"/>
                <a:gd name="T11" fmla="*/ 0 h 1"/>
                <a:gd name="T12" fmla="*/ 0 w 1"/>
                <a:gd name="T13" fmla="*/ 1 h 1"/>
                <a:gd name="T14" fmla="*/ 0 w 1"/>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0" y="1"/>
                  </a:moveTo>
                  <a:cubicBezTo>
                    <a:pt x="0" y="1"/>
                    <a:pt x="0" y="1"/>
                    <a:pt x="0" y="1"/>
                  </a:cubicBezTo>
                  <a:cubicBezTo>
                    <a:pt x="0" y="1"/>
                    <a:pt x="0" y="1"/>
                    <a:pt x="0" y="1"/>
                  </a:cubicBezTo>
                  <a:cubicBezTo>
                    <a:pt x="0" y="0"/>
                    <a:pt x="1" y="0"/>
                    <a:pt x="1" y="0"/>
                  </a:cubicBezTo>
                  <a:cubicBezTo>
                    <a:pt x="1" y="0"/>
                    <a:pt x="1" y="0"/>
                    <a:pt x="1" y="0"/>
                  </a:cubicBezTo>
                  <a:cubicBezTo>
                    <a:pt x="1" y="0"/>
                    <a:pt x="1" y="0"/>
                    <a:pt x="1" y="0"/>
                  </a:cubicBezTo>
                  <a:cubicBezTo>
                    <a:pt x="1" y="0"/>
                    <a:pt x="1"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92" name="Freeform 339"/>
            <p:cNvSpPr/>
            <p:nvPr/>
          </p:nvSpPr>
          <p:spPr bwMode="auto">
            <a:xfrm>
              <a:off x="5045" y="3255"/>
              <a:ext cx="5" cy="5"/>
            </a:xfrm>
            <a:custGeom>
              <a:avLst/>
              <a:gdLst>
                <a:gd name="T0" fmla="*/ 0 w 2"/>
                <a:gd name="T1" fmla="*/ 2 h 2"/>
                <a:gd name="T2" fmla="*/ 0 w 2"/>
                <a:gd name="T3" fmla="*/ 2 h 2"/>
                <a:gd name="T4" fmla="*/ 0 w 2"/>
                <a:gd name="T5" fmla="*/ 1 h 2"/>
                <a:gd name="T6" fmla="*/ 2 w 2"/>
                <a:gd name="T7" fmla="*/ 0 h 2"/>
                <a:gd name="T8" fmla="*/ 2 w 2"/>
                <a:gd name="T9" fmla="*/ 0 h 2"/>
                <a:gd name="T10" fmla="*/ 2 w 2"/>
                <a:gd name="T11" fmla="*/ 0 h 2"/>
                <a:gd name="T12" fmla="*/ 0 w 2"/>
                <a:gd name="T13" fmla="*/ 2 h 2"/>
                <a:gd name="T14" fmla="*/ 0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2"/>
                  </a:moveTo>
                  <a:cubicBezTo>
                    <a:pt x="0" y="2"/>
                    <a:pt x="0" y="2"/>
                    <a:pt x="0" y="2"/>
                  </a:cubicBezTo>
                  <a:cubicBezTo>
                    <a:pt x="0" y="2"/>
                    <a:pt x="0" y="1"/>
                    <a:pt x="0" y="1"/>
                  </a:cubicBezTo>
                  <a:cubicBezTo>
                    <a:pt x="1" y="1"/>
                    <a:pt x="1" y="1"/>
                    <a:pt x="2" y="0"/>
                  </a:cubicBezTo>
                  <a:cubicBezTo>
                    <a:pt x="2" y="0"/>
                    <a:pt x="2" y="0"/>
                    <a:pt x="2" y="0"/>
                  </a:cubicBezTo>
                  <a:cubicBezTo>
                    <a:pt x="2" y="0"/>
                    <a:pt x="2" y="0"/>
                    <a:pt x="2" y="0"/>
                  </a:cubicBezTo>
                  <a:cubicBezTo>
                    <a:pt x="1" y="1"/>
                    <a:pt x="1" y="1"/>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93" name="Freeform 340"/>
            <p:cNvSpPr/>
            <p:nvPr/>
          </p:nvSpPr>
          <p:spPr bwMode="auto">
            <a:xfrm>
              <a:off x="5048" y="3257"/>
              <a:ext cx="2" cy="3"/>
            </a:xfrm>
            <a:custGeom>
              <a:avLst/>
              <a:gdLst>
                <a:gd name="T0" fmla="*/ 0 w 1"/>
                <a:gd name="T1" fmla="*/ 1 h 1"/>
                <a:gd name="T2" fmla="*/ 0 w 1"/>
                <a:gd name="T3" fmla="*/ 1 h 1"/>
                <a:gd name="T4" fmla="*/ 0 w 1"/>
                <a:gd name="T5" fmla="*/ 1 h 1"/>
                <a:gd name="T6" fmla="*/ 1 w 1"/>
                <a:gd name="T7" fmla="*/ 0 h 1"/>
                <a:gd name="T8" fmla="*/ 1 w 1"/>
                <a:gd name="T9" fmla="*/ 0 h 1"/>
                <a:gd name="T10" fmla="*/ 1 w 1"/>
                <a:gd name="T11" fmla="*/ 0 h 1"/>
                <a:gd name="T12" fmla="*/ 0 w 1"/>
                <a:gd name="T13" fmla="*/ 1 h 1"/>
                <a:gd name="T14" fmla="*/ 0 w 1"/>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0" y="1"/>
                  </a:moveTo>
                  <a:cubicBezTo>
                    <a:pt x="0" y="1"/>
                    <a:pt x="0" y="1"/>
                    <a:pt x="0" y="1"/>
                  </a:cubicBezTo>
                  <a:cubicBezTo>
                    <a:pt x="0" y="1"/>
                    <a:pt x="0" y="1"/>
                    <a:pt x="0" y="1"/>
                  </a:cubicBezTo>
                  <a:cubicBezTo>
                    <a:pt x="1" y="0"/>
                    <a:pt x="1" y="0"/>
                    <a:pt x="1" y="0"/>
                  </a:cubicBezTo>
                  <a:cubicBezTo>
                    <a:pt x="1" y="0"/>
                    <a:pt x="1" y="0"/>
                    <a:pt x="1" y="0"/>
                  </a:cubicBezTo>
                  <a:cubicBezTo>
                    <a:pt x="1" y="0"/>
                    <a:pt x="1" y="0"/>
                    <a:pt x="1" y="0"/>
                  </a:cubicBezTo>
                  <a:cubicBezTo>
                    <a:pt x="0" y="1"/>
                    <a:pt x="0"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94" name="Freeform 341"/>
            <p:cNvSpPr/>
            <p:nvPr/>
          </p:nvSpPr>
          <p:spPr bwMode="auto">
            <a:xfrm>
              <a:off x="5048" y="3260"/>
              <a:ext cx="2" cy="2"/>
            </a:xfrm>
            <a:custGeom>
              <a:avLst/>
              <a:gdLst>
                <a:gd name="T0" fmla="*/ 0 w 1"/>
                <a:gd name="T1" fmla="*/ 1 h 1"/>
                <a:gd name="T2" fmla="*/ 0 w 1"/>
                <a:gd name="T3" fmla="*/ 1 h 1"/>
                <a:gd name="T4" fmla="*/ 0 w 1"/>
                <a:gd name="T5" fmla="*/ 1 h 1"/>
                <a:gd name="T6" fmla="*/ 1 w 1"/>
                <a:gd name="T7" fmla="*/ 0 h 1"/>
                <a:gd name="T8" fmla="*/ 1 w 1"/>
                <a:gd name="T9" fmla="*/ 0 h 1"/>
                <a:gd name="T10" fmla="*/ 1 w 1"/>
                <a:gd name="T11" fmla="*/ 0 h 1"/>
                <a:gd name="T12" fmla="*/ 1 w 1"/>
                <a:gd name="T13" fmla="*/ 1 h 1"/>
                <a:gd name="T14" fmla="*/ 0 w 1"/>
                <a:gd name="T15" fmla="*/ 1 h 1"/>
                <a:gd name="T16" fmla="*/ 0 w 1"/>
                <a:gd name="T17" fmla="*/ 1 h 1"/>
                <a:gd name="T18" fmla="*/ 0 w 1"/>
                <a:gd name="T19"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 h="1">
                  <a:moveTo>
                    <a:pt x="0" y="1"/>
                  </a:moveTo>
                  <a:cubicBezTo>
                    <a:pt x="0" y="1"/>
                    <a:pt x="0" y="1"/>
                    <a:pt x="0" y="1"/>
                  </a:cubicBezTo>
                  <a:cubicBezTo>
                    <a:pt x="0" y="1"/>
                    <a:pt x="0" y="1"/>
                    <a:pt x="0" y="1"/>
                  </a:cubicBezTo>
                  <a:cubicBezTo>
                    <a:pt x="1" y="0"/>
                    <a:pt x="1" y="0"/>
                    <a:pt x="1" y="0"/>
                  </a:cubicBezTo>
                  <a:cubicBezTo>
                    <a:pt x="1" y="0"/>
                    <a:pt x="1" y="0"/>
                    <a:pt x="1" y="0"/>
                  </a:cubicBezTo>
                  <a:cubicBezTo>
                    <a:pt x="1" y="0"/>
                    <a:pt x="1" y="0"/>
                    <a:pt x="1" y="0"/>
                  </a:cubicBezTo>
                  <a:cubicBezTo>
                    <a:pt x="1" y="1"/>
                    <a:pt x="1" y="1"/>
                    <a:pt x="1" y="1"/>
                  </a:cubicBezTo>
                  <a:cubicBezTo>
                    <a:pt x="1" y="1"/>
                    <a:pt x="1" y="1"/>
                    <a:pt x="0" y="1"/>
                  </a:cubicBezTo>
                  <a:cubicBezTo>
                    <a:pt x="0" y="1"/>
                    <a:pt x="0"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95" name="Freeform 342"/>
            <p:cNvSpPr/>
            <p:nvPr/>
          </p:nvSpPr>
          <p:spPr bwMode="auto">
            <a:xfrm>
              <a:off x="5048" y="3262"/>
              <a:ext cx="5" cy="3"/>
            </a:xfrm>
            <a:custGeom>
              <a:avLst/>
              <a:gdLst>
                <a:gd name="T0" fmla="*/ 1 w 2"/>
                <a:gd name="T1" fmla="*/ 1 h 1"/>
                <a:gd name="T2" fmla="*/ 0 w 2"/>
                <a:gd name="T3" fmla="*/ 1 h 1"/>
                <a:gd name="T4" fmla="*/ 0 w 2"/>
                <a:gd name="T5" fmla="*/ 0 h 1"/>
                <a:gd name="T6" fmla="*/ 1 w 2"/>
                <a:gd name="T7" fmla="*/ 0 h 1"/>
                <a:gd name="T8" fmla="*/ 1 w 2"/>
                <a:gd name="T9" fmla="*/ 0 h 1"/>
                <a:gd name="T10" fmla="*/ 1 w 2"/>
                <a:gd name="T11" fmla="*/ 0 h 1"/>
                <a:gd name="T12" fmla="*/ 1 w 2"/>
                <a:gd name="T13" fmla="*/ 0 h 1"/>
                <a:gd name="T14" fmla="*/ 1 w 2"/>
                <a:gd name="T15" fmla="*/ 0 h 1"/>
                <a:gd name="T16" fmla="*/ 1 w 2"/>
                <a:gd name="T17" fmla="*/ 1 h 1"/>
                <a:gd name="T18" fmla="*/ 1 w 2"/>
                <a:gd name="T19"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1">
                  <a:moveTo>
                    <a:pt x="1" y="1"/>
                  </a:moveTo>
                  <a:cubicBezTo>
                    <a:pt x="1" y="1"/>
                    <a:pt x="0" y="1"/>
                    <a:pt x="0" y="1"/>
                  </a:cubicBezTo>
                  <a:cubicBezTo>
                    <a:pt x="0" y="1"/>
                    <a:pt x="0" y="0"/>
                    <a:pt x="0" y="0"/>
                  </a:cubicBezTo>
                  <a:cubicBezTo>
                    <a:pt x="1" y="0"/>
                    <a:pt x="1" y="0"/>
                    <a:pt x="1" y="0"/>
                  </a:cubicBezTo>
                  <a:cubicBezTo>
                    <a:pt x="1" y="0"/>
                    <a:pt x="1" y="0"/>
                    <a:pt x="1" y="0"/>
                  </a:cubicBezTo>
                  <a:cubicBezTo>
                    <a:pt x="1" y="0"/>
                    <a:pt x="1" y="0"/>
                    <a:pt x="1" y="0"/>
                  </a:cubicBezTo>
                  <a:cubicBezTo>
                    <a:pt x="2" y="0"/>
                    <a:pt x="2" y="0"/>
                    <a:pt x="1" y="0"/>
                  </a:cubicBezTo>
                  <a:cubicBezTo>
                    <a:pt x="1" y="0"/>
                    <a:pt x="1" y="0"/>
                    <a:pt x="1" y="0"/>
                  </a:cubicBezTo>
                  <a:cubicBezTo>
                    <a:pt x="1" y="0"/>
                    <a:pt x="1" y="1"/>
                    <a:pt x="1" y="1"/>
                  </a:cubicBezTo>
                  <a:cubicBezTo>
                    <a:pt x="1"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96" name="Freeform 343"/>
            <p:cNvSpPr/>
            <p:nvPr/>
          </p:nvSpPr>
          <p:spPr bwMode="auto">
            <a:xfrm>
              <a:off x="5060" y="3270"/>
              <a:ext cx="3" cy="5"/>
            </a:xfrm>
            <a:custGeom>
              <a:avLst/>
              <a:gdLst>
                <a:gd name="T0" fmla="*/ 0 w 1"/>
                <a:gd name="T1" fmla="*/ 2 h 2"/>
                <a:gd name="T2" fmla="*/ 0 w 1"/>
                <a:gd name="T3" fmla="*/ 2 h 2"/>
                <a:gd name="T4" fmla="*/ 0 w 1"/>
                <a:gd name="T5" fmla="*/ 2 h 2"/>
                <a:gd name="T6" fmla="*/ 0 w 1"/>
                <a:gd name="T7" fmla="*/ 1 h 2"/>
                <a:gd name="T8" fmla="*/ 0 w 1"/>
                <a:gd name="T9" fmla="*/ 0 h 2"/>
                <a:gd name="T10" fmla="*/ 1 w 1"/>
                <a:gd name="T11" fmla="*/ 1 h 2"/>
                <a:gd name="T12" fmla="*/ 0 w 1"/>
                <a:gd name="T13" fmla="*/ 2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2"/>
                    <a:pt x="0" y="2"/>
                  </a:cubicBezTo>
                  <a:cubicBezTo>
                    <a:pt x="0" y="2"/>
                    <a:pt x="0" y="1"/>
                    <a:pt x="0" y="1"/>
                  </a:cubicBezTo>
                  <a:cubicBezTo>
                    <a:pt x="0" y="1"/>
                    <a:pt x="0" y="0"/>
                    <a:pt x="0" y="0"/>
                  </a:cubicBezTo>
                  <a:cubicBezTo>
                    <a:pt x="1" y="1"/>
                    <a:pt x="1" y="1"/>
                    <a:pt x="1" y="1"/>
                  </a:cubicBezTo>
                  <a:cubicBezTo>
                    <a:pt x="0" y="1"/>
                    <a:pt x="0" y="2"/>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97" name="Freeform 344"/>
            <p:cNvSpPr/>
            <p:nvPr/>
          </p:nvSpPr>
          <p:spPr bwMode="auto">
            <a:xfrm>
              <a:off x="5060" y="3270"/>
              <a:ext cx="3" cy="7"/>
            </a:xfrm>
            <a:custGeom>
              <a:avLst/>
              <a:gdLst>
                <a:gd name="T0" fmla="*/ 0 w 1"/>
                <a:gd name="T1" fmla="*/ 3 h 3"/>
                <a:gd name="T2" fmla="*/ 0 w 1"/>
                <a:gd name="T3" fmla="*/ 3 h 3"/>
                <a:gd name="T4" fmla="*/ 0 w 1"/>
                <a:gd name="T5" fmla="*/ 3 h 3"/>
                <a:gd name="T6" fmla="*/ 1 w 1"/>
                <a:gd name="T7" fmla="*/ 1 h 3"/>
                <a:gd name="T8" fmla="*/ 1 w 1"/>
                <a:gd name="T9" fmla="*/ 1 h 3"/>
                <a:gd name="T10" fmla="*/ 1 w 1"/>
                <a:gd name="T11" fmla="*/ 1 h 3"/>
                <a:gd name="T12" fmla="*/ 0 w 1"/>
                <a:gd name="T13" fmla="*/ 3 h 3"/>
                <a:gd name="T14" fmla="*/ 0 w 1"/>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3">
                  <a:moveTo>
                    <a:pt x="0" y="3"/>
                  </a:moveTo>
                  <a:cubicBezTo>
                    <a:pt x="0" y="3"/>
                    <a:pt x="0" y="3"/>
                    <a:pt x="0" y="3"/>
                  </a:cubicBezTo>
                  <a:cubicBezTo>
                    <a:pt x="0" y="3"/>
                    <a:pt x="0" y="3"/>
                    <a:pt x="0" y="3"/>
                  </a:cubicBezTo>
                  <a:cubicBezTo>
                    <a:pt x="0" y="2"/>
                    <a:pt x="1" y="1"/>
                    <a:pt x="1" y="1"/>
                  </a:cubicBezTo>
                  <a:cubicBezTo>
                    <a:pt x="1" y="1"/>
                    <a:pt x="1" y="0"/>
                    <a:pt x="1" y="1"/>
                  </a:cubicBezTo>
                  <a:cubicBezTo>
                    <a:pt x="1" y="1"/>
                    <a:pt x="1" y="1"/>
                    <a:pt x="1" y="1"/>
                  </a:cubicBezTo>
                  <a:cubicBezTo>
                    <a:pt x="1" y="1"/>
                    <a:pt x="1" y="2"/>
                    <a:pt x="0" y="3"/>
                  </a:cubicBezTo>
                  <a:cubicBezTo>
                    <a:pt x="0" y="3"/>
                    <a:pt x="0" y="3"/>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98" name="Freeform 345"/>
            <p:cNvSpPr/>
            <p:nvPr/>
          </p:nvSpPr>
          <p:spPr bwMode="auto">
            <a:xfrm>
              <a:off x="5048" y="3290"/>
              <a:ext cx="2" cy="5"/>
            </a:xfrm>
            <a:custGeom>
              <a:avLst/>
              <a:gdLst>
                <a:gd name="T0" fmla="*/ 0 w 1"/>
                <a:gd name="T1" fmla="*/ 2 h 2"/>
                <a:gd name="T2" fmla="*/ 0 w 1"/>
                <a:gd name="T3" fmla="*/ 2 h 2"/>
                <a:gd name="T4" fmla="*/ 0 w 1"/>
                <a:gd name="T5" fmla="*/ 2 h 2"/>
                <a:gd name="T6" fmla="*/ 0 w 1"/>
                <a:gd name="T7" fmla="*/ 1 h 2"/>
                <a:gd name="T8" fmla="*/ 1 w 1"/>
                <a:gd name="T9" fmla="*/ 0 h 2"/>
                <a:gd name="T10" fmla="*/ 1 w 1"/>
                <a:gd name="T11" fmla="*/ 1 h 2"/>
                <a:gd name="T12" fmla="*/ 0 w 1"/>
                <a:gd name="T13" fmla="*/ 2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2"/>
                    <a:pt x="0" y="2"/>
                  </a:cubicBezTo>
                  <a:cubicBezTo>
                    <a:pt x="0" y="2"/>
                    <a:pt x="0" y="1"/>
                    <a:pt x="0" y="1"/>
                  </a:cubicBezTo>
                  <a:cubicBezTo>
                    <a:pt x="0" y="0"/>
                    <a:pt x="1" y="0"/>
                    <a:pt x="1" y="0"/>
                  </a:cubicBezTo>
                  <a:cubicBezTo>
                    <a:pt x="1" y="0"/>
                    <a:pt x="1" y="1"/>
                    <a:pt x="1" y="1"/>
                  </a:cubicBezTo>
                  <a:cubicBezTo>
                    <a:pt x="1" y="1"/>
                    <a:pt x="0" y="2"/>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99" name="Freeform 346"/>
            <p:cNvSpPr/>
            <p:nvPr/>
          </p:nvSpPr>
          <p:spPr bwMode="auto">
            <a:xfrm>
              <a:off x="5048" y="3293"/>
              <a:ext cx="2" cy="5"/>
            </a:xfrm>
            <a:custGeom>
              <a:avLst/>
              <a:gdLst>
                <a:gd name="T0" fmla="*/ 0 w 1"/>
                <a:gd name="T1" fmla="*/ 2 h 2"/>
                <a:gd name="T2" fmla="*/ 0 w 1"/>
                <a:gd name="T3" fmla="*/ 2 h 2"/>
                <a:gd name="T4" fmla="*/ 0 w 1"/>
                <a:gd name="T5" fmla="*/ 2 h 2"/>
                <a:gd name="T6" fmla="*/ 1 w 1"/>
                <a:gd name="T7" fmla="*/ 0 h 2"/>
                <a:gd name="T8" fmla="*/ 1 w 1"/>
                <a:gd name="T9" fmla="*/ 0 h 2"/>
                <a:gd name="T10" fmla="*/ 1 w 1"/>
                <a:gd name="T11" fmla="*/ 0 h 2"/>
                <a:gd name="T12" fmla="*/ 0 w 1"/>
                <a:gd name="T13" fmla="*/ 2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2"/>
                    <a:pt x="0" y="2"/>
                  </a:cubicBezTo>
                  <a:cubicBezTo>
                    <a:pt x="1" y="0"/>
                    <a:pt x="1" y="0"/>
                    <a:pt x="1" y="0"/>
                  </a:cubicBezTo>
                  <a:cubicBezTo>
                    <a:pt x="1" y="0"/>
                    <a:pt x="1" y="0"/>
                    <a:pt x="1" y="0"/>
                  </a:cubicBezTo>
                  <a:cubicBezTo>
                    <a:pt x="1" y="0"/>
                    <a:pt x="1" y="0"/>
                    <a:pt x="1" y="0"/>
                  </a:cubicBezTo>
                  <a:cubicBezTo>
                    <a:pt x="0" y="2"/>
                    <a:pt x="0" y="2"/>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00" name="Freeform 347"/>
            <p:cNvSpPr/>
            <p:nvPr/>
          </p:nvSpPr>
          <p:spPr bwMode="auto">
            <a:xfrm>
              <a:off x="5053" y="3290"/>
              <a:ext cx="2" cy="8"/>
            </a:xfrm>
            <a:custGeom>
              <a:avLst/>
              <a:gdLst>
                <a:gd name="T0" fmla="*/ 0 w 1"/>
                <a:gd name="T1" fmla="*/ 3 h 3"/>
                <a:gd name="T2" fmla="*/ 0 w 1"/>
                <a:gd name="T3" fmla="*/ 3 h 3"/>
                <a:gd name="T4" fmla="*/ 0 w 1"/>
                <a:gd name="T5" fmla="*/ 3 h 3"/>
                <a:gd name="T6" fmla="*/ 1 w 1"/>
                <a:gd name="T7" fmla="*/ 0 h 3"/>
                <a:gd name="T8" fmla="*/ 1 w 1"/>
                <a:gd name="T9" fmla="*/ 0 h 3"/>
                <a:gd name="T10" fmla="*/ 1 w 1"/>
                <a:gd name="T11" fmla="*/ 0 h 3"/>
                <a:gd name="T12" fmla="*/ 0 w 1"/>
                <a:gd name="T13" fmla="*/ 3 h 3"/>
                <a:gd name="T14" fmla="*/ 0 w 1"/>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3">
                  <a:moveTo>
                    <a:pt x="0" y="3"/>
                  </a:moveTo>
                  <a:cubicBezTo>
                    <a:pt x="0" y="3"/>
                    <a:pt x="0" y="3"/>
                    <a:pt x="0" y="3"/>
                  </a:cubicBezTo>
                  <a:cubicBezTo>
                    <a:pt x="0" y="3"/>
                    <a:pt x="0" y="3"/>
                    <a:pt x="0" y="3"/>
                  </a:cubicBezTo>
                  <a:cubicBezTo>
                    <a:pt x="1" y="0"/>
                    <a:pt x="1" y="0"/>
                    <a:pt x="1" y="0"/>
                  </a:cubicBezTo>
                  <a:cubicBezTo>
                    <a:pt x="1" y="0"/>
                    <a:pt x="1" y="0"/>
                    <a:pt x="1" y="0"/>
                  </a:cubicBezTo>
                  <a:cubicBezTo>
                    <a:pt x="1" y="0"/>
                    <a:pt x="1" y="0"/>
                    <a:pt x="1" y="0"/>
                  </a:cubicBezTo>
                  <a:cubicBezTo>
                    <a:pt x="0" y="3"/>
                    <a:pt x="0" y="3"/>
                    <a:pt x="0" y="3"/>
                  </a:cubicBezTo>
                  <a:cubicBezTo>
                    <a:pt x="0" y="3"/>
                    <a:pt x="0" y="3"/>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01" name="Freeform 348"/>
            <p:cNvSpPr/>
            <p:nvPr/>
          </p:nvSpPr>
          <p:spPr bwMode="auto">
            <a:xfrm>
              <a:off x="5055" y="3288"/>
              <a:ext cx="3" cy="7"/>
            </a:xfrm>
            <a:custGeom>
              <a:avLst/>
              <a:gdLst>
                <a:gd name="T0" fmla="*/ 0 w 1"/>
                <a:gd name="T1" fmla="*/ 3 h 3"/>
                <a:gd name="T2" fmla="*/ 0 w 1"/>
                <a:gd name="T3" fmla="*/ 3 h 3"/>
                <a:gd name="T4" fmla="*/ 0 w 1"/>
                <a:gd name="T5" fmla="*/ 3 h 3"/>
                <a:gd name="T6" fmla="*/ 1 w 1"/>
                <a:gd name="T7" fmla="*/ 0 h 3"/>
                <a:gd name="T8" fmla="*/ 1 w 1"/>
                <a:gd name="T9" fmla="*/ 0 h 3"/>
                <a:gd name="T10" fmla="*/ 1 w 1"/>
                <a:gd name="T11" fmla="*/ 0 h 3"/>
                <a:gd name="T12" fmla="*/ 0 w 1"/>
                <a:gd name="T13" fmla="*/ 3 h 3"/>
                <a:gd name="T14" fmla="*/ 0 w 1"/>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3">
                  <a:moveTo>
                    <a:pt x="0" y="3"/>
                  </a:moveTo>
                  <a:cubicBezTo>
                    <a:pt x="0" y="3"/>
                    <a:pt x="0" y="3"/>
                    <a:pt x="0" y="3"/>
                  </a:cubicBezTo>
                  <a:cubicBezTo>
                    <a:pt x="0" y="3"/>
                    <a:pt x="0" y="3"/>
                    <a:pt x="0" y="3"/>
                  </a:cubicBezTo>
                  <a:cubicBezTo>
                    <a:pt x="0" y="2"/>
                    <a:pt x="0" y="1"/>
                    <a:pt x="1" y="0"/>
                  </a:cubicBezTo>
                  <a:cubicBezTo>
                    <a:pt x="1" y="0"/>
                    <a:pt x="1" y="0"/>
                    <a:pt x="1" y="0"/>
                  </a:cubicBezTo>
                  <a:cubicBezTo>
                    <a:pt x="1" y="0"/>
                    <a:pt x="1" y="0"/>
                    <a:pt x="1" y="0"/>
                  </a:cubicBezTo>
                  <a:cubicBezTo>
                    <a:pt x="1" y="1"/>
                    <a:pt x="0" y="2"/>
                    <a:pt x="0" y="3"/>
                  </a:cubicBezTo>
                  <a:cubicBezTo>
                    <a:pt x="0" y="3"/>
                    <a:pt x="0" y="3"/>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02" name="Freeform 349"/>
            <p:cNvSpPr/>
            <p:nvPr/>
          </p:nvSpPr>
          <p:spPr bwMode="auto">
            <a:xfrm>
              <a:off x="5004" y="3275"/>
              <a:ext cx="3" cy="7"/>
            </a:xfrm>
            <a:custGeom>
              <a:avLst/>
              <a:gdLst>
                <a:gd name="T0" fmla="*/ 0 w 1"/>
                <a:gd name="T1" fmla="*/ 3 h 3"/>
                <a:gd name="T2" fmla="*/ 0 w 1"/>
                <a:gd name="T3" fmla="*/ 3 h 3"/>
                <a:gd name="T4" fmla="*/ 0 w 1"/>
                <a:gd name="T5" fmla="*/ 2 h 3"/>
                <a:gd name="T6" fmla="*/ 0 w 1"/>
                <a:gd name="T7" fmla="*/ 1 h 3"/>
                <a:gd name="T8" fmla="*/ 0 w 1"/>
                <a:gd name="T9" fmla="*/ 0 h 3"/>
                <a:gd name="T10" fmla="*/ 0 w 1"/>
                <a:gd name="T11" fmla="*/ 0 h 3"/>
                <a:gd name="T12" fmla="*/ 1 w 1"/>
                <a:gd name="T13" fmla="*/ 1 h 3"/>
                <a:gd name="T14" fmla="*/ 1 w 1"/>
                <a:gd name="T15" fmla="*/ 1 h 3"/>
                <a:gd name="T16" fmla="*/ 1 w 1"/>
                <a:gd name="T17" fmla="*/ 1 h 3"/>
                <a:gd name="T18" fmla="*/ 0 w 1"/>
                <a:gd name="T19" fmla="*/ 2 h 3"/>
                <a:gd name="T20" fmla="*/ 0 w 1"/>
                <a:gd name="T21" fmla="*/ 3 h 3"/>
                <a:gd name="T22" fmla="*/ 0 w 1"/>
                <a:gd name="T23" fmla="*/ 3 h 3"/>
                <a:gd name="T24" fmla="*/ 0 w 1"/>
                <a:gd name="T25"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 h="3">
                  <a:moveTo>
                    <a:pt x="0" y="3"/>
                  </a:moveTo>
                  <a:cubicBezTo>
                    <a:pt x="0" y="3"/>
                    <a:pt x="0" y="3"/>
                    <a:pt x="0" y="3"/>
                  </a:cubicBezTo>
                  <a:cubicBezTo>
                    <a:pt x="0" y="3"/>
                    <a:pt x="0" y="2"/>
                    <a:pt x="0" y="2"/>
                  </a:cubicBezTo>
                  <a:cubicBezTo>
                    <a:pt x="0" y="1"/>
                    <a:pt x="0" y="1"/>
                    <a:pt x="0" y="1"/>
                  </a:cubicBezTo>
                  <a:cubicBezTo>
                    <a:pt x="0" y="1"/>
                    <a:pt x="0" y="1"/>
                    <a:pt x="0" y="0"/>
                  </a:cubicBezTo>
                  <a:cubicBezTo>
                    <a:pt x="0" y="0"/>
                    <a:pt x="0" y="0"/>
                    <a:pt x="0" y="0"/>
                  </a:cubicBezTo>
                  <a:cubicBezTo>
                    <a:pt x="1" y="0"/>
                    <a:pt x="1" y="0"/>
                    <a:pt x="1" y="1"/>
                  </a:cubicBezTo>
                  <a:cubicBezTo>
                    <a:pt x="1" y="1"/>
                    <a:pt x="1" y="1"/>
                    <a:pt x="1" y="1"/>
                  </a:cubicBezTo>
                  <a:cubicBezTo>
                    <a:pt x="1" y="1"/>
                    <a:pt x="1" y="1"/>
                    <a:pt x="1" y="1"/>
                  </a:cubicBezTo>
                  <a:cubicBezTo>
                    <a:pt x="0" y="2"/>
                    <a:pt x="0" y="2"/>
                    <a:pt x="0" y="2"/>
                  </a:cubicBezTo>
                  <a:cubicBezTo>
                    <a:pt x="0" y="2"/>
                    <a:pt x="0" y="2"/>
                    <a:pt x="0" y="3"/>
                  </a:cubicBezTo>
                  <a:cubicBezTo>
                    <a:pt x="0" y="3"/>
                    <a:pt x="0" y="3"/>
                    <a:pt x="0" y="3"/>
                  </a:cubicBezTo>
                  <a:cubicBezTo>
                    <a:pt x="0" y="3"/>
                    <a:pt x="0" y="3"/>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03" name="Freeform 350"/>
            <p:cNvSpPr/>
            <p:nvPr/>
          </p:nvSpPr>
          <p:spPr bwMode="auto">
            <a:xfrm>
              <a:off x="5004" y="3277"/>
              <a:ext cx="3" cy="5"/>
            </a:xfrm>
            <a:custGeom>
              <a:avLst/>
              <a:gdLst>
                <a:gd name="T0" fmla="*/ 0 w 1"/>
                <a:gd name="T1" fmla="*/ 2 h 2"/>
                <a:gd name="T2" fmla="*/ 0 w 1"/>
                <a:gd name="T3" fmla="*/ 2 h 2"/>
                <a:gd name="T4" fmla="*/ 0 w 1"/>
                <a:gd name="T5" fmla="*/ 2 h 2"/>
                <a:gd name="T6" fmla="*/ 1 w 1"/>
                <a:gd name="T7" fmla="*/ 0 h 2"/>
                <a:gd name="T8" fmla="*/ 1 w 1"/>
                <a:gd name="T9" fmla="*/ 0 h 2"/>
                <a:gd name="T10" fmla="*/ 1 w 1"/>
                <a:gd name="T11" fmla="*/ 1 h 2"/>
                <a:gd name="T12" fmla="*/ 1 w 1"/>
                <a:gd name="T13" fmla="*/ 2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2"/>
                    <a:pt x="0" y="2"/>
                  </a:cubicBezTo>
                  <a:cubicBezTo>
                    <a:pt x="1" y="0"/>
                    <a:pt x="1" y="0"/>
                    <a:pt x="1" y="0"/>
                  </a:cubicBezTo>
                  <a:cubicBezTo>
                    <a:pt x="1" y="0"/>
                    <a:pt x="1" y="0"/>
                    <a:pt x="1" y="0"/>
                  </a:cubicBezTo>
                  <a:cubicBezTo>
                    <a:pt x="1" y="0"/>
                    <a:pt x="1" y="1"/>
                    <a:pt x="1" y="1"/>
                  </a:cubicBezTo>
                  <a:cubicBezTo>
                    <a:pt x="1" y="2"/>
                    <a:pt x="1" y="2"/>
                    <a:pt x="1" y="2"/>
                  </a:cubicBezTo>
                  <a:cubicBezTo>
                    <a:pt x="1"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04" name="Freeform 351"/>
            <p:cNvSpPr>
              <a:spLocks noEditPoints="1"/>
            </p:cNvSpPr>
            <p:nvPr/>
          </p:nvSpPr>
          <p:spPr bwMode="auto">
            <a:xfrm>
              <a:off x="4997" y="3232"/>
              <a:ext cx="68" cy="68"/>
            </a:xfrm>
            <a:custGeom>
              <a:avLst/>
              <a:gdLst>
                <a:gd name="T0" fmla="*/ 11 w 27"/>
                <a:gd name="T1" fmla="*/ 26 h 27"/>
                <a:gd name="T2" fmla="*/ 6 w 27"/>
                <a:gd name="T3" fmla="*/ 24 h 27"/>
                <a:gd name="T4" fmla="*/ 3 w 27"/>
                <a:gd name="T5" fmla="*/ 21 h 27"/>
                <a:gd name="T6" fmla="*/ 1 w 27"/>
                <a:gd name="T7" fmla="*/ 16 h 27"/>
                <a:gd name="T8" fmla="*/ 1 w 27"/>
                <a:gd name="T9" fmla="*/ 11 h 27"/>
                <a:gd name="T10" fmla="*/ 3 w 27"/>
                <a:gd name="T11" fmla="*/ 6 h 27"/>
                <a:gd name="T12" fmla="*/ 6 w 27"/>
                <a:gd name="T13" fmla="*/ 2 h 27"/>
                <a:gd name="T14" fmla="*/ 11 w 27"/>
                <a:gd name="T15" fmla="*/ 0 h 27"/>
                <a:gd name="T16" fmla="*/ 16 w 27"/>
                <a:gd name="T17" fmla="*/ 0 h 27"/>
                <a:gd name="T18" fmla="*/ 21 w 27"/>
                <a:gd name="T19" fmla="*/ 2 h 27"/>
                <a:gd name="T20" fmla="*/ 24 w 27"/>
                <a:gd name="T21" fmla="*/ 5 h 27"/>
                <a:gd name="T22" fmla="*/ 25 w 27"/>
                <a:gd name="T23" fmla="*/ 6 h 27"/>
                <a:gd name="T24" fmla="*/ 24 w 27"/>
                <a:gd name="T25" fmla="*/ 8 h 27"/>
                <a:gd name="T26" fmla="*/ 23 w 27"/>
                <a:gd name="T27" fmla="*/ 7 h 27"/>
                <a:gd name="T28" fmla="*/ 27 w 27"/>
                <a:gd name="T29" fmla="*/ 11 h 27"/>
                <a:gd name="T30" fmla="*/ 24 w 27"/>
                <a:gd name="T31" fmla="*/ 17 h 27"/>
                <a:gd name="T32" fmla="*/ 25 w 27"/>
                <a:gd name="T33" fmla="*/ 21 h 27"/>
                <a:gd name="T34" fmla="*/ 20 w 27"/>
                <a:gd name="T35" fmla="*/ 23 h 27"/>
                <a:gd name="T36" fmla="*/ 16 w 27"/>
                <a:gd name="T37" fmla="*/ 27 h 27"/>
                <a:gd name="T38" fmla="*/ 16 w 27"/>
                <a:gd name="T39" fmla="*/ 26 h 27"/>
                <a:gd name="T40" fmla="*/ 20 w 27"/>
                <a:gd name="T41" fmla="*/ 22 h 27"/>
                <a:gd name="T42" fmla="*/ 24 w 27"/>
                <a:gd name="T43" fmla="*/ 21 h 27"/>
                <a:gd name="T44" fmla="*/ 24 w 27"/>
                <a:gd name="T45" fmla="*/ 17 h 27"/>
                <a:gd name="T46" fmla="*/ 24 w 27"/>
                <a:gd name="T47" fmla="*/ 11 h 27"/>
                <a:gd name="T48" fmla="*/ 23 w 27"/>
                <a:gd name="T49" fmla="*/ 7 h 27"/>
                <a:gd name="T50" fmla="*/ 23 w 27"/>
                <a:gd name="T51" fmla="*/ 5 h 27"/>
                <a:gd name="T52" fmla="*/ 20 w 27"/>
                <a:gd name="T53" fmla="*/ 4 h 27"/>
                <a:gd name="T54" fmla="*/ 16 w 27"/>
                <a:gd name="T55" fmla="*/ 1 h 27"/>
                <a:gd name="T56" fmla="*/ 12 w 27"/>
                <a:gd name="T57" fmla="*/ 3 h 27"/>
                <a:gd name="T58" fmla="*/ 6 w 27"/>
                <a:gd name="T59" fmla="*/ 3 h 27"/>
                <a:gd name="T60" fmla="*/ 5 w 27"/>
                <a:gd name="T61" fmla="*/ 7 h 27"/>
                <a:gd name="T62" fmla="*/ 1 w 27"/>
                <a:gd name="T63" fmla="*/ 11 h 27"/>
                <a:gd name="T64" fmla="*/ 3 w 27"/>
                <a:gd name="T65" fmla="*/ 15 h 27"/>
                <a:gd name="T66" fmla="*/ 3 w 27"/>
                <a:gd name="T67" fmla="*/ 21 h 27"/>
                <a:gd name="T68" fmla="*/ 8 w 27"/>
                <a:gd name="T69" fmla="*/ 22 h 27"/>
                <a:gd name="T70" fmla="*/ 12 w 27"/>
                <a:gd name="T71" fmla="*/ 26 h 27"/>
                <a:gd name="T72" fmla="*/ 8 w 27"/>
                <a:gd name="T73" fmla="*/ 7 h 27"/>
                <a:gd name="T74" fmla="*/ 20 w 27"/>
                <a:gd name="T75" fmla="*/ 19 h 27"/>
                <a:gd name="T76" fmla="*/ 19 w 27"/>
                <a:gd name="T77" fmla="*/ 20 h 27"/>
                <a:gd name="T78" fmla="*/ 14 w 27"/>
                <a:gd name="T79" fmla="*/ 22 h 27"/>
                <a:gd name="T80" fmla="*/ 8 w 27"/>
                <a:gd name="T81" fmla="*/ 19 h 27"/>
                <a:gd name="T82" fmla="*/ 19 w 27"/>
                <a:gd name="T83" fmla="*/ 19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7" h="27">
                  <a:moveTo>
                    <a:pt x="14" y="27"/>
                  </a:moveTo>
                  <a:cubicBezTo>
                    <a:pt x="13" y="27"/>
                    <a:pt x="12" y="27"/>
                    <a:pt x="11" y="27"/>
                  </a:cubicBezTo>
                  <a:cubicBezTo>
                    <a:pt x="11" y="27"/>
                    <a:pt x="11" y="27"/>
                    <a:pt x="11" y="26"/>
                  </a:cubicBezTo>
                  <a:cubicBezTo>
                    <a:pt x="11" y="24"/>
                    <a:pt x="11" y="24"/>
                    <a:pt x="11" y="24"/>
                  </a:cubicBezTo>
                  <a:cubicBezTo>
                    <a:pt x="10" y="24"/>
                    <a:pt x="9" y="24"/>
                    <a:pt x="8" y="23"/>
                  </a:cubicBezTo>
                  <a:cubicBezTo>
                    <a:pt x="6" y="24"/>
                    <a:pt x="6" y="24"/>
                    <a:pt x="6" y="24"/>
                  </a:cubicBezTo>
                  <a:cubicBezTo>
                    <a:pt x="6" y="24"/>
                    <a:pt x="6" y="24"/>
                    <a:pt x="6" y="24"/>
                  </a:cubicBezTo>
                  <a:cubicBezTo>
                    <a:pt x="5" y="23"/>
                    <a:pt x="3" y="22"/>
                    <a:pt x="3" y="21"/>
                  </a:cubicBezTo>
                  <a:cubicBezTo>
                    <a:pt x="3" y="21"/>
                    <a:pt x="3" y="21"/>
                    <a:pt x="3" y="21"/>
                  </a:cubicBezTo>
                  <a:cubicBezTo>
                    <a:pt x="4" y="19"/>
                    <a:pt x="4" y="19"/>
                    <a:pt x="4" y="19"/>
                  </a:cubicBezTo>
                  <a:cubicBezTo>
                    <a:pt x="3" y="18"/>
                    <a:pt x="3" y="17"/>
                    <a:pt x="3" y="16"/>
                  </a:cubicBezTo>
                  <a:cubicBezTo>
                    <a:pt x="1" y="16"/>
                    <a:pt x="1" y="16"/>
                    <a:pt x="1" y="16"/>
                  </a:cubicBezTo>
                  <a:cubicBezTo>
                    <a:pt x="0" y="16"/>
                    <a:pt x="0" y="16"/>
                    <a:pt x="0" y="16"/>
                  </a:cubicBezTo>
                  <a:cubicBezTo>
                    <a:pt x="0" y="14"/>
                    <a:pt x="0" y="13"/>
                    <a:pt x="0" y="11"/>
                  </a:cubicBezTo>
                  <a:cubicBezTo>
                    <a:pt x="0" y="11"/>
                    <a:pt x="0" y="11"/>
                    <a:pt x="1" y="11"/>
                  </a:cubicBezTo>
                  <a:cubicBezTo>
                    <a:pt x="3" y="11"/>
                    <a:pt x="3" y="11"/>
                    <a:pt x="3" y="11"/>
                  </a:cubicBezTo>
                  <a:cubicBezTo>
                    <a:pt x="3" y="10"/>
                    <a:pt x="3" y="8"/>
                    <a:pt x="4" y="7"/>
                  </a:cubicBezTo>
                  <a:cubicBezTo>
                    <a:pt x="3" y="6"/>
                    <a:pt x="3" y="6"/>
                    <a:pt x="3" y="6"/>
                  </a:cubicBezTo>
                  <a:cubicBezTo>
                    <a:pt x="3" y="6"/>
                    <a:pt x="3" y="6"/>
                    <a:pt x="3" y="5"/>
                  </a:cubicBezTo>
                  <a:cubicBezTo>
                    <a:pt x="4" y="4"/>
                    <a:pt x="5" y="3"/>
                    <a:pt x="6" y="2"/>
                  </a:cubicBezTo>
                  <a:cubicBezTo>
                    <a:pt x="6" y="2"/>
                    <a:pt x="6" y="2"/>
                    <a:pt x="6" y="2"/>
                  </a:cubicBezTo>
                  <a:cubicBezTo>
                    <a:pt x="8" y="4"/>
                    <a:pt x="8" y="4"/>
                    <a:pt x="8" y="4"/>
                  </a:cubicBezTo>
                  <a:cubicBezTo>
                    <a:pt x="9" y="3"/>
                    <a:pt x="10" y="3"/>
                    <a:pt x="11" y="2"/>
                  </a:cubicBezTo>
                  <a:cubicBezTo>
                    <a:pt x="11" y="0"/>
                    <a:pt x="11" y="0"/>
                    <a:pt x="11" y="0"/>
                  </a:cubicBezTo>
                  <a:cubicBezTo>
                    <a:pt x="11" y="0"/>
                    <a:pt x="11" y="0"/>
                    <a:pt x="11" y="0"/>
                  </a:cubicBezTo>
                  <a:cubicBezTo>
                    <a:pt x="13" y="0"/>
                    <a:pt x="14" y="0"/>
                    <a:pt x="16" y="0"/>
                  </a:cubicBezTo>
                  <a:cubicBezTo>
                    <a:pt x="16" y="0"/>
                    <a:pt x="16" y="0"/>
                    <a:pt x="16" y="0"/>
                  </a:cubicBezTo>
                  <a:cubicBezTo>
                    <a:pt x="16" y="2"/>
                    <a:pt x="16" y="2"/>
                    <a:pt x="16" y="2"/>
                  </a:cubicBezTo>
                  <a:cubicBezTo>
                    <a:pt x="17" y="3"/>
                    <a:pt x="19" y="3"/>
                    <a:pt x="20" y="4"/>
                  </a:cubicBezTo>
                  <a:cubicBezTo>
                    <a:pt x="21" y="2"/>
                    <a:pt x="21" y="2"/>
                    <a:pt x="21" y="2"/>
                  </a:cubicBezTo>
                  <a:cubicBezTo>
                    <a:pt x="21" y="2"/>
                    <a:pt x="21" y="2"/>
                    <a:pt x="21" y="2"/>
                  </a:cubicBezTo>
                  <a:cubicBezTo>
                    <a:pt x="22" y="2"/>
                    <a:pt x="24" y="4"/>
                    <a:pt x="24" y="5"/>
                  </a:cubicBezTo>
                  <a:cubicBezTo>
                    <a:pt x="24" y="5"/>
                    <a:pt x="24" y="5"/>
                    <a:pt x="24" y="5"/>
                  </a:cubicBezTo>
                  <a:cubicBezTo>
                    <a:pt x="25" y="5"/>
                    <a:pt x="25" y="5"/>
                    <a:pt x="25" y="5"/>
                  </a:cubicBezTo>
                  <a:cubicBezTo>
                    <a:pt x="25" y="5"/>
                    <a:pt x="25" y="5"/>
                    <a:pt x="25" y="5"/>
                  </a:cubicBezTo>
                  <a:cubicBezTo>
                    <a:pt x="25" y="6"/>
                    <a:pt x="25" y="6"/>
                    <a:pt x="25" y="6"/>
                  </a:cubicBezTo>
                  <a:cubicBezTo>
                    <a:pt x="25" y="6"/>
                    <a:pt x="25" y="6"/>
                    <a:pt x="25" y="6"/>
                  </a:cubicBezTo>
                  <a:cubicBezTo>
                    <a:pt x="25" y="7"/>
                    <a:pt x="25" y="7"/>
                    <a:pt x="25" y="8"/>
                  </a:cubicBezTo>
                  <a:cubicBezTo>
                    <a:pt x="25" y="8"/>
                    <a:pt x="25" y="8"/>
                    <a:pt x="24" y="8"/>
                  </a:cubicBezTo>
                  <a:cubicBezTo>
                    <a:pt x="24" y="8"/>
                    <a:pt x="24" y="8"/>
                    <a:pt x="24" y="8"/>
                  </a:cubicBezTo>
                  <a:cubicBezTo>
                    <a:pt x="24" y="7"/>
                    <a:pt x="24" y="7"/>
                    <a:pt x="24" y="6"/>
                  </a:cubicBezTo>
                  <a:cubicBezTo>
                    <a:pt x="23" y="7"/>
                    <a:pt x="23" y="7"/>
                    <a:pt x="23" y="7"/>
                  </a:cubicBezTo>
                  <a:cubicBezTo>
                    <a:pt x="24" y="8"/>
                    <a:pt x="24" y="10"/>
                    <a:pt x="25" y="11"/>
                  </a:cubicBezTo>
                  <a:cubicBezTo>
                    <a:pt x="27" y="11"/>
                    <a:pt x="27" y="11"/>
                    <a:pt x="27" y="11"/>
                  </a:cubicBezTo>
                  <a:cubicBezTo>
                    <a:pt x="27" y="11"/>
                    <a:pt x="27" y="11"/>
                    <a:pt x="27" y="11"/>
                  </a:cubicBezTo>
                  <a:cubicBezTo>
                    <a:pt x="27" y="13"/>
                    <a:pt x="27" y="14"/>
                    <a:pt x="27" y="16"/>
                  </a:cubicBezTo>
                  <a:cubicBezTo>
                    <a:pt x="27" y="16"/>
                    <a:pt x="27" y="16"/>
                    <a:pt x="27" y="16"/>
                  </a:cubicBezTo>
                  <a:cubicBezTo>
                    <a:pt x="25" y="16"/>
                    <a:pt x="25" y="16"/>
                    <a:pt x="24" y="17"/>
                  </a:cubicBezTo>
                  <a:cubicBezTo>
                    <a:pt x="24" y="18"/>
                    <a:pt x="24" y="19"/>
                    <a:pt x="23" y="19"/>
                  </a:cubicBezTo>
                  <a:cubicBezTo>
                    <a:pt x="25" y="21"/>
                    <a:pt x="25" y="21"/>
                    <a:pt x="25" y="21"/>
                  </a:cubicBezTo>
                  <a:cubicBezTo>
                    <a:pt x="25" y="21"/>
                    <a:pt x="25" y="21"/>
                    <a:pt x="25" y="21"/>
                  </a:cubicBezTo>
                  <a:cubicBezTo>
                    <a:pt x="24" y="22"/>
                    <a:pt x="23" y="23"/>
                    <a:pt x="22" y="24"/>
                  </a:cubicBezTo>
                  <a:cubicBezTo>
                    <a:pt x="21" y="24"/>
                    <a:pt x="21" y="24"/>
                    <a:pt x="21" y="24"/>
                  </a:cubicBezTo>
                  <a:cubicBezTo>
                    <a:pt x="20" y="23"/>
                    <a:pt x="20" y="23"/>
                    <a:pt x="20" y="23"/>
                  </a:cubicBezTo>
                  <a:cubicBezTo>
                    <a:pt x="19" y="24"/>
                    <a:pt x="17" y="24"/>
                    <a:pt x="16" y="24"/>
                  </a:cubicBezTo>
                  <a:cubicBezTo>
                    <a:pt x="16" y="26"/>
                    <a:pt x="16" y="26"/>
                    <a:pt x="16" y="26"/>
                  </a:cubicBezTo>
                  <a:cubicBezTo>
                    <a:pt x="16" y="27"/>
                    <a:pt x="16" y="27"/>
                    <a:pt x="16" y="27"/>
                  </a:cubicBezTo>
                  <a:cubicBezTo>
                    <a:pt x="15" y="27"/>
                    <a:pt x="14" y="27"/>
                    <a:pt x="14" y="27"/>
                  </a:cubicBezTo>
                  <a:close/>
                  <a:moveTo>
                    <a:pt x="12" y="26"/>
                  </a:moveTo>
                  <a:cubicBezTo>
                    <a:pt x="13" y="26"/>
                    <a:pt x="14" y="26"/>
                    <a:pt x="16" y="26"/>
                  </a:cubicBezTo>
                  <a:cubicBezTo>
                    <a:pt x="16" y="24"/>
                    <a:pt x="16" y="24"/>
                    <a:pt x="16" y="24"/>
                  </a:cubicBezTo>
                  <a:cubicBezTo>
                    <a:pt x="16" y="24"/>
                    <a:pt x="16" y="24"/>
                    <a:pt x="16" y="24"/>
                  </a:cubicBezTo>
                  <a:cubicBezTo>
                    <a:pt x="17" y="24"/>
                    <a:pt x="18" y="23"/>
                    <a:pt x="20" y="22"/>
                  </a:cubicBezTo>
                  <a:cubicBezTo>
                    <a:pt x="20" y="22"/>
                    <a:pt x="20" y="22"/>
                    <a:pt x="20" y="22"/>
                  </a:cubicBezTo>
                  <a:cubicBezTo>
                    <a:pt x="21" y="24"/>
                    <a:pt x="21" y="24"/>
                    <a:pt x="21" y="24"/>
                  </a:cubicBezTo>
                  <a:cubicBezTo>
                    <a:pt x="22" y="23"/>
                    <a:pt x="23" y="22"/>
                    <a:pt x="24" y="21"/>
                  </a:cubicBezTo>
                  <a:cubicBezTo>
                    <a:pt x="23" y="20"/>
                    <a:pt x="23" y="20"/>
                    <a:pt x="23" y="20"/>
                  </a:cubicBezTo>
                  <a:cubicBezTo>
                    <a:pt x="23" y="20"/>
                    <a:pt x="23" y="19"/>
                    <a:pt x="23" y="19"/>
                  </a:cubicBezTo>
                  <a:cubicBezTo>
                    <a:pt x="23" y="19"/>
                    <a:pt x="23" y="18"/>
                    <a:pt x="24" y="17"/>
                  </a:cubicBezTo>
                  <a:cubicBezTo>
                    <a:pt x="24" y="16"/>
                    <a:pt x="24" y="15"/>
                    <a:pt x="26" y="15"/>
                  </a:cubicBezTo>
                  <a:cubicBezTo>
                    <a:pt x="27" y="14"/>
                    <a:pt x="27" y="13"/>
                    <a:pt x="26" y="11"/>
                  </a:cubicBezTo>
                  <a:cubicBezTo>
                    <a:pt x="24" y="11"/>
                    <a:pt x="24" y="11"/>
                    <a:pt x="24" y="11"/>
                  </a:cubicBezTo>
                  <a:cubicBezTo>
                    <a:pt x="24" y="11"/>
                    <a:pt x="24" y="11"/>
                    <a:pt x="24" y="11"/>
                  </a:cubicBezTo>
                  <a:cubicBezTo>
                    <a:pt x="24" y="10"/>
                    <a:pt x="23" y="9"/>
                    <a:pt x="23" y="7"/>
                  </a:cubicBezTo>
                  <a:cubicBezTo>
                    <a:pt x="23" y="7"/>
                    <a:pt x="23" y="7"/>
                    <a:pt x="23" y="7"/>
                  </a:cubicBezTo>
                  <a:cubicBezTo>
                    <a:pt x="24" y="6"/>
                    <a:pt x="24" y="6"/>
                    <a:pt x="24" y="6"/>
                  </a:cubicBezTo>
                  <a:cubicBezTo>
                    <a:pt x="24" y="6"/>
                    <a:pt x="24" y="6"/>
                    <a:pt x="24" y="6"/>
                  </a:cubicBezTo>
                  <a:cubicBezTo>
                    <a:pt x="24" y="5"/>
                    <a:pt x="24" y="5"/>
                    <a:pt x="23" y="5"/>
                  </a:cubicBezTo>
                  <a:cubicBezTo>
                    <a:pt x="23" y="5"/>
                    <a:pt x="22" y="3"/>
                    <a:pt x="21" y="3"/>
                  </a:cubicBezTo>
                  <a:cubicBezTo>
                    <a:pt x="20" y="4"/>
                    <a:pt x="20" y="4"/>
                    <a:pt x="20" y="4"/>
                  </a:cubicBezTo>
                  <a:cubicBezTo>
                    <a:pt x="20" y="4"/>
                    <a:pt x="20" y="4"/>
                    <a:pt x="20" y="4"/>
                  </a:cubicBezTo>
                  <a:cubicBezTo>
                    <a:pt x="18" y="4"/>
                    <a:pt x="17" y="3"/>
                    <a:pt x="16" y="3"/>
                  </a:cubicBezTo>
                  <a:cubicBezTo>
                    <a:pt x="16" y="3"/>
                    <a:pt x="16" y="3"/>
                    <a:pt x="16" y="3"/>
                  </a:cubicBezTo>
                  <a:cubicBezTo>
                    <a:pt x="16" y="1"/>
                    <a:pt x="16" y="1"/>
                    <a:pt x="16" y="1"/>
                  </a:cubicBezTo>
                  <a:cubicBezTo>
                    <a:pt x="14" y="0"/>
                    <a:pt x="13" y="0"/>
                    <a:pt x="12" y="1"/>
                  </a:cubicBezTo>
                  <a:cubicBezTo>
                    <a:pt x="12" y="3"/>
                    <a:pt x="12" y="3"/>
                    <a:pt x="12" y="3"/>
                  </a:cubicBezTo>
                  <a:cubicBezTo>
                    <a:pt x="12" y="3"/>
                    <a:pt x="12" y="3"/>
                    <a:pt x="12" y="3"/>
                  </a:cubicBezTo>
                  <a:cubicBezTo>
                    <a:pt x="10" y="3"/>
                    <a:pt x="9" y="4"/>
                    <a:pt x="8" y="4"/>
                  </a:cubicBezTo>
                  <a:cubicBezTo>
                    <a:pt x="8" y="4"/>
                    <a:pt x="7" y="4"/>
                    <a:pt x="7" y="4"/>
                  </a:cubicBezTo>
                  <a:cubicBezTo>
                    <a:pt x="6" y="3"/>
                    <a:pt x="6" y="3"/>
                    <a:pt x="6" y="3"/>
                  </a:cubicBezTo>
                  <a:cubicBezTo>
                    <a:pt x="5" y="4"/>
                    <a:pt x="4" y="5"/>
                    <a:pt x="3" y="6"/>
                  </a:cubicBezTo>
                  <a:cubicBezTo>
                    <a:pt x="5" y="7"/>
                    <a:pt x="5" y="7"/>
                    <a:pt x="5" y="7"/>
                  </a:cubicBezTo>
                  <a:cubicBezTo>
                    <a:pt x="5" y="7"/>
                    <a:pt x="5" y="7"/>
                    <a:pt x="5" y="7"/>
                  </a:cubicBezTo>
                  <a:cubicBezTo>
                    <a:pt x="4" y="9"/>
                    <a:pt x="3" y="10"/>
                    <a:pt x="3" y="11"/>
                  </a:cubicBezTo>
                  <a:cubicBezTo>
                    <a:pt x="3" y="11"/>
                    <a:pt x="3" y="11"/>
                    <a:pt x="3" y="11"/>
                  </a:cubicBezTo>
                  <a:cubicBezTo>
                    <a:pt x="1" y="11"/>
                    <a:pt x="1" y="11"/>
                    <a:pt x="1" y="11"/>
                  </a:cubicBezTo>
                  <a:cubicBezTo>
                    <a:pt x="1" y="13"/>
                    <a:pt x="1" y="14"/>
                    <a:pt x="1" y="15"/>
                  </a:cubicBezTo>
                  <a:cubicBezTo>
                    <a:pt x="3" y="15"/>
                    <a:pt x="3" y="15"/>
                    <a:pt x="3" y="15"/>
                  </a:cubicBezTo>
                  <a:cubicBezTo>
                    <a:pt x="3" y="15"/>
                    <a:pt x="3" y="15"/>
                    <a:pt x="3" y="15"/>
                  </a:cubicBezTo>
                  <a:cubicBezTo>
                    <a:pt x="3" y="17"/>
                    <a:pt x="4" y="18"/>
                    <a:pt x="5" y="19"/>
                  </a:cubicBezTo>
                  <a:cubicBezTo>
                    <a:pt x="5" y="19"/>
                    <a:pt x="5" y="20"/>
                    <a:pt x="5" y="20"/>
                  </a:cubicBezTo>
                  <a:cubicBezTo>
                    <a:pt x="3" y="21"/>
                    <a:pt x="3" y="21"/>
                    <a:pt x="3" y="21"/>
                  </a:cubicBezTo>
                  <a:cubicBezTo>
                    <a:pt x="4" y="22"/>
                    <a:pt x="5" y="23"/>
                    <a:pt x="6" y="24"/>
                  </a:cubicBezTo>
                  <a:cubicBezTo>
                    <a:pt x="7" y="22"/>
                    <a:pt x="7" y="22"/>
                    <a:pt x="7" y="22"/>
                  </a:cubicBezTo>
                  <a:cubicBezTo>
                    <a:pt x="7" y="22"/>
                    <a:pt x="8" y="22"/>
                    <a:pt x="8" y="22"/>
                  </a:cubicBezTo>
                  <a:cubicBezTo>
                    <a:pt x="9" y="23"/>
                    <a:pt x="10" y="24"/>
                    <a:pt x="12" y="24"/>
                  </a:cubicBezTo>
                  <a:cubicBezTo>
                    <a:pt x="12" y="24"/>
                    <a:pt x="12" y="24"/>
                    <a:pt x="12" y="24"/>
                  </a:cubicBezTo>
                  <a:lnTo>
                    <a:pt x="12" y="26"/>
                  </a:lnTo>
                  <a:close/>
                  <a:moveTo>
                    <a:pt x="14" y="22"/>
                  </a:moveTo>
                  <a:cubicBezTo>
                    <a:pt x="12" y="22"/>
                    <a:pt x="9" y="21"/>
                    <a:pt x="8" y="19"/>
                  </a:cubicBezTo>
                  <a:cubicBezTo>
                    <a:pt x="5" y="16"/>
                    <a:pt x="4" y="11"/>
                    <a:pt x="8" y="7"/>
                  </a:cubicBezTo>
                  <a:cubicBezTo>
                    <a:pt x="12" y="3"/>
                    <a:pt x="17" y="5"/>
                    <a:pt x="19" y="8"/>
                  </a:cubicBezTo>
                  <a:cubicBezTo>
                    <a:pt x="22" y="10"/>
                    <a:pt x="24" y="15"/>
                    <a:pt x="20" y="19"/>
                  </a:cubicBezTo>
                  <a:cubicBezTo>
                    <a:pt x="20" y="19"/>
                    <a:pt x="20" y="19"/>
                    <a:pt x="20" y="19"/>
                  </a:cubicBezTo>
                  <a:cubicBezTo>
                    <a:pt x="20" y="19"/>
                    <a:pt x="20" y="19"/>
                    <a:pt x="20" y="19"/>
                  </a:cubicBezTo>
                  <a:cubicBezTo>
                    <a:pt x="20" y="19"/>
                    <a:pt x="20" y="19"/>
                    <a:pt x="20" y="19"/>
                  </a:cubicBezTo>
                  <a:cubicBezTo>
                    <a:pt x="20" y="19"/>
                    <a:pt x="20" y="20"/>
                    <a:pt x="19" y="20"/>
                  </a:cubicBezTo>
                  <a:cubicBezTo>
                    <a:pt x="19" y="20"/>
                    <a:pt x="19" y="20"/>
                    <a:pt x="19" y="20"/>
                  </a:cubicBezTo>
                  <a:cubicBezTo>
                    <a:pt x="19" y="20"/>
                    <a:pt x="19" y="20"/>
                    <a:pt x="19" y="20"/>
                  </a:cubicBezTo>
                  <a:cubicBezTo>
                    <a:pt x="18" y="21"/>
                    <a:pt x="16" y="22"/>
                    <a:pt x="14" y="22"/>
                  </a:cubicBezTo>
                  <a:close/>
                  <a:moveTo>
                    <a:pt x="13" y="5"/>
                  </a:moveTo>
                  <a:cubicBezTo>
                    <a:pt x="12" y="5"/>
                    <a:pt x="10" y="6"/>
                    <a:pt x="8" y="8"/>
                  </a:cubicBezTo>
                  <a:cubicBezTo>
                    <a:pt x="4" y="11"/>
                    <a:pt x="6" y="16"/>
                    <a:pt x="8" y="19"/>
                  </a:cubicBezTo>
                  <a:cubicBezTo>
                    <a:pt x="11" y="21"/>
                    <a:pt x="15" y="23"/>
                    <a:pt x="19" y="19"/>
                  </a:cubicBezTo>
                  <a:cubicBezTo>
                    <a:pt x="19" y="19"/>
                    <a:pt x="19" y="19"/>
                    <a:pt x="19" y="19"/>
                  </a:cubicBezTo>
                  <a:cubicBezTo>
                    <a:pt x="19" y="19"/>
                    <a:pt x="19" y="19"/>
                    <a:pt x="19" y="19"/>
                  </a:cubicBezTo>
                  <a:cubicBezTo>
                    <a:pt x="23" y="15"/>
                    <a:pt x="22" y="11"/>
                    <a:pt x="19" y="8"/>
                  </a:cubicBezTo>
                  <a:cubicBezTo>
                    <a:pt x="18" y="7"/>
                    <a:pt x="16" y="5"/>
                    <a:pt x="13"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05" name="Freeform 352"/>
            <p:cNvSpPr>
              <a:spLocks noEditPoints="1"/>
            </p:cNvSpPr>
            <p:nvPr/>
          </p:nvSpPr>
          <p:spPr bwMode="auto">
            <a:xfrm>
              <a:off x="4997" y="3244"/>
              <a:ext cx="68" cy="61"/>
            </a:xfrm>
            <a:custGeom>
              <a:avLst/>
              <a:gdLst>
                <a:gd name="T0" fmla="*/ 11 w 27"/>
                <a:gd name="T1" fmla="*/ 24 h 24"/>
                <a:gd name="T2" fmla="*/ 11 w 27"/>
                <a:gd name="T3" fmla="*/ 22 h 24"/>
                <a:gd name="T4" fmla="*/ 7 w 27"/>
                <a:gd name="T5" fmla="*/ 20 h 24"/>
                <a:gd name="T6" fmla="*/ 6 w 27"/>
                <a:gd name="T7" fmla="*/ 22 h 24"/>
                <a:gd name="T8" fmla="*/ 2 w 27"/>
                <a:gd name="T9" fmla="*/ 18 h 24"/>
                <a:gd name="T10" fmla="*/ 6 w 27"/>
                <a:gd name="T11" fmla="*/ 21 h 24"/>
                <a:gd name="T12" fmla="*/ 7 w 27"/>
                <a:gd name="T13" fmla="*/ 20 h 24"/>
                <a:gd name="T14" fmla="*/ 11 w 27"/>
                <a:gd name="T15" fmla="*/ 22 h 24"/>
                <a:gd name="T16" fmla="*/ 12 w 27"/>
                <a:gd name="T17" fmla="*/ 24 h 24"/>
                <a:gd name="T18" fmla="*/ 15 w 27"/>
                <a:gd name="T19" fmla="*/ 23 h 24"/>
                <a:gd name="T20" fmla="*/ 16 w 27"/>
                <a:gd name="T21" fmla="*/ 21 h 24"/>
                <a:gd name="T22" fmla="*/ 20 w 27"/>
                <a:gd name="T23" fmla="*/ 20 h 24"/>
                <a:gd name="T24" fmla="*/ 24 w 27"/>
                <a:gd name="T25" fmla="*/ 18 h 24"/>
                <a:gd name="T26" fmla="*/ 24 w 27"/>
                <a:gd name="T27" fmla="*/ 16 h 24"/>
                <a:gd name="T28" fmla="*/ 25 w 27"/>
                <a:gd name="T29" fmla="*/ 16 h 24"/>
                <a:gd name="T30" fmla="*/ 25 w 27"/>
                <a:gd name="T31" fmla="*/ 19 h 24"/>
                <a:gd name="T32" fmla="*/ 21 w 27"/>
                <a:gd name="T33" fmla="*/ 22 h 24"/>
                <a:gd name="T34" fmla="*/ 20 w 27"/>
                <a:gd name="T35" fmla="*/ 20 h 24"/>
                <a:gd name="T36" fmla="*/ 16 w 27"/>
                <a:gd name="T37" fmla="*/ 23 h 24"/>
                <a:gd name="T38" fmla="*/ 16 w 27"/>
                <a:gd name="T39" fmla="*/ 24 h 24"/>
                <a:gd name="T40" fmla="*/ 3 w 27"/>
                <a:gd name="T41" fmla="*/ 16 h 24"/>
                <a:gd name="T42" fmla="*/ 2 w 27"/>
                <a:gd name="T43" fmla="*/ 13 h 24"/>
                <a:gd name="T44" fmla="*/ 0 w 27"/>
                <a:gd name="T45" fmla="*/ 13 h 24"/>
                <a:gd name="T46" fmla="*/ 0 w 27"/>
                <a:gd name="T47" fmla="*/ 6 h 24"/>
                <a:gd name="T48" fmla="*/ 1 w 27"/>
                <a:gd name="T49" fmla="*/ 13 h 24"/>
                <a:gd name="T50" fmla="*/ 3 w 27"/>
                <a:gd name="T51" fmla="*/ 13 h 24"/>
                <a:gd name="T52" fmla="*/ 4 w 27"/>
                <a:gd name="T53" fmla="*/ 16 h 24"/>
                <a:gd name="T54" fmla="*/ 24 w 27"/>
                <a:gd name="T55" fmla="*/ 15 h 24"/>
                <a:gd name="T56" fmla="*/ 23 w 27"/>
                <a:gd name="T57" fmla="*/ 15 h 24"/>
                <a:gd name="T58" fmla="*/ 26 w 27"/>
                <a:gd name="T59" fmla="*/ 13 h 24"/>
                <a:gd name="T60" fmla="*/ 27 w 27"/>
                <a:gd name="T61" fmla="*/ 10 h 24"/>
                <a:gd name="T62" fmla="*/ 27 w 27"/>
                <a:gd name="T63" fmla="*/ 13 h 24"/>
                <a:gd name="T64" fmla="*/ 24 w 27"/>
                <a:gd name="T65" fmla="*/ 14 h 24"/>
                <a:gd name="T66" fmla="*/ 24 w 27"/>
                <a:gd name="T67" fmla="*/ 15 h 24"/>
                <a:gd name="T68" fmla="*/ 21 w 27"/>
                <a:gd name="T69" fmla="*/ 10 h 24"/>
                <a:gd name="T70" fmla="*/ 8 w 27"/>
                <a:gd name="T71" fmla="*/ 5 h 24"/>
                <a:gd name="T72" fmla="*/ 6 w 27"/>
                <a:gd name="T73" fmla="*/ 8 h 24"/>
                <a:gd name="T74" fmla="*/ 7 w 27"/>
                <a:gd name="T75" fmla="*/ 5 h 24"/>
                <a:gd name="T76" fmla="*/ 22 w 27"/>
                <a:gd name="T77" fmla="*/ 10 h 24"/>
                <a:gd name="T78" fmla="*/ 4 w 27"/>
                <a:gd name="T79" fmla="*/ 4 h 24"/>
                <a:gd name="T80" fmla="*/ 2 w 27"/>
                <a:gd name="T81" fmla="*/ 3 h 24"/>
                <a:gd name="T82" fmla="*/ 3 w 27"/>
                <a:gd name="T83" fmla="*/ 1 h 24"/>
                <a:gd name="T84" fmla="*/ 3 w 27"/>
                <a:gd name="T85" fmla="*/ 1 h 24"/>
                <a:gd name="T86" fmla="*/ 3 w 27"/>
                <a:gd name="T87" fmla="*/ 1 h 24"/>
                <a:gd name="T88" fmla="*/ 4 w 27"/>
                <a:gd name="T89" fmla="*/ 4 h 24"/>
                <a:gd name="T90" fmla="*/ 4 w 27"/>
                <a:gd name="T91" fmla="*/ 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7" h="24">
                  <a:moveTo>
                    <a:pt x="13" y="24"/>
                  </a:moveTo>
                  <a:cubicBezTo>
                    <a:pt x="13" y="24"/>
                    <a:pt x="12" y="24"/>
                    <a:pt x="11" y="24"/>
                  </a:cubicBezTo>
                  <a:cubicBezTo>
                    <a:pt x="11" y="24"/>
                    <a:pt x="11" y="24"/>
                    <a:pt x="11" y="24"/>
                  </a:cubicBezTo>
                  <a:cubicBezTo>
                    <a:pt x="11" y="23"/>
                    <a:pt x="11" y="23"/>
                    <a:pt x="11" y="22"/>
                  </a:cubicBezTo>
                  <a:cubicBezTo>
                    <a:pt x="11" y="22"/>
                    <a:pt x="11" y="22"/>
                    <a:pt x="11" y="22"/>
                  </a:cubicBezTo>
                  <a:cubicBezTo>
                    <a:pt x="9" y="22"/>
                    <a:pt x="8" y="21"/>
                    <a:pt x="7" y="20"/>
                  </a:cubicBezTo>
                  <a:cubicBezTo>
                    <a:pt x="6" y="22"/>
                    <a:pt x="6" y="22"/>
                    <a:pt x="6" y="22"/>
                  </a:cubicBezTo>
                  <a:cubicBezTo>
                    <a:pt x="6" y="22"/>
                    <a:pt x="6" y="22"/>
                    <a:pt x="6" y="22"/>
                  </a:cubicBezTo>
                  <a:cubicBezTo>
                    <a:pt x="4" y="21"/>
                    <a:pt x="3" y="20"/>
                    <a:pt x="2" y="19"/>
                  </a:cubicBezTo>
                  <a:cubicBezTo>
                    <a:pt x="2" y="19"/>
                    <a:pt x="2" y="18"/>
                    <a:pt x="2" y="18"/>
                  </a:cubicBezTo>
                  <a:cubicBezTo>
                    <a:pt x="3" y="18"/>
                    <a:pt x="3" y="18"/>
                    <a:pt x="3" y="18"/>
                  </a:cubicBezTo>
                  <a:cubicBezTo>
                    <a:pt x="4" y="19"/>
                    <a:pt x="5" y="20"/>
                    <a:pt x="6" y="21"/>
                  </a:cubicBezTo>
                  <a:cubicBezTo>
                    <a:pt x="7" y="20"/>
                    <a:pt x="7" y="20"/>
                    <a:pt x="7" y="20"/>
                  </a:cubicBezTo>
                  <a:cubicBezTo>
                    <a:pt x="7" y="20"/>
                    <a:pt x="7" y="20"/>
                    <a:pt x="7" y="20"/>
                  </a:cubicBezTo>
                  <a:cubicBezTo>
                    <a:pt x="9" y="21"/>
                    <a:pt x="10" y="21"/>
                    <a:pt x="11" y="21"/>
                  </a:cubicBezTo>
                  <a:cubicBezTo>
                    <a:pt x="11" y="21"/>
                    <a:pt x="11" y="21"/>
                    <a:pt x="11" y="22"/>
                  </a:cubicBezTo>
                  <a:cubicBezTo>
                    <a:pt x="11" y="22"/>
                    <a:pt x="11" y="22"/>
                    <a:pt x="11" y="22"/>
                  </a:cubicBezTo>
                  <a:cubicBezTo>
                    <a:pt x="11" y="23"/>
                    <a:pt x="11" y="23"/>
                    <a:pt x="12" y="24"/>
                  </a:cubicBezTo>
                  <a:cubicBezTo>
                    <a:pt x="13" y="24"/>
                    <a:pt x="14" y="24"/>
                    <a:pt x="15" y="24"/>
                  </a:cubicBezTo>
                  <a:cubicBezTo>
                    <a:pt x="15" y="23"/>
                    <a:pt x="15" y="23"/>
                    <a:pt x="15" y="23"/>
                  </a:cubicBezTo>
                  <a:cubicBezTo>
                    <a:pt x="15" y="22"/>
                    <a:pt x="16" y="22"/>
                    <a:pt x="16" y="22"/>
                  </a:cubicBezTo>
                  <a:cubicBezTo>
                    <a:pt x="16" y="21"/>
                    <a:pt x="16" y="21"/>
                    <a:pt x="16" y="21"/>
                  </a:cubicBezTo>
                  <a:cubicBezTo>
                    <a:pt x="17" y="21"/>
                    <a:pt x="18" y="20"/>
                    <a:pt x="19" y="20"/>
                  </a:cubicBezTo>
                  <a:cubicBezTo>
                    <a:pt x="20" y="20"/>
                    <a:pt x="20" y="20"/>
                    <a:pt x="20" y="20"/>
                  </a:cubicBezTo>
                  <a:cubicBezTo>
                    <a:pt x="21" y="21"/>
                    <a:pt x="21" y="21"/>
                    <a:pt x="21" y="21"/>
                  </a:cubicBezTo>
                  <a:cubicBezTo>
                    <a:pt x="22" y="20"/>
                    <a:pt x="23" y="19"/>
                    <a:pt x="24" y="18"/>
                  </a:cubicBezTo>
                  <a:cubicBezTo>
                    <a:pt x="24" y="18"/>
                    <a:pt x="24" y="17"/>
                    <a:pt x="24" y="17"/>
                  </a:cubicBezTo>
                  <a:cubicBezTo>
                    <a:pt x="24" y="17"/>
                    <a:pt x="24" y="16"/>
                    <a:pt x="24" y="16"/>
                  </a:cubicBezTo>
                  <a:cubicBezTo>
                    <a:pt x="24" y="16"/>
                    <a:pt x="24" y="16"/>
                    <a:pt x="24" y="16"/>
                  </a:cubicBezTo>
                  <a:cubicBezTo>
                    <a:pt x="25" y="16"/>
                    <a:pt x="25" y="16"/>
                    <a:pt x="25" y="16"/>
                  </a:cubicBezTo>
                  <a:cubicBezTo>
                    <a:pt x="25" y="16"/>
                    <a:pt x="25" y="17"/>
                    <a:pt x="25" y="17"/>
                  </a:cubicBezTo>
                  <a:cubicBezTo>
                    <a:pt x="25" y="18"/>
                    <a:pt x="25" y="18"/>
                    <a:pt x="25" y="19"/>
                  </a:cubicBezTo>
                  <a:cubicBezTo>
                    <a:pt x="25" y="19"/>
                    <a:pt x="25" y="19"/>
                    <a:pt x="24" y="19"/>
                  </a:cubicBezTo>
                  <a:cubicBezTo>
                    <a:pt x="24" y="20"/>
                    <a:pt x="23" y="21"/>
                    <a:pt x="21" y="22"/>
                  </a:cubicBezTo>
                  <a:cubicBezTo>
                    <a:pt x="21" y="22"/>
                    <a:pt x="21" y="22"/>
                    <a:pt x="21" y="22"/>
                  </a:cubicBezTo>
                  <a:cubicBezTo>
                    <a:pt x="20" y="20"/>
                    <a:pt x="20" y="20"/>
                    <a:pt x="20" y="20"/>
                  </a:cubicBezTo>
                  <a:cubicBezTo>
                    <a:pt x="18" y="21"/>
                    <a:pt x="18" y="21"/>
                    <a:pt x="16" y="22"/>
                  </a:cubicBezTo>
                  <a:cubicBezTo>
                    <a:pt x="16" y="22"/>
                    <a:pt x="16" y="23"/>
                    <a:pt x="16" y="23"/>
                  </a:cubicBezTo>
                  <a:cubicBezTo>
                    <a:pt x="16" y="23"/>
                    <a:pt x="16" y="24"/>
                    <a:pt x="16" y="24"/>
                  </a:cubicBezTo>
                  <a:cubicBezTo>
                    <a:pt x="16" y="24"/>
                    <a:pt x="16" y="24"/>
                    <a:pt x="16" y="24"/>
                  </a:cubicBezTo>
                  <a:cubicBezTo>
                    <a:pt x="15" y="24"/>
                    <a:pt x="14" y="24"/>
                    <a:pt x="13" y="24"/>
                  </a:cubicBezTo>
                  <a:close/>
                  <a:moveTo>
                    <a:pt x="3" y="16"/>
                  </a:moveTo>
                  <a:cubicBezTo>
                    <a:pt x="3" y="16"/>
                    <a:pt x="3" y="16"/>
                    <a:pt x="3" y="16"/>
                  </a:cubicBezTo>
                  <a:cubicBezTo>
                    <a:pt x="3" y="15"/>
                    <a:pt x="3" y="14"/>
                    <a:pt x="2" y="13"/>
                  </a:cubicBezTo>
                  <a:cubicBezTo>
                    <a:pt x="0" y="13"/>
                    <a:pt x="0" y="13"/>
                    <a:pt x="0" y="13"/>
                  </a:cubicBezTo>
                  <a:cubicBezTo>
                    <a:pt x="0" y="13"/>
                    <a:pt x="0" y="13"/>
                    <a:pt x="0" y="13"/>
                  </a:cubicBezTo>
                  <a:cubicBezTo>
                    <a:pt x="0" y="12"/>
                    <a:pt x="0" y="8"/>
                    <a:pt x="0" y="7"/>
                  </a:cubicBezTo>
                  <a:cubicBezTo>
                    <a:pt x="0" y="6"/>
                    <a:pt x="0" y="6"/>
                    <a:pt x="0" y="6"/>
                  </a:cubicBezTo>
                  <a:cubicBezTo>
                    <a:pt x="1" y="6"/>
                    <a:pt x="1" y="7"/>
                    <a:pt x="1" y="7"/>
                  </a:cubicBezTo>
                  <a:cubicBezTo>
                    <a:pt x="1" y="8"/>
                    <a:pt x="0" y="11"/>
                    <a:pt x="1" y="13"/>
                  </a:cubicBezTo>
                  <a:cubicBezTo>
                    <a:pt x="3" y="13"/>
                    <a:pt x="3" y="13"/>
                    <a:pt x="3" y="13"/>
                  </a:cubicBezTo>
                  <a:cubicBezTo>
                    <a:pt x="3" y="13"/>
                    <a:pt x="3" y="13"/>
                    <a:pt x="3" y="13"/>
                  </a:cubicBezTo>
                  <a:cubicBezTo>
                    <a:pt x="3" y="14"/>
                    <a:pt x="3" y="15"/>
                    <a:pt x="4" y="15"/>
                  </a:cubicBezTo>
                  <a:cubicBezTo>
                    <a:pt x="4" y="15"/>
                    <a:pt x="4" y="16"/>
                    <a:pt x="4" y="16"/>
                  </a:cubicBezTo>
                  <a:cubicBezTo>
                    <a:pt x="3" y="16"/>
                    <a:pt x="3" y="16"/>
                    <a:pt x="3" y="16"/>
                  </a:cubicBezTo>
                  <a:close/>
                  <a:moveTo>
                    <a:pt x="24" y="15"/>
                  </a:moveTo>
                  <a:cubicBezTo>
                    <a:pt x="24" y="15"/>
                    <a:pt x="24" y="15"/>
                    <a:pt x="23" y="15"/>
                  </a:cubicBezTo>
                  <a:cubicBezTo>
                    <a:pt x="23" y="15"/>
                    <a:pt x="23" y="15"/>
                    <a:pt x="23" y="15"/>
                  </a:cubicBezTo>
                  <a:cubicBezTo>
                    <a:pt x="24" y="14"/>
                    <a:pt x="24" y="14"/>
                    <a:pt x="24" y="14"/>
                  </a:cubicBezTo>
                  <a:cubicBezTo>
                    <a:pt x="25" y="13"/>
                    <a:pt x="25" y="13"/>
                    <a:pt x="26" y="13"/>
                  </a:cubicBezTo>
                  <a:cubicBezTo>
                    <a:pt x="26" y="12"/>
                    <a:pt x="26" y="11"/>
                    <a:pt x="26" y="10"/>
                  </a:cubicBezTo>
                  <a:cubicBezTo>
                    <a:pt x="26" y="10"/>
                    <a:pt x="27" y="10"/>
                    <a:pt x="27" y="10"/>
                  </a:cubicBezTo>
                  <a:cubicBezTo>
                    <a:pt x="27" y="10"/>
                    <a:pt x="27" y="10"/>
                    <a:pt x="27" y="11"/>
                  </a:cubicBezTo>
                  <a:cubicBezTo>
                    <a:pt x="27" y="11"/>
                    <a:pt x="27" y="12"/>
                    <a:pt x="27" y="13"/>
                  </a:cubicBezTo>
                  <a:cubicBezTo>
                    <a:pt x="27" y="13"/>
                    <a:pt x="27" y="13"/>
                    <a:pt x="26" y="13"/>
                  </a:cubicBezTo>
                  <a:cubicBezTo>
                    <a:pt x="25" y="13"/>
                    <a:pt x="25" y="13"/>
                    <a:pt x="24" y="14"/>
                  </a:cubicBezTo>
                  <a:cubicBezTo>
                    <a:pt x="24" y="14"/>
                    <a:pt x="24" y="15"/>
                    <a:pt x="24" y="15"/>
                  </a:cubicBezTo>
                  <a:cubicBezTo>
                    <a:pt x="24" y="15"/>
                    <a:pt x="24" y="15"/>
                    <a:pt x="24" y="15"/>
                  </a:cubicBezTo>
                  <a:close/>
                  <a:moveTo>
                    <a:pt x="22" y="11"/>
                  </a:moveTo>
                  <a:cubicBezTo>
                    <a:pt x="21" y="11"/>
                    <a:pt x="21" y="11"/>
                    <a:pt x="21" y="10"/>
                  </a:cubicBezTo>
                  <a:cubicBezTo>
                    <a:pt x="21" y="7"/>
                    <a:pt x="19" y="4"/>
                    <a:pt x="16" y="3"/>
                  </a:cubicBezTo>
                  <a:cubicBezTo>
                    <a:pt x="14" y="3"/>
                    <a:pt x="11" y="2"/>
                    <a:pt x="8" y="5"/>
                  </a:cubicBezTo>
                  <a:cubicBezTo>
                    <a:pt x="7" y="6"/>
                    <a:pt x="6" y="7"/>
                    <a:pt x="6" y="8"/>
                  </a:cubicBezTo>
                  <a:cubicBezTo>
                    <a:pt x="6" y="8"/>
                    <a:pt x="6" y="8"/>
                    <a:pt x="6" y="8"/>
                  </a:cubicBezTo>
                  <a:cubicBezTo>
                    <a:pt x="5" y="8"/>
                    <a:pt x="5" y="8"/>
                    <a:pt x="5" y="8"/>
                  </a:cubicBezTo>
                  <a:cubicBezTo>
                    <a:pt x="6" y="7"/>
                    <a:pt x="6" y="6"/>
                    <a:pt x="7" y="5"/>
                  </a:cubicBezTo>
                  <a:cubicBezTo>
                    <a:pt x="10" y="2"/>
                    <a:pt x="13" y="2"/>
                    <a:pt x="16" y="3"/>
                  </a:cubicBezTo>
                  <a:cubicBezTo>
                    <a:pt x="19" y="4"/>
                    <a:pt x="22" y="7"/>
                    <a:pt x="22" y="10"/>
                  </a:cubicBezTo>
                  <a:cubicBezTo>
                    <a:pt x="22" y="11"/>
                    <a:pt x="22" y="11"/>
                    <a:pt x="22" y="11"/>
                  </a:cubicBezTo>
                  <a:close/>
                  <a:moveTo>
                    <a:pt x="4" y="4"/>
                  </a:moveTo>
                  <a:cubicBezTo>
                    <a:pt x="3" y="4"/>
                    <a:pt x="3" y="4"/>
                    <a:pt x="3" y="4"/>
                  </a:cubicBezTo>
                  <a:cubicBezTo>
                    <a:pt x="2" y="3"/>
                    <a:pt x="2" y="3"/>
                    <a:pt x="2" y="3"/>
                  </a:cubicBezTo>
                  <a:cubicBezTo>
                    <a:pt x="2" y="3"/>
                    <a:pt x="2" y="3"/>
                    <a:pt x="2" y="3"/>
                  </a:cubicBezTo>
                  <a:cubicBezTo>
                    <a:pt x="2" y="2"/>
                    <a:pt x="3" y="2"/>
                    <a:pt x="3" y="1"/>
                  </a:cubicBezTo>
                  <a:cubicBezTo>
                    <a:pt x="3" y="1"/>
                    <a:pt x="3" y="1"/>
                    <a:pt x="3" y="1"/>
                  </a:cubicBezTo>
                  <a:cubicBezTo>
                    <a:pt x="3" y="1"/>
                    <a:pt x="3" y="0"/>
                    <a:pt x="3" y="1"/>
                  </a:cubicBezTo>
                  <a:cubicBezTo>
                    <a:pt x="3" y="1"/>
                    <a:pt x="3" y="1"/>
                    <a:pt x="3" y="1"/>
                  </a:cubicBezTo>
                  <a:cubicBezTo>
                    <a:pt x="3" y="1"/>
                    <a:pt x="3" y="1"/>
                    <a:pt x="3" y="1"/>
                  </a:cubicBezTo>
                  <a:cubicBezTo>
                    <a:pt x="3" y="2"/>
                    <a:pt x="3" y="2"/>
                    <a:pt x="3" y="3"/>
                  </a:cubicBezTo>
                  <a:cubicBezTo>
                    <a:pt x="4" y="4"/>
                    <a:pt x="4" y="4"/>
                    <a:pt x="4" y="4"/>
                  </a:cubicBezTo>
                  <a:cubicBezTo>
                    <a:pt x="4" y="4"/>
                    <a:pt x="4" y="4"/>
                    <a:pt x="4" y="4"/>
                  </a:cubicBezTo>
                  <a:cubicBezTo>
                    <a:pt x="4" y="4"/>
                    <a:pt x="4" y="4"/>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06" name="Freeform 353"/>
            <p:cNvSpPr/>
            <p:nvPr/>
          </p:nvSpPr>
          <p:spPr bwMode="auto">
            <a:xfrm>
              <a:off x="5002" y="3285"/>
              <a:ext cx="2" cy="8"/>
            </a:xfrm>
            <a:custGeom>
              <a:avLst/>
              <a:gdLst>
                <a:gd name="T0" fmla="*/ 1 w 1"/>
                <a:gd name="T1" fmla="*/ 3 h 3"/>
                <a:gd name="T2" fmla="*/ 1 w 1"/>
                <a:gd name="T3" fmla="*/ 3 h 3"/>
                <a:gd name="T4" fmla="*/ 0 w 1"/>
                <a:gd name="T5" fmla="*/ 3 h 3"/>
                <a:gd name="T6" fmla="*/ 1 w 1"/>
                <a:gd name="T7" fmla="*/ 0 h 3"/>
                <a:gd name="T8" fmla="*/ 1 w 1"/>
                <a:gd name="T9" fmla="*/ 0 h 3"/>
                <a:gd name="T10" fmla="*/ 1 w 1"/>
                <a:gd name="T11" fmla="*/ 0 h 3"/>
                <a:gd name="T12" fmla="*/ 1 w 1"/>
                <a:gd name="T13" fmla="*/ 3 h 3"/>
                <a:gd name="T14" fmla="*/ 1 w 1"/>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3">
                  <a:moveTo>
                    <a:pt x="1" y="3"/>
                  </a:moveTo>
                  <a:cubicBezTo>
                    <a:pt x="1" y="3"/>
                    <a:pt x="1" y="3"/>
                    <a:pt x="1" y="3"/>
                  </a:cubicBezTo>
                  <a:cubicBezTo>
                    <a:pt x="0" y="3"/>
                    <a:pt x="0" y="3"/>
                    <a:pt x="0" y="3"/>
                  </a:cubicBezTo>
                  <a:cubicBezTo>
                    <a:pt x="0" y="2"/>
                    <a:pt x="1" y="1"/>
                    <a:pt x="1" y="0"/>
                  </a:cubicBezTo>
                  <a:cubicBezTo>
                    <a:pt x="1" y="0"/>
                    <a:pt x="1" y="0"/>
                    <a:pt x="1" y="0"/>
                  </a:cubicBezTo>
                  <a:cubicBezTo>
                    <a:pt x="1" y="0"/>
                    <a:pt x="1" y="0"/>
                    <a:pt x="1" y="0"/>
                  </a:cubicBezTo>
                  <a:cubicBezTo>
                    <a:pt x="1" y="1"/>
                    <a:pt x="1" y="2"/>
                    <a:pt x="1" y="3"/>
                  </a:cubicBezTo>
                  <a:cubicBezTo>
                    <a:pt x="1" y="3"/>
                    <a:pt x="1" y="3"/>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07" name="Freeform 354"/>
            <p:cNvSpPr/>
            <p:nvPr/>
          </p:nvSpPr>
          <p:spPr bwMode="auto">
            <a:xfrm>
              <a:off x="5060" y="3234"/>
              <a:ext cx="5" cy="8"/>
            </a:xfrm>
            <a:custGeom>
              <a:avLst/>
              <a:gdLst>
                <a:gd name="T0" fmla="*/ 0 w 2"/>
                <a:gd name="T1" fmla="*/ 3 h 3"/>
                <a:gd name="T2" fmla="*/ 0 w 2"/>
                <a:gd name="T3" fmla="*/ 3 h 3"/>
                <a:gd name="T4" fmla="*/ 0 w 2"/>
                <a:gd name="T5" fmla="*/ 2 h 3"/>
                <a:gd name="T6" fmla="*/ 1 w 2"/>
                <a:gd name="T7" fmla="*/ 1 h 3"/>
                <a:gd name="T8" fmla="*/ 2 w 2"/>
                <a:gd name="T9" fmla="*/ 0 h 3"/>
                <a:gd name="T10" fmla="*/ 2 w 2"/>
                <a:gd name="T11" fmla="*/ 1 h 3"/>
                <a:gd name="T12" fmla="*/ 1 w 2"/>
                <a:gd name="T13" fmla="*/ 2 h 3"/>
                <a:gd name="T14" fmla="*/ 0 w 2"/>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0" y="3"/>
                  </a:moveTo>
                  <a:cubicBezTo>
                    <a:pt x="0" y="3"/>
                    <a:pt x="0" y="3"/>
                    <a:pt x="0" y="3"/>
                  </a:cubicBezTo>
                  <a:cubicBezTo>
                    <a:pt x="0" y="2"/>
                    <a:pt x="0" y="2"/>
                    <a:pt x="0" y="2"/>
                  </a:cubicBezTo>
                  <a:cubicBezTo>
                    <a:pt x="1" y="1"/>
                    <a:pt x="1" y="1"/>
                    <a:pt x="1" y="1"/>
                  </a:cubicBezTo>
                  <a:cubicBezTo>
                    <a:pt x="1" y="0"/>
                    <a:pt x="2" y="0"/>
                    <a:pt x="2" y="0"/>
                  </a:cubicBezTo>
                  <a:cubicBezTo>
                    <a:pt x="2" y="1"/>
                    <a:pt x="2" y="1"/>
                    <a:pt x="2" y="1"/>
                  </a:cubicBezTo>
                  <a:cubicBezTo>
                    <a:pt x="1" y="2"/>
                    <a:pt x="1" y="2"/>
                    <a:pt x="1" y="2"/>
                  </a:cubicBezTo>
                  <a:cubicBezTo>
                    <a:pt x="0" y="3"/>
                    <a:pt x="0" y="3"/>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08" name="Freeform 355"/>
            <p:cNvSpPr/>
            <p:nvPr/>
          </p:nvSpPr>
          <p:spPr bwMode="auto">
            <a:xfrm>
              <a:off x="5078" y="3260"/>
              <a:ext cx="5" cy="5"/>
            </a:xfrm>
            <a:custGeom>
              <a:avLst/>
              <a:gdLst>
                <a:gd name="T0" fmla="*/ 0 w 2"/>
                <a:gd name="T1" fmla="*/ 2 h 2"/>
                <a:gd name="T2" fmla="*/ 0 w 2"/>
                <a:gd name="T3" fmla="*/ 2 h 2"/>
                <a:gd name="T4" fmla="*/ 0 w 2"/>
                <a:gd name="T5" fmla="*/ 2 h 2"/>
                <a:gd name="T6" fmla="*/ 1 w 2"/>
                <a:gd name="T7" fmla="*/ 0 h 2"/>
                <a:gd name="T8" fmla="*/ 1 w 2"/>
                <a:gd name="T9" fmla="*/ 0 h 2"/>
                <a:gd name="T10" fmla="*/ 2 w 2"/>
                <a:gd name="T11" fmla="*/ 0 h 2"/>
                <a:gd name="T12" fmla="*/ 1 w 2"/>
                <a:gd name="T13" fmla="*/ 2 h 2"/>
                <a:gd name="T14" fmla="*/ 0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2"/>
                  </a:moveTo>
                  <a:cubicBezTo>
                    <a:pt x="0" y="2"/>
                    <a:pt x="0" y="2"/>
                    <a:pt x="0" y="2"/>
                  </a:cubicBezTo>
                  <a:cubicBezTo>
                    <a:pt x="0" y="2"/>
                    <a:pt x="0" y="2"/>
                    <a:pt x="0" y="2"/>
                  </a:cubicBezTo>
                  <a:cubicBezTo>
                    <a:pt x="1" y="1"/>
                    <a:pt x="1" y="1"/>
                    <a:pt x="1" y="0"/>
                  </a:cubicBezTo>
                  <a:cubicBezTo>
                    <a:pt x="1" y="0"/>
                    <a:pt x="1" y="0"/>
                    <a:pt x="1" y="0"/>
                  </a:cubicBezTo>
                  <a:cubicBezTo>
                    <a:pt x="2" y="0"/>
                    <a:pt x="2" y="0"/>
                    <a:pt x="2" y="0"/>
                  </a:cubicBezTo>
                  <a:cubicBezTo>
                    <a:pt x="1" y="1"/>
                    <a:pt x="1" y="1"/>
                    <a:pt x="1"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09" name="Freeform 356"/>
            <p:cNvSpPr/>
            <p:nvPr/>
          </p:nvSpPr>
          <p:spPr bwMode="auto">
            <a:xfrm>
              <a:off x="5081" y="3260"/>
              <a:ext cx="2" cy="5"/>
            </a:xfrm>
            <a:custGeom>
              <a:avLst/>
              <a:gdLst>
                <a:gd name="T0" fmla="*/ 0 w 1"/>
                <a:gd name="T1" fmla="*/ 2 h 2"/>
                <a:gd name="T2" fmla="*/ 0 w 1"/>
                <a:gd name="T3" fmla="*/ 2 h 2"/>
                <a:gd name="T4" fmla="*/ 0 w 1"/>
                <a:gd name="T5" fmla="*/ 2 h 2"/>
                <a:gd name="T6" fmla="*/ 1 w 1"/>
                <a:gd name="T7" fmla="*/ 0 h 2"/>
                <a:gd name="T8" fmla="*/ 1 w 1"/>
                <a:gd name="T9" fmla="*/ 0 h 2"/>
                <a:gd name="T10" fmla="*/ 1 w 1"/>
                <a:gd name="T11" fmla="*/ 0 h 2"/>
                <a:gd name="T12" fmla="*/ 0 w 1"/>
                <a:gd name="T13" fmla="*/ 2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2"/>
                    <a:pt x="0" y="2"/>
                  </a:cubicBezTo>
                  <a:cubicBezTo>
                    <a:pt x="0" y="1"/>
                    <a:pt x="1" y="1"/>
                    <a:pt x="1" y="0"/>
                  </a:cubicBezTo>
                  <a:cubicBezTo>
                    <a:pt x="1" y="0"/>
                    <a:pt x="1" y="0"/>
                    <a:pt x="1" y="0"/>
                  </a:cubicBezTo>
                  <a:cubicBezTo>
                    <a:pt x="1" y="0"/>
                    <a:pt x="1" y="0"/>
                    <a:pt x="1" y="0"/>
                  </a:cubicBezTo>
                  <a:cubicBezTo>
                    <a:pt x="1" y="1"/>
                    <a:pt x="0" y="1"/>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10" name="Freeform 357"/>
            <p:cNvSpPr/>
            <p:nvPr/>
          </p:nvSpPr>
          <p:spPr bwMode="auto">
            <a:xfrm>
              <a:off x="5083" y="3260"/>
              <a:ext cx="3" cy="5"/>
            </a:xfrm>
            <a:custGeom>
              <a:avLst/>
              <a:gdLst>
                <a:gd name="T0" fmla="*/ 0 w 1"/>
                <a:gd name="T1" fmla="*/ 2 h 2"/>
                <a:gd name="T2" fmla="*/ 0 w 1"/>
                <a:gd name="T3" fmla="*/ 2 h 2"/>
                <a:gd name="T4" fmla="*/ 0 w 1"/>
                <a:gd name="T5" fmla="*/ 2 h 2"/>
                <a:gd name="T6" fmla="*/ 1 w 1"/>
                <a:gd name="T7" fmla="*/ 0 h 2"/>
                <a:gd name="T8" fmla="*/ 1 w 1"/>
                <a:gd name="T9" fmla="*/ 0 h 2"/>
                <a:gd name="T10" fmla="*/ 1 w 1"/>
                <a:gd name="T11" fmla="*/ 0 h 2"/>
                <a:gd name="T12" fmla="*/ 0 w 1"/>
                <a:gd name="T13" fmla="*/ 2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2"/>
                    <a:pt x="0" y="2"/>
                  </a:cubicBezTo>
                  <a:cubicBezTo>
                    <a:pt x="0" y="1"/>
                    <a:pt x="0" y="1"/>
                    <a:pt x="1" y="0"/>
                  </a:cubicBezTo>
                  <a:cubicBezTo>
                    <a:pt x="1" y="0"/>
                    <a:pt x="1" y="0"/>
                    <a:pt x="1" y="0"/>
                  </a:cubicBezTo>
                  <a:cubicBezTo>
                    <a:pt x="1" y="0"/>
                    <a:pt x="1" y="0"/>
                    <a:pt x="1" y="0"/>
                  </a:cubicBezTo>
                  <a:cubicBezTo>
                    <a:pt x="1" y="1"/>
                    <a:pt x="0" y="1"/>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11" name="Freeform 358"/>
            <p:cNvSpPr/>
            <p:nvPr/>
          </p:nvSpPr>
          <p:spPr bwMode="auto">
            <a:xfrm>
              <a:off x="5083" y="3260"/>
              <a:ext cx="5" cy="5"/>
            </a:xfrm>
            <a:custGeom>
              <a:avLst/>
              <a:gdLst>
                <a:gd name="T0" fmla="*/ 0 w 2"/>
                <a:gd name="T1" fmla="*/ 2 h 2"/>
                <a:gd name="T2" fmla="*/ 0 w 2"/>
                <a:gd name="T3" fmla="*/ 2 h 2"/>
                <a:gd name="T4" fmla="*/ 0 w 2"/>
                <a:gd name="T5" fmla="*/ 2 h 2"/>
                <a:gd name="T6" fmla="*/ 1 w 2"/>
                <a:gd name="T7" fmla="*/ 1 h 2"/>
                <a:gd name="T8" fmla="*/ 1 w 2"/>
                <a:gd name="T9" fmla="*/ 1 h 2"/>
                <a:gd name="T10" fmla="*/ 1 w 2"/>
                <a:gd name="T11" fmla="*/ 1 h 2"/>
                <a:gd name="T12" fmla="*/ 1 w 2"/>
                <a:gd name="T13" fmla="*/ 2 h 2"/>
                <a:gd name="T14" fmla="*/ 0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2"/>
                  </a:moveTo>
                  <a:cubicBezTo>
                    <a:pt x="0" y="2"/>
                    <a:pt x="0" y="2"/>
                    <a:pt x="0" y="2"/>
                  </a:cubicBezTo>
                  <a:cubicBezTo>
                    <a:pt x="0" y="2"/>
                    <a:pt x="0" y="2"/>
                    <a:pt x="0" y="2"/>
                  </a:cubicBezTo>
                  <a:cubicBezTo>
                    <a:pt x="1" y="1"/>
                    <a:pt x="1" y="1"/>
                    <a:pt x="1" y="1"/>
                  </a:cubicBezTo>
                  <a:cubicBezTo>
                    <a:pt x="1" y="0"/>
                    <a:pt x="1" y="0"/>
                    <a:pt x="1" y="1"/>
                  </a:cubicBezTo>
                  <a:cubicBezTo>
                    <a:pt x="2" y="1"/>
                    <a:pt x="2" y="1"/>
                    <a:pt x="1" y="1"/>
                  </a:cubicBezTo>
                  <a:cubicBezTo>
                    <a:pt x="1" y="1"/>
                    <a:pt x="1" y="2"/>
                    <a:pt x="1" y="2"/>
                  </a:cubicBezTo>
                  <a:cubicBezTo>
                    <a:pt x="1" y="2"/>
                    <a:pt x="1"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12" name="Freeform 359"/>
            <p:cNvSpPr/>
            <p:nvPr/>
          </p:nvSpPr>
          <p:spPr bwMode="auto">
            <a:xfrm>
              <a:off x="5068" y="3252"/>
              <a:ext cx="2" cy="8"/>
            </a:xfrm>
            <a:custGeom>
              <a:avLst/>
              <a:gdLst>
                <a:gd name="T0" fmla="*/ 0 w 1"/>
                <a:gd name="T1" fmla="*/ 3 h 3"/>
                <a:gd name="T2" fmla="*/ 0 w 1"/>
                <a:gd name="T3" fmla="*/ 2 h 3"/>
                <a:gd name="T4" fmla="*/ 0 w 1"/>
                <a:gd name="T5" fmla="*/ 1 h 3"/>
                <a:gd name="T6" fmla="*/ 0 w 1"/>
                <a:gd name="T7" fmla="*/ 0 h 3"/>
                <a:gd name="T8" fmla="*/ 1 w 1"/>
                <a:gd name="T9" fmla="*/ 0 h 3"/>
                <a:gd name="T10" fmla="*/ 1 w 1"/>
                <a:gd name="T11" fmla="*/ 0 h 3"/>
                <a:gd name="T12" fmla="*/ 1 w 1"/>
                <a:gd name="T13" fmla="*/ 1 h 3"/>
                <a:gd name="T14" fmla="*/ 1 w 1"/>
                <a:gd name="T15" fmla="*/ 2 h 3"/>
                <a:gd name="T16" fmla="*/ 0 w 1"/>
                <a:gd name="T17"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3">
                  <a:moveTo>
                    <a:pt x="0" y="3"/>
                  </a:moveTo>
                  <a:cubicBezTo>
                    <a:pt x="0" y="3"/>
                    <a:pt x="0" y="2"/>
                    <a:pt x="0" y="2"/>
                  </a:cubicBezTo>
                  <a:cubicBezTo>
                    <a:pt x="0" y="2"/>
                    <a:pt x="0" y="1"/>
                    <a:pt x="0" y="1"/>
                  </a:cubicBezTo>
                  <a:cubicBezTo>
                    <a:pt x="0" y="1"/>
                    <a:pt x="0" y="1"/>
                    <a:pt x="0" y="0"/>
                  </a:cubicBezTo>
                  <a:cubicBezTo>
                    <a:pt x="0" y="0"/>
                    <a:pt x="1" y="0"/>
                    <a:pt x="1" y="0"/>
                  </a:cubicBezTo>
                  <a:cubicBezTo>
                    <a:pt x="1" y="0"/>
                    <a:pt x="1" y="0"/>
                    <a:pt x="1" y="0"/>
                  </a:cubicBezTo>
                  <a:cubicBezTo>
                    <a:pt x="1" y="1"/>
                    <a:pt x="1" y="1"/>
                    <a:pt x="1" y="1"/>
                  </a:cubicBezTo>
                  <a:cubicBezTo>
                    <a:pt x="1" y="2"/>
                    <a:pt x="1" y="2"/>
                    <a:pt x="1" y="2"/>
                  </a:cubicBezTo>
                  <a:cubicBezTo>
                    <a:pt x="1" y="2"/>
                    <a:pt x="0" y="3"/>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13" name="Freeform 360"/>
            <p:cNvSpPr/>
            <p:nvPr/>
          </p:nvSpPr>
          <p:spPr bwMode="auto">
            <a:xfrm>
              <a:off x="5078" y="3257"/>
              <a:ext cx="3" cy="8"/>
            </a:xfrm>
            <a:custGeom>
              <a:avLst/>
              <a:gdLst>
                <a:gd name="T0" fmla="*/ 0 w 1"/>
                <a:gd name="T1" fmla="*/ 3 h 3"/>
                <a:gd name="T2" fmla="*/ 0 w 1"/>
                <a:gd name="T3" fmla="*/ 3 h 3"/>
                <a:gd name="T4" fmla="*/ 0 w 1"/>
                <a:gd name="T5" fmla="*/ 2 h 3"/>
                <a:gd name="T6" fmla="*/ 0 w 1"/>
                <a:gd name="T7" fmla="*/ 2 h 3"/>
                <a:gd name="T8" fmla="*/ 0 w 1"/>
                <a:gd name="T9" fmla="*/ 1 h 3"/>
                <a:gd name="T10" fmla="*/ 1 w 1"/>
                <a:gd name="T11" fmla="*/ 1 h 3"/>
                <a:gd name="T12" fmla="*/ 1 w 1"/>
                <a:gd name="T13" fmla="*/ 1 h 3"/>
                <a:gd name="T14" fmla="*/ 1 w 1"/>
                <a:gd name="T15" fmla="*/ 2 h 3"/>
                <a:gd name="T16" fmla="*/ 0 w 1"/>
                <a:gd name="T17" fmla="*/ 2 h 3"/>
                <a:gd name="T18" fmla="*/ 0 w 1"/>
                <a:gd name="T19"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 h="3">
                  <a:moveTo>
                    <a:pt x="0" y="3"/>
                  </a:moveTo>
                  <a:cubicBezTo>
                    <a:pt x="0" y="3"/>
                    <a:pt x="0" y="3"/>
                    <a:pt x="0" y="3"/>
                  </a:cubicBezTo>
                  <a:cubicBezTo>
                    <a:pt x="0" y="3"/>
                    <a:pt x="0" y="3"/>
                    <a:pt x="0" y="2"/>
                  </a:cubicBezTo>
                  <a:cubicBezTo>
                    <a:pt x="0" y="2"/>
                    <a:pt x="0" y="2"/>
                    <a:pt x="0" y="2"/>
                  </a:cubicBezTo>
                  <a:cubicBezTo>
                    <a:pt x="0" y="1"/>
                    <a:pt x="0" y="1"/>
                    <a:pt x="0" y="1"/>
                  </a:cubicBezTo>
                  <a:cubicBezTo>
                    <a:pt x="0" y="1"/>
                    <a:pt x="0" y="0"/>
                    <a:pt x="1" y="1"/>
                  </a:cubicBezTo>
                  <a:cubicBezTo>
                    <a:pt x="1" y="1"/>
                    <a:pt x="1" y="1"/>
                    <a:pt x="1" y="1"/>
                  </a:cubicBezTo>
                  <a:cubicBezTo>
                    <a:pt x="1" y="1"/>
                    <a:pt x="1" y="1"/>
                    <a:pt x="1" y="2"/>
                  </a:cubicBezTo>
                  <a:cubicBezTo>
                    <a:pt x="1" y="2"/>
                    <a:pt x="1" y="2"/>
                    <a:pt x="0" y="2"/>
                  </a:cubicBezTo>
                  <a:cubicBezTo>
                    <a:pt x="0" y="3"/>
                    <a:pt x="0" y="3"/>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14" name="Freeform 361"/>
            <p:cNvSpPr/>
            <p:nvPr/>
          </p:nvSpPr>
          <p:spPr bwMode="auto">
            <a:xfrm>
              <a:off x="5106" y="3229"/>
              <a:ext cx="3" cy="3"/>
            </a:xfrm>
            <a:custGeom>
              <a:avLst/>
              <a:gdLst>
                <a:gd name="T0" fmla="*/ 0 w 1"/>
                <a:gd name="T1" fmla="*/ 1 h 1"/>
                <a:gd name="T2" fmla="*/ 0 w 1"/>
                <a:gd name="T3" fmla="*/ 1 h 1"/>
                <a:gd name="T4" fmla="*/ 0 w 1"/>
                <a:gd name="T5" fmla="*/ 0 h 1"/>
                <a:gd name="T6" fmla="*/ 1 w 1"/>
                <a:gd name="T7" fmla="*/ 0 h 1"/>
                <a:gd name="T8" fmla="*/ 1 w 1"/>
                <a:gd name="T9" fmla="*/ 0 h 1"/>
                <a:gd name="T10" fmla="*/ 1 w 1"/>
                <a:gd name="T11" fmla="*/ 0 h 1"/>
                <a:gd name="T12" fmla="*/ 1 w 1"/>
                <a:gd name="T13" fmla="*/ 0 h 1"/>
                <a:gd name="T14" fmla="*/ 1 w 1"/>
                <a:gd name="T15" fmla="*/ 0 h 1"/>
                <a:gd name="T16" fmla="*/ 1 w 1"/>
                <a:gd name="T17" fmla="*/ 1 h 1"/>
                <a:gd name="T18" fmla="*/ 0 w 1"/>
                <a:gd name="T19"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 h="1">
                  <a:moveTo>
                    <a:pt x="0" y="1"/>
                  </a:moveTo>
                  <a:cubicBezTo>
                    <a:pt x="0" y="1"/>
                    <a:pt x="0" y="1"/>
                    <a:pt x="0" y="1"/>
                  </a:cubicBezTo>
                  <a:cubicBezTo>
                    <a:pt x="0" y="0"/>
                    <a:pt x="0" y="0"/>
                    <a:pt x="0" y="0"/>
                  </a:cubicBezTo>
                  <a:cubicBezTo>
                    <a:pt x="0"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1"/>
                    <a:pt x="1" y="1"/>
                  </a:cubicBezTo>
                  <a:cubicBezTo>
                    <a:pt x="1" y="1"/>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15" name="Freeform 362"/>
            <p:cNvSpPr/>
            <p:nvPr/>
          </p:nvSpPr>
          <p:spPr bwMode="auto">
            <a:xfrm>
              <a:off x="5096" y="3257"/>
              <a:ext cx="2" cy="5"/>
            </a:xfrm>
            <a:custGeom>
              <a:avLst/>
              <a:gdLst>
                <a:gd name="T0" fmla="*/ 0 w 1"/>
                <a:gd name="T1" fmla="*/ 2 h 2"/>
                <a:gd name="T2" fmla="*/ 0 w 1"/>
                <a:gd name="T3" fmla="*/ 2 h 2"/>
                <a:gd name="T4" fmla="*/ 0 w 1"/>
                <a:gd name="T5" fmla="*/ 2 h 2"/>
                <a:gd name="T6" fmla="*/ 1 w 1"/>
                <a:gd name="T7" fmla="*/ 0 h 2"/>
                <a:gd name="T8" fmla="*/ 1 w 1"/>
                <a:gd name="T9" fmla="*/ 0 h 2"/>
                <a:gd name="T10" fmla="*/ 1 w 1"/>
                <a:gd name="T11" fmla="*/ 0 h 2"/>
                <a:gd name="T12" fmla="*/ 1 w 1"/>
                <a:gd name="T13" fmla="*/ 2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2"/>
                    <a:pt x="0" y="2"/>
                  </a:cubicBezTo>
                  <a:cubicBezTo>
                    <a:pt x="0" y="1"/>
                    <a:pt x="0" y="1"/>
                    <a:pt x="1" y="0"/>
                  </a:cubicBezTo>
                  <a:cubicBezTo>
                    <a:pt x="1" y="0"/>
                    <a:pt x="1" y="0"/>
                    <a:pt x="1" y="0"/>
                  </a:cubicBezTo>
                  <a:cubicBezTo>
                    <a:pt x="1" y="0"/>
                    <a:pt x="1" y="0"/>
                    <a:pt x="1" y="0"/>
                  </a:cubicBezTo>
                  <a:cubicBezTo>
                    <a:pt x="1" y="1"/>
                    <a:pt x="1" y="1"/>
                    <a:pt x="1" y="2"/>
                  </a:cubicBezTo>
                  <a:cubicBezTo>
                    <a:pt x="1" y="2"/>
                    <a:pt x="1"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16" name="Freeform 363"/>
            <p:cNvSpPr/>
            <p:nvPr/>
          </p:nvSpPr>
          <p:spPr bwMode="auto">
            <a:xfrm>
              <a:off x="5093" y="3255"/>
              <a:ext cx="3" cy="5"/>
            </a:xfrm>
            <a:custGeom>
              <a:avLst/>
              <a:gdLst>
                <a:gd name="T0" fmla="*/ 1 w 1"/>
                <a:gd name="T1" fmla="*/ 2 h 2"/>
                <a:gd name="T2" fmla="*/ 0 w 1"/>
                <a:gd name="T3" fmla="*/ 2 h 2"/>
                <a:gd name="T4" fmla="*/ 0 w 1"/>
                <a:gd name="T5" fmla="*/ 2 h 2"/>
                <a:gd name="T6" fmla="*/ 1 w 1"/>
                <a:gd name="T7" fmla="*/ 0 h 2"/>
                <a:gd name="T8" fmla="*/ 1 w 1"/>
                <a:gd name="T9" fmla="*/ 0 h 2"/>
                <a:gd name="T10" fmla="*/ 1 w 1"/>
                <a:gd name="T11" fmla="*/ 0 h 2"/>
                <a:gd name="T12" fmla="*/ 1 w 1"/>
                <a:gd name="T13" fmla="*/ 2 h 2"/>
                <a:gd name="T14" fmla="*/ 1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1" y="2"/>
                  </a:moveTo>
                  <a:cubicBezTo>
                    <a:pt x="1" y="2"/>
                    <a:pt x="0" y="2"/>
                    <a:pt x="0" y="2"/>
                  </a:cubicBezTo>
                  <a:cubicBezTo>
                    <a:pt x="0" y="2"/>
                    <a:pt x="0" y="2"/>
                    <a:pt x="0" y="2"/>
                  </a:cubicBezTo>
                  <a:cubicBezTo>
                    <a:pt x="0" y="1"/>
                    <a:pt x="0" y="1"/>
                    <a:pt x="1" y="0"/>
                  </a:cubicBezTo>
                  <a:cubicBezTo>
                    <a:pt x="1" y="0"/>
                    <a:pt x="1" y="0"/>
                    <a:pt x="1" y="0"/>
                  </a:cubicBezTo>
                  <a:cubicBezTo>
                    <a:pt x="1" y="0"/>
                    <a:pt x="1" y="0"/>
                    <a:pt x="1" y="0"/>
                  </a:cubicBezTo>
                  <a:cubicBezTo>
                    <a:pt x="1" y="1"/>
                    <a:pt x="1" y="1"/>
                    <a:pt x="1" y="2"/>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17" name="Freeform 364"/>
            <p:cNvSpPr/>
            <p:nvPr/>
          </p:nvSpPr>
          <p:spPr bwMode="auto">
            <a:xfrm>
              <a:off x="5106" y="3244"/>
              <a:ext cx="3" cy="5"/>
            </a:xfrm>
            <a:custGeom>
              <a:avLst/>
              <a:gdLst>
                <a:gd name="T0" fmla="*/ 0 w 1"/>
                <a:gd name="T1" fmla="*/ 2 h 2"/>
                <a:gd name="T2" fmla="*/ 0 w 1"/>
                <a:gd name="T3" fmla="*/ 2 h 2"/>
                <a:gd name="T4" fmla="*/ 0 w 1"/>
                <a:gd name="T5" fmla="*/ 1 h 2"/>
                <a:gd name="T6" fmla="*/ 0 w 1"/>
                <a:gd name="T7" fmla="*/ 0 h 2"/>
                <a:gd name="T8" fmla="*/ 0 w 1"/>
                <a:gd name="T9" fmla="*/ 0 h 2"/>
                <a:gd name="T10" fmla="*/ 1 w 1"/>
                <a:gd name="T11" fmla="*/ 0 h 2"/>
                <a:gd name="T12" fmla="*/ 0 w 1"/>
                <a:gd name="T13" fmla="*/ 2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2"/>
                    <a:pt x="0" y="1"/>
                  </a:cubicBezTo>
                  <a:cubicBezTo>
                    <a:pt x="0" y="1"/>
                    <a:pt x="0" y="0"/>
                    <a:pt x="0" y="0"/>
                  </a:cubicBezTo>
                  <a:cubicBezTo>
                    <a:pt x="0" y="0"/>
                    <a:pt x="0" y="0"/>
                    <a:pt x="0" y="0"/>
                  </a:cubicBezTo>
                  <a:cubicBezTo>
                    <a:pt x="0" y="0"/>
                    <a:pt x="1" y="0"/>
                    <a:pt x="1" y="0"/>
                  </a:cubicBezTo>
                  <a:cubicBezTo>
                    <a:pt x="0" y="1"/>
                    <a:pt x="0" y="1"/>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18" name="Freeform 365"/>
            <p:cNvSpPr/>
            <p:nvPr/>
          </p:nvSpPr>
          <p:spPr bwMode="auto">
            <a:xfrm>
              <a:off x="5070" y="3249"/>
              <a:ext cx="3" cy="8"/>
            </a:xfrm>
            <a:custGeom>
              <a:avLst/>
              <a:gdLst>
                <a:gd name="T0" fmla="*/ 1 w 1"/>
                <a:gd name="T1" fmla="*/ 3 h 3"/>
                <a:gd name="T2" fmla="*/ 0 w 1"/>
                <a:gd name="T3" fmla="*/ 2 h 3"/>
                <a:gd name="T4" fmla="*/ 0 w 1"/>
                <a:gd name="T5" fmla="*/ 2 h 3"/>
                <a:gd name="T6" fmla="*/ 1 w 1"/>
                <a:gd name="T7" fmla="*/ 1 h 3"/>
                <a:gd name="T8" fmla="*/ 1 w 1"/>
                <a:gd name="T9" fmla="*/ 0 h 3"/>
                <a:gd name="T10" fmla="*/ 1 w 1"/>
                <a:gd name="T11" fmla="*/ 1 h 3"/>
                <a:gd name="T12" fmla="*/ 1 w 1"/>
                <a:gd name="T13" fmla="*/ 2 h 3"/>
                <a:gd name="T14" fmla="*/ 1 w 1"/>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3">
                  <a:moveTo>
                    <a:pt x="1" y="3"/>
                  </a:moveTo>
                  <a:cubicBezTo>
                    <a:pt x="1" y="3"/>
                    <a:pt x="0" y="3"/>
                    <a:pt x="0" y="2"/>
                  </a:cubicBezTo>
                  <a:cubicBezTo>
                    <a:pt x="0" y="2"/>
                    <a:pt x="0" y="2"/>
                    <a:pt x="0" y="2"/>
                  </a:cubicBezTo>
                  <a:cubicBezTo>
                    <a:pt x="0" y="2"/>
                    <a:pt x="1" y="1"/>
                    <a:pt x="1" y="1"/>
                  </a:cubicBezTo>
                  <a:cubicBezTo>
                    <a:pt x="1" y="0"/>
                    <a:pt x="1" y="0"/>
                    <a:pt x="1" y="0"/>
                  </a:cubicBezTo>
                  <a:cubicBezTo>
                    <a:pt x="1" y="0"/>
                    <a:pt x="1" y="1"/>
                    <a:pt x="1" y="1"/>
                  </a:cubicBezTo>
                  <a:cubicBezTo>
                    <a:pt x="1" y="1"/>
                    <a:pt x="1" y="2"/>
                    <a:pt x="1" y="2"/>
                  </a:cubicBezTo>
                  <a:cubicBezTo>
                    <a:pt x="1" y="3"/>
                    <a:pt x="1" y="3"/>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19" name="Freeform 366"/>
            <p:cNvSpPr/>
            <p:nvPr/>
          </p:nvSpPr>
          <p:spPr bwMode="auto">
            <a:xfrm>
              <a:off x="5065" y="3237"/>
              <a:ext cx="3" cy="5"/>
            </a:xfrm>
            <a:custGeom>
              <a:avLst/>
              <a:gdLst>
                <a:gd name="T0" fmla="*/ 0 w 1"/>
                <a:gd name="T1" fmla="*/ 2 h 2"/>
                <a:gd name="T2" fmla="*/ 0 w 1"/>
                <a:gd name="T3" fmla="*/ 2 h 2"/>
                <a:gd name="T4" fmla="*/ 0 w 1"/>
                <a:gd name="T5" fmla="*/ 2 h 2"/>
                <a:gd name="T6" fmla="*/ 0 w 1"/>
                <a:gd name="T7" fmla="*/ 0 h 2"/>
                <a:gd name="T8" fmla="*/ 1 w 1"/>
                <a:gd name="T9" fmla="*/ 0 h 2"/>
                <a:gd name="T10" fmla="*/ 1 w 1"/>
                <a:gd name="T11" fmla="*/ 0 h 2"/>
                <a:gd name="T12" fmla="*/ 0 w 1"/>
                <a:gd name="T13" fmla="*/ 2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2"/>
                    <a:pt x="0" y="2"/>
                  </a:cubicBezTo>
                  <a:cubicBezTo>
                    <a:pt x="0" y="1"/>
                    <a:pt x="0" y="0"/>
                    <a:pt x="0" y="0"/>
                  </a:cubicBezTo>
                  <a:cubicBezTo>
                    <a:pt x="0" y="0"/>
                    <a:pt x="0" y="0"/>
                    <a:pt x="1" y="0"/>
                  </a:cubicBezTo>
                  <a:cubicBezTo>
                    <a:pt x="1" y="0"/>
                    <a:pt x="1" y="0"/>
                    <a:pt x="1" y="0"/>
                  </a:cubicBezTo>
                  <a:cubicBezTo>
                    <a:pt x="1" y="1"/>
                    <a:pt x="1" y="1"/>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20" name="Freeform 367"/>
            <p:cNvSpPr/>
            <p:nvPr/>
          </p:nvSpPr>
          <p:spPr bwMode="auto">
            <a:xfrm>
              <a:off x="5063" y="3237"/>
              <a:ext cx="2" cy="2"/>
            </a:xfrm>
            <a:custGeom>
              <a:avLst/>
              <a:gdLst>
                <a:gd name="T0" fmla="*/ 0 w 1"/>
                <a:gd name="T1" fmla="*/ 1 h 1"/>
                <a:gd name="T2" fmla="*/ 0 w 1"/>
                <a:gd name="T3" fmla="*/ 1 h 1"/>
                <a:gd name="T4" fmla="*/ 0 w 1"/>
                <a:gd name="T5" fmla="*/ 1 h 1"/>
                <a:gd name="T6" fmla="*/ 1 w 1"/>
                <a:gd name="T7" fmla="*/ 0 h 1"/>
                <a:gd name="T8" fmla="*/ 1 w 1"/>
                <a:gd name="T9" fmla="*/ 0 h 1"/>
                <a:gd name="T10" fmla="*/ 1 w 1"/>
                <a:gd name="T11" fmla="*/ 0 h 1"/>
                <a:gd name="T12" fmla="*/ 0 w 1"/>
                <a:gd name="T13" fmla="*/ 1 h 1"/>
                <a:gd name="T14" fmla="*/ 0 w 1"/>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0" y="1"/>
                  </a:moveTo>
                  <a:cubicBezTo>
                    <a:pt x="0" y="1"/>
                    <a:pt x="0" y="1"/>
                    <a:pt x="0" y="1"/>
                  </a:cubicBezTo>
                  <a:cubicBezTo>
                    <a:pt x="0" y="1"/>
                    <a:pt x="0" y="1"/>
                    <a:pt x="0" y="1"/>
                  </a:cubicBezTo>
                  <a:cubicBezTo>
                    <a:pt x="0" y="1"/>
                    <a:pt x="1" y="0"/>
                    <a:pt x="1" y="0"/>
                  </a:cubicBezTo>
                  <a:cubicBezTo>
                    <a:pt x="1" y="0"/>
                    <a:pt x="1" y="0"/>
                    <a:pt x="1" y="0"/>
                  </a:cubicBezTo>
                  <a:cubicBezTo>
                    <a:pt x="1" y="0"/>
                    <a:pt x="1" y="0"/>
                    <a:pt x="1" y="0"/>
                  </a:cubicBezTo>
                  <a:cubicBezTo>
                    <a:pt x="1" y="0"/>
                    <a:pt x="1"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21" name="Freeform 368"/>
            <p:cNvSpPr/>
            <p:nvPr/>
          </p:nvSpPr>
          <p:spPr bwMode="auto">
            <a:xfrm>
              <a:off x="5065" y="3237"/>
              <a:ext cx="3" cy="5"/>
            </a:xfrm>
            <a:custGeom>
              <a:avLst/>
              <a:gdLst>
                <a:gd name="T0" fmla="*/ 0 w 1"/>
                <a:gd name="T1" fmla="*/ 2 h 2"/>
                <a:gd name="T2" fmla="*/ 0 w 1"/>
                <a:gd name="T3" fmla="*/ 2 h 2"/>
                <a:gd name="T4" fmla="*/ 0 w 1"/>
                <a:gd name="T5" fmla="*/ 2 h 2"/>
                <a:gd name="T6" fmla="*/ 0 w 1"/>
                <a:gd name="T7" fmla="*/ 1 h 2"/>
                <a:gd name="T8" fmla="*/ 0 w 1"/>
                <a:gd name="T9" fmla="*/ 0 h 2"/>
                <a:gd name="T10" fmla="*/ 0 w 1"/>
                <a:gd name="T11" fmla="*/ 0 h 2"/>
                <a:gd name="T12" fmla="*/ 1 w 1"/>
                <a:gd name="T13" fmla="*/ 0 h 2"/>
                <a:gd name="T14" fmla="*/ 0 w 1"/>
                <a:gd name="T15" fmla="*/ 2 h 2"/>
                <a:gd name="T16" fmla="*/ 0 w 1"/>
                <a:gd name="T17" fmla="*/ 2 h 2"/>
                <a:gd name="T18" fmla="*/ 0 w 1"/>
                <a:gd name="T19"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 h="2">
                  <a:moveTo>
                    <a:pt x="0" y="2"/>
                  </a:moveTo>
                  <a:cubicBezTo>
                    <a:pt x="0" y="2"/>
                    <a:pt x="0" y="2"/>
                    <a:pt x="0" y="2"/>
                  </a:cubicBezTo>
                  <a:cubicBezTo>
                    <a:pt x="0" y="2"/>
                    <a:pt x="0" y="2"/>
                    <a:pt x="0" y="2"/>
                  </a:cubicBezTo>
                  <a:cubicBezTo>
                    <a:pt x="0" y="2"/>
                    <a:pt x="0" y="1"/>
                    <a:pt x="0" y="1"/>
                  </a:cubicBezTo>
                  <a:cubicBezTo>
                    <a:pt x="0" y="0"/>
                    <a:pt x="0" y="0"/>
                    <a:pt x="0" y="0"/>
                  </a:cubicBezTo>
                  <a:cubicBezTo>
                    <a:pt x="0" y="0"/>
                    <a:pt x="0" y="0"/>
                    <a:pt x="0" y="0"/>
                  </a:cubicBezTo>
                  <a:cubicBezTo>
                    <a:pt x="1" y="0"/>
                    <a:pt x="1" y="0"/>
                    <a:pt x="1" y="0"/>
                  </a:cubicBezTo>
                  <a:cubicBezTo>
                    <a:pt x="0" y="2"/>
                    <a:pt x="0" y="2"/>
                    <a:pt x="0" y="2"/>
                  </a:cubicBezTo>
                  <a:cubicBezTo>
                    <a:pt x="0" y="2"/>
                    <a:pt x="0" y="2"/>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22" name="Freeform 369"/>
            <p:cNvSpPr/>
            <p:nvPr/>
          </p:nvSpPr>
          <p:spPr bwMode="auto">
            <a:xfrm>
              <a:off x="5065" y="3249"/>
              <a:ext cx="3" cy="3"/>
            </a:xfrm>
            <a:custGeom>
              <a:avLst/>
              <a:gdLst>
                <a:gd name="T0" fmla="*/ 0 w 1"/>
                <a:gd name="T1" fmla="*/ 1 h 1"/>
                <a:gd name="T2" fmla="*/ 0 w 1"/>
                <a:gd name="T3" fmla="*/ 1 h 1"/>
                <a:gd name="T4" fmla="*/ 0 w 1"/>
                <a:gd name="T5" fmla="*/ 1 h 1"/>
                <a:gd name="T6" fmla="*/ 0 w 1"/>
                <a:gd name="T7" fmla="*/ 0 h 1"/>
                <a:gd name="T8" fmla="*/ 1 w 1"/>
                <a:gd name="T9" fmla="*/ 0 h 1"/>
                <a:gd name="T10" fmla="*/ 1 w 1"/>
                <a:gd name="T11" fmla="*/ 0 h 1"/>
                <a:gd name="T12" fmla="*/ 0 w 1"/>
                <a:gd name="T13" fmla="*/ 1 h 1"/>
                <a:gd name="T14" fmla="*/ 0 w 1"/>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0" y="1"/>
                  </a:moveTo>
                  <a:cubicBezTo>
                    <a:pt x="0" y="1"/>
                    <a:pt x="0" y="1"/>
                    <a:pt x="0" y="1"/>
                  </a:cubicBezTo>
                  <a:cubicBezTo>
                    <a:pt x="0" y="1"/>
                    <a:pt x="0" y="1"/>
                    <a:pt x="0" y="1"/>
                  </a:cubicBezTo>
                  <a:cubicBezTo>
                    <a:pt x="0" y="0"/>
                    <a:pt x="0" y="0"/>
                    <a:pt x="0" y="0"/>
                  </a:cubicBezTo>
                  <a:cubicBezTo>
                    <a:pt x="1" y="0"/>
                    <a:pt x="1" y="0"/>
                    <a:pt x="1" y="0"/>
                  </a:cubicBezTo>
                  <a:cubicBezTo>
                    <a:pt x="1" y="0"/>
                    <a:pt x="1" y="0"/>
                    <a:pt x="1" y="0"/>
                  </a:cubicBezTo>
                  <a:cubicBezTo>
                    <a:pt x="0" y="1"/>
                    <a:pt x="0"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23" name="Freeform 370"/>
            <p:cNvSpPr/>
            <p:nvPr/>
          </p:nvSpPr>
          <p:spPr bwMode="auto">
            <a:xfrm>
              <a:off x="5065" y="3249"/>
              <a:ext cx="3" cy="6"/>
            </a:xfrm>
            <a:custGeom>
              <a:avLst/>
              <a:gdLst>
                <a:gd name="T0" fmla="*/ 0 w 1"/>
                <a:gd name="T1" fmla="*/ 2 h 2"/>
                <a:gd name="T2" fmla="*/ 0 w 1"/>
                <a:gd name="T3" fmla="*/ 2 h 2"/>
                <a:gd name="T4" fmla="*/ 0 w 1"/>
                <a:gd name="T5" fmla="*/ 1 h 2"/>
                <a:gd name="T6" fmla="*/ 1 w 1"/>
                <a:gd name="T7" fmla="*/ 0 h 2"/>
                <a:gd name="T8" fmla="*/ 1 w 1"/>
                <a:gd name="T9" fmla="*/ 0 h 2"/>
                <a:gd name="T10" fmla="*/ 1 w 1"/>
                <a:gd name="T11" fmla="*/ 1 h 2"/>
                <a:gd name="T12" fmla="*/ 0 w 1"/>
                <a:gd name="T13" fmla="*/ 1 h 2"/>
                <a:gd name="T14" fmla="*/ 0 w 1"/>
                <a:gd name="T15" fmla="*/ 2 h 2"/>
                <a:gd name="T16" fmla="*/ 0 w 1"/>
                <a:gd name="T17" fmla="*/ 2 h 2"/>
                <a:gd name="T18" fmla="*/ 0 w 1"/>
                <a:gd name="T19"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 h="2">
                  <a:moveTo>
                    <a:pt x="0" y="2"/>
                  </a:moveTo>
                  <a:cubicBezTo>
                    <a:pt x="0" y="2"/>
                    <a:pt x="0" y="2"/>
                    <a:pt x="0" y="2"/>
                  </a:cubicBezTo>
                  <a:cubicBezTo>
                    <a:pt x="0" y="2"/>
                    <a:pt x="0" y="1"/>
                    <a:pt x="0" y="1"/>
                  </a:cubicBezTo>
                  <a:cubicBezTo>
                    <a:pt x="1" y="0"/>
                    <a:pt x="1" y="0"/>
                    <a:pt x="1" y="0"/>
                  </a:cubicBezTo>
                  <a:cubicBezTo>
                    <a:pt x="1" y="0"/>
                    <a:pt x="1" y="0"/>
                    <a:pt x="1" y="0"/>
                  </a:cubicBezTo>
                  <a:cubicBezTo>
                    <a:pt x="1" y="0"/>
                    <a:pt x="1" y="1"/>
                    <a:pt x="1" y="1"/>
                  </a:cubicBezTo>
                  <a:cubicBezTo>
                    <a:pt x="0" y="1"/>
                    <a:pt x="0" y="1"/>
                    <a:pt x="0" y="1"/>
                  </a:cubicBezTo>
                  <a:cubicBezTo>
                    <a:pt x="0" y="2"/>
                    <a:pt x="0" y="2"/>
                    <a:pt x="0" y="2"/>
                  </a:cubicBezTo>
                  <a:cubicBezTo>
                    <a:pt x="0" y="2"/>
                    <a:pt x="0" y="2"/>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24" name="Freeform 371"/>
            <p:cNvSpPr/>
            <p:nvPr/>
          </p:nvSpPr>
          <p:spPr bwMode="auto">
            <a:xfrm>
              <a:off x="5065" y="3252"/>
              <a:ext cx="3" cy="3"/>
            </a:xfrm>
            <a:custGeom>
              <a:avLst/>
              <a:gdLst>
                <a:gd name="T0" fmla="*/ 0 w 1"/>
                <a:gd name="T1" fmla="*/ 1 h 1"/>
                <a:gd name="T2" fmla="*/ 0 w 1"/>
                <a:gd name="T3" fmla="*/ 1 h 1"/>
                <a:gd name="T4" fmla="*/ 0 w 1"/>
                <a:gd name="T5" fmla="*/ 1 h 1"/>
                <a:gd name="T6" fmla="*/ 1 w 1"/>
                <a:gd name="T7" fmla="*/ 0 h 1"/>
                <a:gd name="T8" fmla="*/ 1 w 1"/>
                <a:gd name="T9" fmla="*/ 0 h 1"/>
                <a:gd name="T10" fmla="*/ 1 w 1"/>
                <a:gd name="T11" fmla="*/ 0 h 1"/>
                <a:gd name="T12" fmla="*/ 0 w 1"/>
                <a:gd name="T13" fmla="*/ 1 h 1"/>
                <a:gd name="T14" fmla="*/ 0 w 1"/>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0" y="1"/>
                  </a:moveTo>
                  <a:cubicBezTo>
                    <a:pt x="0" y="1"/>
                    <a:pt x="0" y="1"/>
                    <a:pt x="0" y="1"/>
                  </a:cubicBezTo>
                  <a:cubicBezTo>
                    <a:pt x="0" y="1"/>
                    <a:pt x="0" y="1"/>
                    <a:pt x="0" y="1"/>
                  </a:cubicBezTo>
                  <a:cubicBezTo>
                    <a:pt x="0" y="0"/>
                    <a:pt x="1" y="0"/>
                    <a:pt x="1" y="0"/>
                  </a:cubicBezTo>
                  <a:cubicBezTo>
                    <a:pt x="1" y="0"/>
                    <a:pt x="1" y="0"/>
                    <a:pt x="1" y="0"/>
                  </a:cubicBezTo>
                  <a:cubicBezTo>
                    <a:pt x="1" y="0"/>
                    <a:pt x="1" y="0"/>
                    <a:pt x="1" y="0"/>
                  </a:cubicBezTo>
                  <a:cubicBezTo>
                    <a:pt x="1" y="0"/>
                    <a:pt x="1"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25" name="Freeform 372"/>
            <p:cNvSpPr/>
            <p:nvPr/>
          </p:nvSpPr>
          <p:spPr bwMode="auto">
            <a:xfrm>
              <a:off x="5065" y="3252"/>
              <a:ext cx="5" cy="5"/>
            </a:xfrm>
            <a:custGeom>
              <a:avLst/>
              <a:gdLst>
                <a:gd name="T0" fmla="*/ 1 w 2"/>
                <a:gd name="T1" fmla="*/ 2 h 2"/>
                <a:gd name="T2" fmla="*/ 1 w 2"/>
                <a:gd name="T3" fmla="*/ 1 h 2"/>
                <a:gd name="T4" fmla="*/ 1 w 2"/>
                <a:gd name="T5" fmla="*/ 1 h 2"/>
                <a:gd name="T6" fmla="*/ 1 w 2"/>
                <a:gd name="T7" fmla="*/ 0 h 2"/>
                <a:gd name="T8" fmla="*/ 2 w 2"/>
                <a:gd name="T9" fmla="*/ 0 h 2"/>
                <a:gd name="T10" fmla="*/ 2 w 2"/>
                <a:gd name="T11" fmla="*/ 0 h 2"/>
                <a:gd name="T12" fmla="*/ 1 w 2"/>
                <a:gd name="T13" fmla="*/ 1 h 2"/>
                <a:gd name="T14" fmla="*/ 1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1" y="2"/>
                  </a:moveTo>
                  <a:cubicBezTo>
                    <a:pt x="1" y="2"/>
                    <a:pt x="1" y="1"/>
                    <a:pt x="1" y="1"/>
                  </a:cubicBezTo>
                  <a:cubicBezTo>
                    <a:pt x="0" y="1"/>
                    <a:pt x="0" y="1"/>
                    <a:pt x="1" y="1"/>
                  </a:cubicBezTo>
                  <a:cubicBezTo>
                    <a:pt x="1" y="0"/>
                    <a:pt x="1" y="0"/>
                    <a:pt x="1" y="0"/>
                  </a:cubicBezTo>
                  <a:cubicBezTo>
                    <a:pt x="1" y="0"/>
                    <a:pt x="2" y="0"/>
                    <a:pt x="2" y="0"/>
                  </a:cubicBezTo>
                  <a:cubicBezTo>
                    <a:pt x="2" y="0"/>
                    <a:pt x="2" y="0"/>
                    <a:pt x="2" y="0"/>
                  </a:cubicBezTo>
                  <a:cubicBezTo>
                    <a:pt x="1" y="1"/>
                    <a:pt x="1" y="1"/>
                    <a:pt x="1" y="1"/>
                  </a:cubicBezTo>
                  <a:cubicBezTo>
                    <a:pt x="1" y="1"/>
                    <a:pt x="1"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26" name="Freeform 373"/>
            <p:cNvSpPr/>
            <p:nvPr/>
          </p:nvSpPr>
          <p:spPr bwMode="auto">
            <a:xfrm>
              <a:off x="5073" y="3252"/>
              <a:ext cx="3" cy="3"/>
            </a:xfrm>
            <a:custGeom>
              <a:avLst/>
              <a:gdLst>
                <a:gd name="T0" fmla="*/ 0 w 1"/>
                <a:gd name="T1" fmla="*/ 1 h 1"/>
                <a:gd name="T2" fmla="*/ 0 w 1"/>
                <a:gd name="T3" fmla="*/ 1 h 1"/>
                <a:gd name="T4" fmla="*/ 0 w 1"/>
                <a:gd name="T5" fmla="*/ 1 h 1"/>
                <a:gd name="T6" fmla="*/ 0 w 1"/>
                <a:gd name="T7" fmla="*/ 0 h 1"/>
                <a:gd name="T8" fmla="*/ 1 w 1"/>
                <a:gd name="T9" fmla="*/ 0 h 1"/>
                <a:gd name="T10" fmla="*/ 1 w 1"/>
                <a:gd name="T11" fmla="*/ 0 h 1"/>
                <a:gd name="T12" fmla="*/ 0 w 1"/>
                <a:gd name="T13" fmla="*/ 1 h 1"/>
                <a:gd name="T14" fmla="*/ 0 w 1"/>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0" y="1"/>
                  </a:moveTo>
                  <a:cubicBezTo>
                    <a:pt x="0" y="1"/>
                    <a:pt x="0" y="1"/>
                    <a:pt x="0" y="1"/>
                  </a:cubicBezTo>
                  <a:cubicBezTo>
                    <a:pt x="0" y="1"/>
                    <a:pt x="0" y="1"/>
                    <a:pt x="0" y="1"/>
                  </a:cubicBezTo>
                  <a:cubicBezTo>
                    <a:pt x="0" y="0"/>
                    <a:pt x="0" y="0"/>
                    <a:pt x="0" y="0"/>
                  </a:cubicBezTo>
                  <a:cubicBezTo>
                    <a:pt x="1" y="0"/>
                    <a:pt x="1" y="0"/>
                    <a:pt x="1" y="0"/>
                  </a:cubicBezTo>
                  <a:cubicBezTo>
                    <a:pt x="1" y="0"/>
                    <a:pt x="1" y="0"/>
                    <a:pt x="1" y="0"/>
                  </a:cubicBezTo>
                  <a:cubicBezTo>
                    <a:pt x="0" y="0"/>
                    <a:pt x="0"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27" name="Freeform 374"/>
            <p:cNvSpPr/>
            <p:nvPr/>
          </p:nvSpPr>
          <p:spPr bwMode="auto">
            <a:xfrm>
              <a:off x="5073" y="3252"/>
              <a:ext cx="3" cy="5"/>
            </a:xfrm>
            <a:custGeom>
              <a:avLst/>
              <a:gdLst>
                <a:gd name="T0" fmla="*/ 0 w 1"/>
                <a:gd name="T1" fmla="*/ 2 h 2"/>
                <a:gd name="T2" fmla="*/ 0 w 1"/>
                <a:gd name="T3" fmla="*/ 1 h 2"/>
                <a:gd name="T4" fmla="*/ 0 w 1"/>
                <a:gd name="T5" fmla="*/ 1 h 2"/>
                <a:gd name="T6" fmla="*/ 1 w 1"/>
                <a:gd name="T7" fmla="*/ 0 h 2"/>
                <a:gd name="T8" fmla="*/ 1 w 1"/>
                <a:gd name="T9" fmla="*/ 0 h 2"/>
                <a:gd name="T10" fmla="*/ 1 w 1"/>
                <a:gd name="T11" fmla="*/ 1 h 2"/>
                <a:gd name="T12" fmla="*/ 0 w 1"/>
                <a:gd name="T13" fmla="*/ 1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1"/>
                    <a:pt x="0" y="1"/>
                  </a:cubicBezTo>
                  <a:cubicBezTo>
                    <a:pt x="0" y="1"/>
                    <a:pt x="0" y="1"/>
                    <a:pt x="0" y="1"/>
                  </a:cubicBezTo>
                  <a:cubicBezTo>
                    <a:pt x="1" y="0"/>
                    <a:pt x="1" y="0"/>
                    <a:pt x="1" y="0"/>
                  </a:cubicBezTo>
                  <a:cubicBezTo>
                    <a:pt x="1" y="0"/>
                    <a:pt x="1" y="0"/>
                    <a:pt x="1" y="0"/>
                  </a:cubicBezTo>
                  <a:cubicBezTo>
                    <a:pt x="1" y="0"/>
                    <a:pt x="1" y="1"/>
                    <a:pt x="1" y="1"/>
                  </a:cubicBezTo>
                  <a:cubicBezTo>
                    <a:pt x="0" y="1"/>
                    <a:pt x="0" y="1"/>
                    <a:pt x="0" y="1"/>
                  </a:cubicBezTo>
                  <a:cubicBezTo>
                    <a:pt x="0" y="1"/>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28" name="Freeform 375"/>
            <p:cNvSpPr/>
            <p:nvPr/>
          </p:nvSpPr>
          <p:spPr bwMode="auto">
            <a:xfrm>
              <a:off x="5073" y="3255"/>
              <a:ext cx="5" cy="2"/>
            </a:xfrm>
            <a:custGeom>
              <a:avLst/>
              <a:gdLst>
                <a:gd name="T0" fmla="*/ 0 w 2"/>
                <a:gd name="T1" fmla="*/ 1 h 1"/>
                <a:gd name="T2" fmla="*/ 0 w 2"/>
                <a:gd name="T3" fmla="*/ 1 h 1"/>
                <a:gd name="T4" fmla="*/ 0 w 2"/>
                <a:gd name="T5" fmla="*/ 1 h 1"/>
                <a:gd name="T6" fmla="*/ 1 w 2"/>
                <a:gd name="T7" fmla="*/ 0 h 1"/>
                <a:gd name="T8" fmla="*/ 2 w 2"/>
                <a:gd name="T9" fmla="*/ 0 h 1"/>
                <a:gd name="T10" fmla="*/ 2 w 2"/>
                <a:gd name="T11" fmla="*/ 0 h 1"/>
                <a:gd name="T12" fmla="*/ 1 w 2"/>
                <a:gd name="T13" fmla="*/ 1 h 1"/>
                <a:gd name="T14" fmla="*/ 0 w 2"/>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1">
                  <a:moveTo>
                    <a:pt x="0" y="1"/>
                  </a:moveTo>
                  <a:cubicBezTo>
                    <a:pt x="0" y="1"/>
                    <a:pt x="0" y="1"/>
                    <a:pt x="0" y="1"/>
                  </a:cubicBezTo>
                  <a:cubicBezTo>
                    <a:pt x="0" y="1"/>
                    <a:pt x="0" y="1"/>
                    <a:pt x="0" y="1"/>
                  </a:cubicBezTo>
                  <a:cubicBezTo>
                    <a:pt x="1" y="0"/>
                    <a:pt x="1" y="0"/>
                    <a:pt x="1" y="0"/>
                  </a:cubicBezTo>
                  <a:cubicBezTo>
                    <a:pt x="2" y="0"/>
                    <a:pt x="2" y="0"/>
                    <a:pt x="2" y="0"/>
                  </a:cubicBezTo>
                  <a:cubicBezTo>
                    <a:pt x="2" y="0"/>
                    <a:pt x="2" y="0"/>
                    <a:pt x="2" y="0"/>
                  </a:cubicBezTo>
                  <a:cubicBezTo>
                    <a:pt x="1" y="0"/>
                    <a:pt x="1" y="0"/>
                    <a:pt x="1"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29" name="Freeform 376"/>
            <p:cNvSpPr/>
            <p:nvPr/>
          </p:nvSpPr>
          <p:spPr bwMode="auto">
            <a:xfrm>
              <a:off x="5076" y="3255"/>
              <a:ext cx="2" cy="2"/>
            </a:xfrm>
            <a:custGeom>
              <a:avLst/>
              <a:gdLst>
                <a:gd name="T0" fmla="*/ 0 w 1"/>
                <a:gd name="T1" fmla="*/ 1 h 1"/>
                <a:gd name="T2" fmla="*/ 0 w 1"/>
                <a:gd name="T3" fmla="*/ 1 h 1"/>
                <a:gd name="T4" fmla="*/ 0 w 1"/>
                <a:gd name="T5" fmla="*/ 1 h 1"/>
                <a:gd name="T6" fmla="*/ 1 w 1"/>
                <a:gd name="T7" fmla="*/ 0 h 1"/>
                <a:gd name="T8" fmla="*/ 1 w 1"/>
                <a:gd name="T9" fmla="*/ 0 h 1"/>
                <a:gd name="T10" fmla="*/ 1 w 1"/>
                <a:gd name="T11" fmla="*/ 0 h 1"/>
                <a:gd name="T12" fmla="*/ 0 w 1"/>
                <a:gd name="T13" fmla="*/ 1 h 1"/>
                <a:gd name="T14" fmla="*/ 0 w 1"/>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0" y="1"/>
                  </a:moveTo>
                  <a:cubicBezTo>
                    <a:pt x="0" y="1"/>
                    <a:pt x="0" y="1"/>
                    <a:pt x="0" y="1"/>
                  </a:cubicBezTo>
                  <a:cubicBezTo>
                    <a:pt x="0" y="1"/>
                    <a:pt x="0" y="1"/>
                    <a:pt x="0" y="1"/>
                  </a:cubicBezTo>
                  <a:cubicBezTo>
                    <a:pt x="0" y="1"/>
                    <a:pt x="1" y="0"/>
                    <a:pt x="1" y="0"/>
                  </a:cubicBezTo>
                  <a:cubicBezTo>
                    <a:pt x="1" y="0"/>
                    <a:pt x="1" y="0"/>
                    <a:pt x="1" y="0"/>
                  </a:cubicBezTo>
                  <a:cubicBezTo>
                    <a:pt x="1" y="0"/>
                    <a:pt x="1" y="0"/>
                    <a:pt x="1" y="0"/>
                  </a:cubicBezTo>
                  <a:cubicBezTo>
                    <a:pt x="1" y="0"/>
                    <a:pt x="0"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30" name="Freeform 377"/>
            <p:cNvSpPr/>
            <p:nvPr/>
          </p:nvSpPr>
          <p:spPr bwMode="auto">
            <a:xfrm>
              <a:off x="5076" y="3255"/>
              <a:ext cx="5" cy="5"/>
            </a:xfrm>
            <a:custGeom>
              <a:avLst/>
              <a:gdLst>
                <a:gd name="T0" fmla="*/ 0 w 2"/>
                <a:gd name="T1" fmla="*/ 2 h 2"/>
                <a:gd name="T2" fmla="*/ 0 w 2"/>
                <a:gd name="T3" fmla="*/ 2 h 2"/>
                <a:gd name="T4" fmla="*/ 0 w 2"/>
                <a:gd name="T5" fmla="*/ 1 h 2"/>
                <a:gd name="T6" fmla="*/ 2 w 2"/>
                <a:gd name="T7" fmla="*/ 0 h 2"/>
                <a:gd name="T8" fmla="*/ 2 w 2"/>
                <a:gd name="T9" fmla="*/ 0 h 2"/>
                <a:gd name="T10" fmla="*/ 2 w 2"/>
                <a:gd name="T11" fmla="*/ 0 h 2"/>
                <a:gd name="T12" fmla="*/ 1 w 2"/>
                <a:gd name="T13" fmla="*/ 1 h 2"/>
                <a:gd name="T14" fmla="*/ 0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2"/>
                  </a:moveTo>
                  <a:cubicBezTo>
                    <a:pt x="0" y="2"/>
                    <a:pt x="0" y="2"/>
                    <a:pt x="0" y="2"/>
                  </a:cubicBezTo>
                  <a:cubicBezTo>
                    <a:pt x="0" y="1"/>
                    <a:pt x="0" y="1"/>
                    <a:pt x="0" y="1"/>
                  </a:cubicBezTo>
                  <a:cubicBezTo>
                    <a:pt x="2" y="0"/>
                    <a:pt x="2" y="0"/>
                    <a:pt x="2" y="0"/>
                  </a:cubicBezTo>
                  <a:cubicBezTo>
                    <a:pt x="2" y="0"/>
                    <a:pt x="2" y="0"/>
                    <a:pt x="2" y="0"/>
                  </a:cubicBezTo>
                  <a:cubicBezTo>
                    <a:pt x="2" y="0"/>
                    <a:pt x="2" y="0"/>
                    <a:pt x="2" y="0"/>
                  </a:cubicBezTo>
                  <a:cubicBezTo>
                    <a:pt x="1" y="1"/>
                    <a:pt x="1" y="1"/>
                    <a:pt x="1" y="1"/>
                  </a:cubicBezTo>
                  <a:cubicBezTo>
                    <a:pt x="1"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31" name="Freeform 378"/>
            <p:cNvSpPr/>
            <p:nvPr/>
          </p:nvSpPr>
          <p:spPr bwMode="auto">
            <a:xfrm>
              <a:off x="5088" y="3257"/>
              <a:ext cx="3" cy="3"/>
            </a:xfrm>
            <a:custGeom>
              <a:avLst/>
              <a:gdLst>
                <a:gd name="T0" fmla="*/ 0 w 1"/>
                <a:gd name="T1" fmla="*/ 1 h 1"/>
                <a:gd name="T2" fmla="*/ 0 w 1"/>
                <a:gd name="T3" fmla="*/ 1 h 1"/>
                <a:gd name="T4" fmla="*/ 0 w 1"/>
                <a:gd name="T5" fmla="*/ 1 h 1"/>
                <a:gd name="T6" fmla="*/ 1 w 1"/>
                <a:gd name="T7" fmla="*/ 0 h 1"/>
                <a:gd name="T8" fmla="*/ 1 w 1"/>
                <a:gd name="T9" fmla="*/ 0 h 1"/>
                <a:gd name="T10" fmla="*/ 1 w 1"/>
                <a:gd name="T11" fmla="*/ 0 h 1"/>
                <a:gd name="T12" fmla="*/ 0 w 1"/>
                <a:gd name="T13" fmla="*/ 1 h 1"/>
                <a:gd name="T14" fmla="*/ 0 w 1"/>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0" y="1"/>
                  </a:moveTo>
                  <a:cubicBezTo>
                    <a:pt x="0" y="1"/>
                    <a:pt x="0" y="1"/>
                    <a:pt x="0" y="1"/>
                  </a:cubicBezTo>
                  <a:cubicBezTo>
                    <a:pt x="0" y="1"/>
                    <a:pt x="0" y="1"/>
                    <a:pt x="0" y="1"/>
                  </a:cubicBezTo>
                  <a:cubicBezTo>
                    <a:pt x="1" y="0"/>
                    <a:pt x="1" y="0"/>
                    <a:pt x="1" y="0"/>
                  </a:cubicBezTo>
                  <a:cubicBezTo>
                    <a:pt x="1" y="0"/>
                    <a:pt x="1" y="0"/>
                    <a:pt x="1" y="0"/>
                  </a:cubicBezTo>
                  <a:cubicBezTo>
                    <a:pt x="1" y="0"/>
                    <a:pt x="1" y="0"/>
                    <a:pt x="1" y="0"/>
                  </a:cubicBezTo>
                  <a:cubicBezTo>
                    <a:pt x="0" y="1"/>
                    <a:pt x="0"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32" name="Freeform 379"/>
            <p:cNvSpPr/>
            <p:nvPr/>
          </p:nvSpPr>
          <p:spPr bwMode="auto">
            <a:xfrm>
              <a:off x="5088" y="3255"/>
              <a:ext cx="5" cy="5"/>
            </a:xfrm>
            <a:custGeom>
              <a:avLst/>
              <a:gdLst>
                <a:gd name="T0" fmla="*/ 0 w 2"/>
                <a:gd name="T1" fmla="*/ 2 h 2"/>
                <a:gd name="T2" fmla="*/ 0 w 2"/>
                <a:gd name="T3" fmla="*/ 2 h 2"/>
                <a:gd name="T4" fmla="*/ 0 w 2"/>
                <a:gd name="T5" fmla="*/ 2 h 2"/>
                <a:gd name="T6" fmla="*/ 1 w 2"/>
                <a:gd name="T7" fmla="*/ 1 h 2"/>
                <a:gd name="T8" fmla="*/ 1 w 2"/>
                <a:gd name="T9" fmla="*/ 1 h 2"/>
                <a:gd name="T10" fmla="*/ 2 w 2"/>
                <a:gd name="T11" fmla="*/ 1 h 2"/>
                <a:gd name="T12" fmla="*/ 0 w 2"/>
                <a:gd name="T13" fmla="*/ 2 h 2"/>
                <a:gd name="T14" fmla="*/ 0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2"/>
                  </a:moveTo>
                  <a:cubicBezTo>
                    <a:pt x="0" y="2"/>
                    <a:pt x="0" y="2"/>
                    <a:pt x="0" y="2"/>
                  </a:cubicBezTo>
                  <a:cubicBezTo>
                    <a:pt x="0" y="2"/>
                    <a:pt x="0" y="2"/>
                    <a:pt x="0" y="2"/>
                  </a:cubicBezTo>
                  <a:cubicBezTo>
                    <a:pt x="0" y="2"/>
                    <a:pt x="1" y="1"/>
                    <a:pt x="1" y="1"/>
                  </a:cubicBezTo>
                  <a:cubicBezTo>
                    <a:pt x="1" y="0"/>
                    <a:pt x="1" y="0"/>
                    <a:pt x="1" y="1"/>
                  </a:cubicBezTo>
                  <a:cubicBezTo>
                    <a:pt x="2" y="1"/>
                    <a:pt x="2" y="1"/>
                    <a:pt x="2" y="1"/>
                  </a:cubicBezTo>
                  <a:cubicBezTo>
                    <a:pt x="1" y="1"/>
                    <a:pt x="1" y="2"/>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33" name="Freeform 380"/>
            <p:cNvSpPr/>
            <p:nvPr/>
          </p:nvSpPr>
          <p:spPr bwMode="auto">
            <a:xfrm>
              <a:off x="5091" y="3255"/>
              <a:ext cx="2" cy="5"/>
            </a:xfrm>
            <a:custGeom>
              <a:avLst/>
              <a:gdLst>
                <a:gd name="T0" fmla="*/ 0 w 1"/>
                <a:gd name="T1" fmla="*/ 2 h 2"/>
                <a:gd name="T2" fmla="*/ 0 w 1"/>
                <a:gd name="T3" fmla="*/ 2 h 2"/>
                <a:gd name="T4" fmla="*/ 0 w 1"/>
                <a:gd name="T5" fmla="*/ 2 h 2"/>
                <a:gd name="T6" fmla="*/ 1 w 1"/>
                <a:gd name="T7" fmla="*/ 0 h 2"/>
                <a:gd name="T8" fmla="*/ 1 w 1"/>
                <a:gd name="T9" fmla="*/ 0 h 2"/>
                <a:gd name="T10" fmla="*/ 1 w 1"/>
                <a:gd name="T11" fmla="*/ 0 h 2"/>
                <a:gd name="T12" fmla="*/ 0 w 1"/>
                <a:gd name="T13" fmla="*/ 2 h 2"/>
                <a:gd name="T14" fmla="*/ 0 w 1"/>
                <a:gd name="T15" fmla="*/ 2 h 2"/>
                <a:gd name="T16" fmla="*/ 0 w 1"/>
                <a:gd name="T17" fmla="*/ 2 h 2"/>
                <a:gd name="T18" fmla="*/ 0 w 1"/>
                <a:gd name="T19"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 h="2">
                  <a:moveTo>
                    <a:pt x="0" y="2"/>
                  </a:moveTo>
                  <a:cubicBezTo>
                    <a:pt x="0" y="2"/>
                    <a:pt x="0" y="2"/>
                    <a:pt x="0" y="2"/>
                  </a:cubicBezTo>
                  <a:cubicBezTo>
                    <a:pt x="0" y="2"/>
                    <a:pt x="0" y="2"/>
                    <a:pt x="0" y="2"/>
                  </a:cubicBezTo>
                  <a:cubicBezTo>
                    <a:pt x="1" y="0"/>
                    <a:pt x="1" y="0"/>
                    <a:pt x="1" y="0"/>
                  </a:cubicBezTo>
                  <a:cubicBezTo>
                    <a:pt x="1" y="0"/>
                    <a:pt x="1" y="0"/>
                    <a:pt x="1" y="0"/>
                  </a:cubicBezTo>
                  <a:cubicBezTo>
                    <a:pt x="1" y="0"/>
                    <a:pt x="1" y="0"/>
                    <a:pt x="1" y="0"/>
                  </a:cubicBezTo>
                  <a:cubicBezTo>
                    <a:pt x="0" y="2"/>
                    <a:pt x="0" y="2"/>
                    <a:pt x="0" y="2"/>
                  </a:cubicBezTo>
                  <a:cubicBezTo>
                    <a:pt x="0" y="2"/>
                    <a:pt x="0" y="2"/>
                    <a:pt x="0" y="2"/>
                  </a:cubicBezTo>
                  <a:cubicBezTo>
                    <a:pt x="0" y="2"/>
                    <a:pt x="0" y="2"/>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34" name="Freeform 381"/>
            <p:cNvSpPr/>
            <p:nvPr/>
          </p:nvSpPr>
          <p:spPr bwMode="auto">
            <a:xfrm>
              <a:off x="5068" y="3219"/>
              <a:ext cx="2" cy="3"/>
            </a:xfrm>
            <a:custGeom>
              <a:avLst/>
              <a:gdLst>
                <a:gd name="T0" fmla="*/ 0 w 1"/>
                <a:gd name="T1" fmla="*/ 1 h 1"/>
                <a:gd name="T2" fmla="*/ 0 w 1"/>
                <a:gd name="T3" fmla="*/ 1 h 1"/>
                <a:gd name="T4" fmla="*/ 0 w 1"/>
                <a:gd name="T5" fmla="*/ 1 h 1"/>
                <a:gd name="T6" fmla="*/ 1 w 1"/>
                <a:gd name="T7" fmla="*/ 0 h 1"/>
                <a:gd name="T8" fmla="*/ 1 w 1"/>
                <a:gd name="T9" fmla="*/ 0 h 1"/>
                <a:gd name="T10" fmla="*/ 1 w 1"/>
                <a:gd name="T11" fmla="*/ 1 h 1"/>
                <a:gd name="T12" fmla="*/ 0 w 1"/>
                <a:gd name="T13" fmla="*/ 1 h 1"/>
                <a:gd name="T14" fmla="*/ 0 w 1"/>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0" y="1"/>
                  </a:moveTo>
                  <a:cubicBezTo>
                    <a:pt x="0" y="1"/>
                    <a:pt x="0" y="1"/>
                    <a:pt x="0" y="1"/>
                  </a:cubicBezTo>
                  <a:cubicBezTo>
                    <a:pt x="0" y="1"/>
                    <a:pt x="0" y="1"/>
                    <a:pt x="0" y="1"/>
                  </a:cubicBezTo>
                  <a:cubicBezTo>
                    <a:pt x="1" y="0"/>
                    <a:pt x="1" y="0"/>
                    <a:pt x="1" y="0"/>
                  </a:cubicBezTo>
                  <a:cubicBezTo>
                    <a:pt x="1" y="0"/>
                    <a:pt x="1" y="0"/>
                    <a:pt x="1" y="0"/>
                  </a:cubicBezTo>
                  <a:cubicBezTo>
                    <a:pt x="1" y="0"/>
                    <a:pt x="1" y="1"/>
                    <a:pt x="1" y="1"/>
                  </a:cubicBezTo>
                  <a:cubicBezTo>
                    <a:pt x="0" y="1"/>
                    <a:pt x="0"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35" name="Freeform 382"/>
            <p:cNvSpPr/>
            <p:nvPr/>
          </p:nvSpPr>
          <p:spPr bwMode="auto">
            <a:xfrm>
              <a:off x="5068" y="3222"/>
              <a:ext cx="5" cy="2"/>
            </a:xfrm>
            <a:custGeom>
              <a:avLst/>
              <a:gdLst>
                <a:gd name="T0" fmla="*/ 0 w 2"/>
                <a:gd name="T1" fmla="*/ 1 h 1"/>
                <a:gd name="T2" fmla="*/ 0 w 2"/>
                <a:gd name="T3" fmla="*/ 1 h 1"/>
                <a:gd name="T4" fmla="*/ 0 w 2"/>
                <a:gd name="T5" fmla="*/ 1 h 1"/>
                <a:gd name="T6" fmla="*/ 1 w 2"/>
                <a:gd name="T7" fmla="*/ 0 h 1"/>
                <a:gd name="T8" fmla="*/ 1 w 2"/>
                <a:gd name="T9" fmla="*/ 0 h 1"/>
                <a:gd name="T10" fmla="*/ 2 w 2"/>
                <a:gd name="T11" fmla="*/ 0 h 1"/>
                <a:gd name="T12" fmla="*/ 2 w 2"/>
                <a:gd name="T13" fmla="*/ 0 h 1"/>
                <a:gd name="T14" fmla="*/ 1 w 2"/>
                <a:gd name="T15" fmla="*/ 1 h 1"/>
                <a:gd name="T16" fmla="*/ 1 w 2"/>
                <a:gd name="T17" fmla="*/ 1 h 1"/>
                <a:gd name="T18" fmla="*/ 1 w 2"/>
                <a:gd name="T19" fmla="*/ 1 h 1"/>
                <a:gd name="T20" fmla="*/ 0 w 2"/>
                <a:gd name="T21"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 h="1">
                  <a:moveTo>
                    <a:pt x="0" y="1"/>
                  </a:moveTo>
                  <a:cubicBezTo>
                    <a:pt x="0" y="1"/>
                    <a:pt x="0" y="1"/>
                    <a:pt x="0" y="1"/>
                  </a:cubicBezTo>
                  <a:cubicBezTo>
                    <a:pt x="0" y="1"/>
                    <a:pt x="0" y="1"/>
                    <a:pt x="0" y="1"/>
                  </a:cubicBezTo>
                  <a:cubicBezTo>
                    <a:pt x="1" y="0"/>
                    <a:pt x="1" y="0"/>
                    <a:pt x="1" y="0"/>
                  </a:cubicBezTo>
                  <a:cubicBezTo>
                    <a:pt x="1" y="0"/>
                    <a:pt x="1" y="0"/>
                    <a:pt x="1" y="0"/>
                  </a:cubicBezTo>
                  <a:cubicBezTo>
                    <a:pt x="2" y="0"/>
                    <a:pt x="2" y="0"/>
                    <a:pt x="2" y="0"/>
                  </a:cubicBezTo>
                  <a:cubicBezTo>
                    <a:pt x="2" y="0"/>
                    <a:pt x="2" y="0"/>
                    <a:pt x="2" y="0"/>
                  </a:cubicBezTo>
                  <a:cubicBezTo>
                    <a:pt x="1" y="1"/>
                    <a:pt x="1" y="1"/>
                    <a:pt x="1" y="1"/>
                  </a:cubicBezTo>
                  <a:cubicBezTo>
                    <a:pt x="1" y="1"/>
                    <a:pt x="1" y="1"/>
                    <a:pt x="1" y="1"/>
                  </a:cubicBezTo>
                  <a:cubicBezTo>
                    <a:pt x="1" y="1"/>
                    <a:pt x="1" y="1"/>
                    <a:pt x="1" y="1"/>
                  </a:cubicBezTo>
                  <a:cubicBezTo>
                    <a:pt x="1" y="1"/>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36" name="Freeform 383"/>
            <p:cNvSpPr/>
            <p:nvPr/>
          </p:nvSpPr>
          <p:spPr bwMode="auto">
            <a:xfrm>
              <a:off x="5073" y="3222"/>
              <a:ext cx="8" cy="7"/>
            </a:xfrm>
            <a:custGeom>
              <a:avLst/>
              <a:gdLst>
                <a:gd name="T0" fmla="*/ 0 w 3"/>
                <a:gd name="T1" fmla="*/ 3 h 3"/>
                <a:gd name="T2" fmla="*/ 0 w 3"/>
                <a:gd name="T3" fmla="*/ 3 h 3"/>
                <a:gd name="T4" fmla="*/ 0 w 3"/>
                <a:gd name="T5" fmla="*/ 3 h 3"/>
                <a:gd name="T6" fmla="*/ 2 w 3"/>
                <a:gd name="T7" fmla="*/ 1 h 3"/>
                <a:gd name="T8" fmla="*/ 3 w 3"/>
                <a:gd name="T9" fmla="*/ 0 h 3"/>
                <a:gd name="T10" fmla="*/ 3 w 3"/>
                <a:gd name="T11" fmla="*/ 0 h 3"/>
                <a:gd name="T12" fmla="*/ 3 w 3"/>
                <a:gd name="T13" fmla="*/ 1 h 3"/>
                <a:gd name="T14" fmla="*/ 2 w 3"/>
                <a:gd name="T15" fmla="*/ 1 h 3"/>
                <a:gd name="T16" fmla="*/ 1 w 3"/>
                <a:gd name="T17" fmla="*/ 3 h 3"/>
                <a:gd name="T18" fmla="*/ 0 w 3"/>
                <a:gd name="T19"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3">
                  <a:moveTo>
                    <a:pt x="0" y="3"/>
                  </a:moveTo>
                  <a:cubicBezTo>
                    <a:pt x="0" y="3"/>
                    <a:pt x="0" y="3"/>
                    <a:pt x="0" y="3"/>
                  </a:cubicBezTo>
                  <a:cubicBezTo>
                    <a:pt x="0" y="3"/>
                    <a:pt x="0" y="3"/>
                    <a:pt x="0" y="3"/>
                  </a:cubicBezTo>
                  <a:cubicBezTo>
                    <a:pt x="1" y="2"/>
                    <a:pt x="1" y="2"/>
                    <a:pt x="2" y="1"/>
                  </a:cubicBezTo>
                  <a:cubicBezTo>
                    <a:pt x="3" y="0"/>
                    <a:pt x="3" y="0"/>
                    <a:pt x="3" y="0"/>
                  </a:cubicBezTo>
                  <a:cubicBezTo>
                    <a:pt x="3" y="0"/>
                    <a:pt x="3" y="0"/>
                    <a:pt x="3" y="0"/>
                  </a:cubicBezTo>
                  <a:cubicBezTo>
                    <a:pt x="3" y="1"/>
                    <a:pt x="3" y="1"/>
                    <a:pt x="3" y="1"/>
                  </a:cubicBezTo>
                  <a:cubicBezTo>
                    <a:pt x="2" y="1"/>
                    <a:pt x="2" y="1"/>
                    <a:pt x="2" y="1"/>
                  </a:cubicBezTo>
                  <a:cubicBezTo>
                    <a:pt x="2" y="2"/>
                    <a:pt x="1" y="2"/>
                    <a:pt x="1" y="3"/>
                  </a:cubicBezTo>
                  <a:cubicBezTo>
                    <a:pt x="1" y="3"/>
                    <a:pt x="1" y="3"/>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37" name="Freeform 384"/>
            <p:cNvSpPr/>
            <p:nvPr/>
          </p:nvSpPr>
          <p:spPr bwMode="auto">
            <a:xfrm>
              <a:off x="5076" y="3222"/>
              <a:ext cx="7" cy="7"/>
            </a:xfrm>
            <a:custGeom>
              <a:avLst/>
              <a:gdLst>
                <a:gd name="T0" fmla="*/ 0 w 3"/>
                <a:gd name="T1" fmla="*/ 3 h 3"/>
                <a:gd name="T2" fmla="*/ 0 w 3"/>
                <a:gd name="T3" fmla="*/ 3 h 3"/>
                <a:gd name="T4" fmla="*/ 0 w 3"/>
                <a:gd name="T5" fmla="*/ 3 h 3"/>
                <a:gd name="T6" fmla="*/ 3 w 3"/>
                <a:gd name="T7" fmla="*/ 0 h 3"/>
                <a:gd name="T8" fmla="*/ 3 w 3"/>
                <a:gd name="T9" fmla="*/ 0 h 3"/>
                <a:gd name="T10" fmla="*/ 3 w 3"/>
                <a:gd name="T11" fmla="*/ 0 h 3"/>
                <a:gd name="T12" fmla="*/ 0 w 3"/>
                <a:gd name="T13" fmla="*/ 3 h 3"/>
                <a:gd name="T14" fmla="*/ 0 w 3"/>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3">
                  <a:moveTo>
                    <a:pt x="0" y="3"/>
                  </a:moveTo>
                  <a:cubicBezTo>
                    <a:pt x="0" y="3"/>
                    <a:pt x="0" y="3"/>
                    <a:pt x="0" y="3"/>
                  </a:cubicBezTo>
                  <a:cubicBezTo>
                    <a:pt x="0" y="3"/>
                    <a:pt x="0" y="3"/>
                    <a:pt x="0" y="3"/>
                  </a:cubicBezTo>
                  <a:cubicBezTo>
                    <a:pt x="1" y="2"/>
                    <a:pt x="2" y="1"/>
                    <a:pt x="3" y="0"/>
                  </a:cubicBezTo>
                  <a:cubicBezTo>
                    <a:pt x="3" y="0"/>
                    <a:pt x="3" y="0"/>
                    <a:pt x="3" y="0"/>
                  </a:cubicBezTo>
                  <a:cubicBezTo>
                    <a:pt x="3" y="0"/>
                    <a:pt x="3" y="0"/>
                    <a:pt x="3" y="0"/>
                  </a:cubicBezTo>
                  <a:cubicBezTo>
                    <a:pt x="2" y="1"/>
                    <a:pt x="1" y="2"/>
                    <a:pt x="0" y="3"/>
                  </a:cubicBezTo>
                  <a:cubicBezTo>
                    <a:pt x="0" y="3"/>
                    <a:pt x="0" y="3"/>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38" name="Freeform 385"/>
            <p:cNvSpPr/>
            <p:nvPr/>
          </p:nvSpPr>
          <p:spPr bwMode="auto">
            <a:xfrm>
              <a:off x="5081" y="3222"/>
              <a:ext cx="5" cy="5"/>
            </a:xfrm>
            <a:custGeom>
              <a:avLst/>
              <a:gdLst>
                <a:gd name="T0" fmla="*/ 0 w 2"/>
                <a:gd name="T1" fmla="*/ 2 h 2"/>
                <a:gd name="T2" fmla="*/ 0 w 2"/>
                <a:gd name="T3" fmla="*/ 2 h 2"/>
                <a:gd name="T4" fmla="*/ 0 w 2"/>
                <a:gd name="T5" fmla="*/ 2 h 2"/>
                <a:gd name="T6" fmla="*/ 2 w 2"/>
                <a:gd name="T7" fmla="*/ 0 h 2"/>
                <a:gd name="T8" fmla="*/ 2 w 2"/>
                <a:gd name="T9" fmla="*/ 0 h 2"/>
                <a:gd name="T10" fmla="*/ 2 w 2"/>
                <a:gd name="T11" fmla="*/ 0 h 2"/>
                <a:gd name="T12" fmla="*/ 0 w 2"/>
                <a:gd name="T13" fmla="*/ 2 h 2"/>
                <a:gd name="T14" fmla="*/ 0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2"/>
                  </a:moveTo>
                  <a:cubicBezTo>
                    <a:pt x="0" y="2"/>
                    <a:pt x="0" y="2"/>
                    <a:pt x="0" y="2"/>
                  </a:cubicBezTo>
                  <a:cubicBezTo>
                    <a:pt x="0" y="2"/>
                    <a:pt x="0" y="2"/>
                    <a:pt x="0" y="2"/>
                  </a:cubicBezTo>
                  <a:cubicBezTo>
                    <a:pt x="2" y="0"/>
                    <a:pt x="2" y="0"/>
                    <a:pt x="2" y="0"/>
                  </a:cubicBezTo>
                  <a:cubicBezTo>
                    <a:pt x="2" y="0"/>
                    <a:pt x="2" y="0"/>
                    <a:pt x="2" y="0"/>
                  </a:cubicBezTo>
                  <a:cubicBezTo>
                    <a:pt x="2" y="0"/>
                    <a:pt x="2" y="0"/>
                    <a:pt x="2" y="0"/>
                  </a:cubicBezTo>
                  <a:cubicBezTo>
                    <a:pt x="0" y="2"/>
                    <a:pt x="0" y="2"/>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39" name="Freeform 386"/>
            <p:cNvSpPr/>
            <p:nvPr/>
          </p:nvSpPr>
          <p:spPr bwMode="auto">
            <a:xfrm>
              <a:off x="5083" y="3219"/>
              <a:ext cx="5" cy="8"/>
            </a:xfrm>
            <a:custGeom>
              <a:avLst/>
              <a:gdLst>
                <a:gd name="T0" fmla="*/ 0 w 2"/>
                <a:gd name="T1" fmla="*/ 3 h 3"/>
                <a:gd name="T2" fmla="*/ 0 w 2"/>
                <a:gd name="T3" fmla="*/ 2 h 3"/>
                <a:gd name="T4" fmla="*/ 0 w 2"/>
                <a:gd name="T5" fmla="*/ 2 h 3"/>
                <a:gd name="T6" fmla="*/ 2 w 2"/>
                <a:gd name="T7" fmla="*/ 0 h 3"/>
                <a:gd name="T8" fmla="*/ 2 w 2"/>
                <a:gd name="T9" fmla="*/ 0 h 3"/>
                <a:gd name="T10" fmla="*/ 2 w 2"/>
                <a:gd name="T11" fmla="*/ 1 h 3"/>
                <a:gd name="T12" fmla="*/ 0 w 2"/>
                <a:gd name="T13" fmla="*/ 2 h 3"/>
                <a:gd name="T14" fmla="*/ 0 w 2"/>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0" y="3"/>
                  </a:moveTo>
                  <a:cubicBezTo>
                    <a:pt x="0" y="3"/>
                    <a:pt x="0" y="3"/>
                    <a:pt x="0" y="2"/>
                  </a:cubicBezTo>
                  <a:cubicBezTo>
                    <a:pt x="0" y="2"/>
                    <a:pt x="0" y="2"/>
                    <a:pt x="0" y="2"/>
                  </a:cubicBezTo>
                  <a:cubicBezTo>
                    <a:pt x="0" y="2"/>
                    <a:pt x="1" y="1"/>
                    <a:pt x="2" y="0"/>
                  </a:cubicBezTo>
                  <a:cubicBezTo>
                    <a:pt x="2" y="0"/>
                    <a:pt x="2" y="0"/>
                    <a:pt x="2" y="0"/>
                  </a:cubicBezTo>
                  <a:cubicBezTo>
                    <a:pt x="2" y="1"/>
                    <a:pt x="2" y="1"/>
                    <a:pt x="2" y="1"/>
                  </a:cubicBezTo>
                  <a:cubicBezTo>
                    <a:pt x="1" y="1"/>
                    <a:pt x="0" y="2"/>
                    <a:pt x="0" y="2"/>
                  </a:cubicBezTo>
                  <a:cubicBezTo>
                    <a:pt x="0" y="3"/>
                    <a:pt x="0" y="3"/>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40" name="Freeform 387"/>
            <p:cNvSpPr/>
            <p:nvPr/>
          </p:nvSpPr>
          <p:spPr bwMode="auto">
            <a:xfrm>
              <a:off x="5083" y="3219"/>
              <a:ext cx="8" cy="5"/>
            </a:xfrm>
            <a:custGeom>
              <a:avLst/>
              <a:gdLst>
                <a:gd name="T0" fmla="*/ 1 w 3"/>
                <a:gd name="T1" fmla="*/ 2 h 2"/>
                <a:gd name="T2" fmla="*/ 0 w 3"/>
                <a:gd name="T3" fmla="*/ 2 h 2"/>
                <a:gd name="T4" fmla="*/ 0 w 3"/>
                <a:gd name="T5" fmla="*/ 2 h 2"/>
                <a:gd name="T6" fmla="*/ 2 w 3"/>
                <a:gd name="T7" fmla="*/ 0 h 2"/>
                <a:gd name="T8" fmla="*/ 3 w 3"/>
                <a:gd name="T9" fmla="*/ 0 h 2"/>
                <a:gd name="T10" fmla="*/ 3 w 3"/>
                <a:gd name="T11" fmla="*/ 1 h 2"/>
                <a:gd name="T12" fmla="*/ 1 w 3"/>
                <a:gd name="T13" fmla="*/ 2 h 2"/>
                <a:gd name="T14" fmla="*/ 1 w 3"/>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2">
                  <a:moveTo>
                    <a:pt x="1" y="2"/>
                  </a:moveTo>
                  <a:cubicBezTo>
                    <a:pt x="1" y="2"/>
                    <a:pt x="1" y="2"/>
                    <a:pt x="0" y="2"/>
                  </a:cubicBezTo>
                  <a:cubicBezTo>
                    <a:pt x="0" y="2"/>
                    <a:pt x="0" y="2"/>
                    <a:pt x="0" y="2"/>
                  </a:cubicBezTo>
                  <a:cubicBezTo>
                    <a:pt x="1" y="2"/>
                    <a:pt x="2" y="1"/>
                    <a:pt x="2" y="0"/>
                  </a:cubicBezTo>
                  <a:cubicBezTo>
                    <a:pt x="2" y="0"/>
                    <a:pt x="2" y="0"/>
                    <a:pt x="3" y="0"/>
                  </a:cubicBezTo>
                  <a:cubicBezTo>
                    <a:pt x="3" y="1"/>
                    <a:pt x="3" y="1"/>
                    <a:pt x="3" y="1"/>
                  </a:cubicBezTo>
                  <a:cubicBezTo>
                    <a:pt x="2" y="1"/>
                    <a:pt x="1" y="2"/>
                    <a:pt x="1" y="2"/>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41" name="Freeform 388"/>
            <p:cNvSpPr/>
            <p:nvPr/>
          </p:nvSpPr>
          <p:spPr bwMode="auto">
            <a:xfrm>
              <a:off x="5086" y="3222"/>
              <a:ext cx="5" cy="5"/>
            </a:xfrm>
            <a:custGeom>
              <a:avLst/>
              <a:gdLst>
                <a:gd name="T0" fmla="*/ 1 w 2"/>
                <a:gd name="T1" fmla="*/ 2 h 2"/>
                <a:gd name="T2" fmla="*/ 0 w 2"/>
                <a:gd name="T3" fmla="*/ 1 h 2"/>
                <a:gd name="T4" fmla="*/ 0 w 2"/>
                <a:gd name="T5" fmla="*/ 1 h 2"/>
                <a:gd name="T6" fmla="*/ 2 w 2"/>
                <a:gd name="T7" fmla="*/ 0 h 2"/>
                <a:gd name="T8" fmla="*/ 2 w 2"/>
                <a:gd name="T9" fmla="*/ 0 h 2"/>
                <a:gd name="T10" fmla="*/ 2 w 2"/>
                <a:gd name="T11" fmla="*/ 0 h 2"/>
                <a:gd name="T12" fmla="*/ 1 w 2"/>
                <a:gd name="T13" fmla="*/ 1 h 2"/>
                <a:gd name="T14" fmla="*/ 1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1" y="2"/>
                  </a:moveTo>
                  <a:cubicBezTo>
                    <a:pt x="1" y="2"/>
                    <a:pt x="1" y="2"/>
                    <a:pt x="0" y="1"/>
                  </a:cubicBezTo>
                  <a:cubicBezTo>
                    <a:pt x="0" y="1"/>
                    <a:pt x="0" y="1"/>
                    <a:pt x="0" y="1"/>
                  </a:cubicBezTo>
                  <a:cubicBezTo>
                    <a:pt x="1" y="1"/>
                    <a:pt x="2" y="0"/>
                    <a:pt x="2" y="0"/>
                  </a:cubicBezTo>
                  <a:cubicBezTo>
                    <a:pt x="2" y="0"/>
                    <a:pt x="2" y="0"/>
                    <a:pt x="2" y="0"/>
                  </a:cubicBezTo>
                  <a:cubicBezTo>
                    <a:pt x="2" y="0"/>
                    <a:pt x="2" y="0"/>
                    <a:pt x="2" y="0"/>
                  </a:cubicBezTo>
                  <a:cubicBezTo>
                    <a:pt x="2" y="0"/>
                    <a:pt x="1" y="1"/>
                    <a:pt x="1" y="1"/>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42" name="Freeform 389"/>
            <p:cNvSpPr/>
            <p:nvPr/>
          </p:nvSpPr>
          <p:spPr bwMode="auto">
            <a:xfrm>
              <a:off x="5088" y="3222"/>
              <a:ext cx="5" cy="5"/>
            </a:xfrm>
            <a:custGeom>
              <a:avLst/>
              <a:gdLst>
                <a:gd name="T0" fmla="*/ 0 w 2"/>
                <a:gd name="T1" fmla="*/ 2 h 2"/>
                <a:gd name="T2" fmla="*/ 0 w 2"/>
                <a:gd name="T3" fmla="*/ 1 h 2"/>
                <a:gd name="T4" fmla="*/ 0 w 2"/>
                <a:gd name="T5" fmla="*/ 1 h 2"/>
                <a:gd name="T6" fmla="*/ 1 w 2"/>
                <a:gd name="T7" fmla="*/ 0 h 2"/>
                <a:gd name="T8" fmla="*/ 2 w 2"/>
                <a:gd name="T9" fmla="*/ 0 h 2"/>
                <a:gd name="T10" fmla="*/ 2 w 2"/>
                <a:gd name="T11" fmla="*/ 0 h 2"/>
                <a:gd name="T12" fmla="*/ 2 w 2"/>
                <a:gd name="T13" fmla="*/ 0 h 2"/>
                <a:gd name="T14" fmla="*/ 1 w 2"/>
                <a:gd name="T15" fmla="*/ 1 h 2"/>
                <a:gd name="T16" fmla="*/ 1 w 2"/>
                <a:gd name="T17" fmla="*/ 1 h 2"/>
                <a:gd name="T18" fmla="*/ 0 w 2"/>
                <a:gd name="T19"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2">
                  <a:moveTo>
                    <a:pt x="0" y="2"/>
                  </a:moveTo>
                  <a:cubicBezTo>
                    <a:pt x="0" y="2"/>
                    <a:pt x="0" y="1"/>
                    <a:pt x="0" y="1"/>
                  </a:cubicBezTo>
                  <a:cubicBezTo>
                    <a:pt x="0" y="1"/>
                    <a:pt x="0" y="1"/>
                    <a:pt x="0" y="1"/>
                  </a:cubicBezTo>
                  <a:cubicBezTo>
                    <a:pt x="1" y="1"/>
                    <a:pt x="1" y="1"/>
                    <a:pt x="1" y="0"/>
                  </a:cubicBezTo>
                  <a:cubicBezTo>
                    <a:pt x="2" y="0"/>
                    <a:pt x="2" y="0"/>
                    <a:pt x="2" y="0"/>
                  </a:cubicBezTo>
                  <a:cubicBezTo>
                    <a:pt x="2" y="0"/>
                    <a:pt x="2" y="0"/>
                    <a:pt x="2" y="0"/>
                  </a:cubicBezTo>
                  <a:cubicBezTo>
                    <a:pt x="2" y="0"/>
                    <a:pt x="2" y="0"/>
                    <a:pt x="2" y="0"/>
                  </a:cubicBezTo>
                  <a:cubicBezTo>
                    <a:pt x="1" y="1"/>
                    <a:pt x="1" y="1"/>
                    <a:pt x="1" y="1"/>
                  </a:cubicBezTo>
                  <a:cubicBezTo>
                    <a:pt x="1" y="1"/>
                    <a:pt x="1" y="1"/>
                    <a:pt x="1" y="1"/>
                  </a:cubicBezTo>
                  <a:cubicBezTo>
                    <a:pt x="1" y="1"/>
                    <a:pt x="1"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43" name="Freeform 390"/>
            <p:cNvSpPr/>
            <p:nvPr/>
          </p:nvSpPr>
          <p:spPr bwMode="auto">
            <a:xfrm>
              <a:off x="5091" y="3222"/>
              <a:ext cx="5" cy="5"/>
            </a:xfrm>
            <a:custGeom>
              <a:avLst/>
              <a:gdLst>
                <a:gd name="T0" fmla="*/ 0 w 2"/>
                <a:gd name="T1" fmla="*/ 2 h 2"/>
                <a:gd name="T2" fmla="*/ 0 w 2"/>
                <a:gd name="T3" fmla="*/ 2 h 2"/>
                <a:gd name="T4" fmla="*/ 0 w 2"/>
                <a:gd name="T5" fmla="*/ 2 h 2"/>
                <a:gd name="T6" fmla="*/ 1 w 2"/>
                <a:gd name="T7" fmla="*/ 0 h 2"/>
                <a:gd name="T8" fmla="*/ 2 w 2"/>
                <a:gd name="T9" fmla="*/ 0 h 2"/>
                <a:gd name="T10" fmla="*/ 2 w 2"/>
                <a:gd name="T11" fmla="*/ 1 h 2"/>
                <a:gd name="T12" fmla="*/ 0 w 2"/>
                <a:gd name="T13" fmla="*/ 2 h 2"/>
                <a:gd name="T14" fmla="*/ 0 w 2"/>
                <a:gd name="T15" fmla="*/ 2 h 2"/>
                <a:gd name="T16" fmla="*/ 0 w 2"/>
                <a:gd name="T1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2">
                  <a:moveTo>
                    <a:pt x="0" y="2"/>
                  </a:moveTo>
                  <a:cubicBezTo>
                    <a:pt x="0" y="2"/>
                    <a:pt x="0" y="2"/>
                    <a:pt x="0" y="2"/>
                  </a:cubicBezTo>
                  <a:cubicBezTo>
                    <a:pt x="0" y="2"/>
                    <a:pt x="0" y="2"/>
                    <a:pt x="0" y="2"/>
                  </a:cubicBezTo>
                  <a:cubicBezTo>
                    <a:pt x="0" y="1"/>
                    <a:pt x="1" y="1"/>
                    <a:pt x="1" y="0"/>
                  </a:cubicBezTo>
                  <a:cubicBezTo>
                    <a:pt x="2" y="0"/>
                    <a:pt x="2" y="0"/>
                    <a:pt x="2" y="0"/>
                  </a:cubicBezTo>
                  <a:cubicBezTo>
                    <a:pt x="2" y="1"/>
                    <a:pt x="2" y="1"/>
                    <a:pt x="2" y="1"/>
                  </a:cubicBezTo>
                  <a:cubicBezTo>
                    <a:pt x="1" y="1"/>
                    <a:pt x="1" y="1"/>
                    <a:pt x="0" y="2"/>
                  </a:cubicBezTo>
                  <a:cubicBezTo>
                    <a:pt x="0" y="2"/>
                    <a:pt x="0" y="2"/>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44" name="Freeform 391"/>
            <p:cNvSpPr/>
            <p:nvPr/>
          </p:nvSpPr>
          <p:spPr bwMode="auto">
            <a:xfrm>
              <a:off x="5093" y="3224"/>
              <a:ext cx="3" cy="3"/>
            </a:xfrm>
            <a:custGeom>
              <a:avLst/>
              <a:gdLst>
                <a:gd name="T0" fmla="*/ 0 w 1"/>
                <a:gd name="T1" fmla="*/ 1 h 1"/>
                <a:gd name="T2" fmla="*/ 0 w 1"/>
                <a:gd name="T3" fmla="*/ 1 h 1"/>
                <a:gd name="T4" fmla="*/ 0 w 1"/>
                <a:gd name="T5" fmla="*/ 1 h 1"/>
                <a:gd name="T6" fmla="*/ 1 w 1"/>
                <a:gd name="T7" fmla="*/ 0 h 1"/>
                <a:gd name="T8" fmla="*/ 1 w 1"/>
                <a:gd name="T9" fmla="*/ 0 h 1"/>
                <a:gd name="T10" fmla="*/ 1 w 1"/>
                <a:gd name="T11" fmla="*/ 0 h 1"/>
                <a:gd name="T12" fmla="*/ 1 w 1"/>
                <a:gd name="T13" fmla="*/ 0 h 1"/>
                <a:gd name="T14" fmla="*/ 1 w 1"/>
                <a:gd name="T15" fmla="*/ 0 h 1"/>
                <a:gd name="T16" fmla="*/ 0 w 1"/>
                <a:gd name="T17" fmla="*/ 1 h 1"/>
                <a:gd name="T18" fmla="*/ 0 w 1"/>
                <a:gd name="T19"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 h="1">
                  <a:moveTo>
                    <a:pt x="0" y="1"/>
                  </a:moveTo>
                  <a:cubicBezTo>
                    <a:pt x="0" y="1"/>
                    <a:pt x="0" y="1"/>
                    <a:pt x="0" y="1"/>
                  </a:cubicBezTo>
                  <a:cubicBezTo>
                    <a:pt x="0" y="1"/>
                    <a:pt x="0" y="1"/>
                    <a:pt x="0" y="1"/>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0" y="1"/>
                    <a:pt x="0"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45" name="Freeform 392"/>
            <p:cNvSpPr/>
            <p:nvPr/>
          </p:nvSpPr>
          <p:spPr bwMode="auto">
            <a:xfrm>
              <a:off x="5093" y="3224"/>
              <a:ext cx="5" cy="5"/>
            </a:xfrm>
            <a:custGeom>
              <a:avLst/>
              <a:gdLst>
                <a:gd name="T0" fmla="*/ 0 w 2"/>
                <a:gd name="T1" fmla="*/ 2 h 2"/>
                <a:gd name="T2" fmla="*/ 0 w 2"/>
                <a:gd name="T3" fmla="*/ 1 h 2"/>
                <a:gd name="T4" fmla="*/ 0 w 2"/>
                <a:gd name="T5" fmla="*/ 1 h 2"/>
                <a:gd name="T6" fmla="*/ 2 w 2"/>
                <a:gd name="T7" fmla="*/ 0 h 2"/>
                <a:gd name="T8" fmla="*/ 2 w 2"/>
                <a:gd name="T9" fmla="*/ 0 h 2"/>
                <a:gd name="T10" fmla="*/ 2 w 2"/>
                <a:gd name="T11" fmla="*/ 1 h 2"/>
                <a:gd name="T12" fmla="*/ 0 w 2"/>
                <a:gd name="T13" fmla="*/ 1 h 2"/>
                <a:gd name="T14" fmla="*/ 0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2"/>
                  </a:moveTo>
                  <a:cubicBezTo>
                    <a:pt x="0" y="2"/>
                    <a:pt x="0" y="1"/>
                    <a:pt x="0" y="1"/>
                  </a:cubicBezTo>
                  <a:cubicBezTo>
                    <a:pt x="0" y="1"/>
                    <a:pt x="0" y="1"/>
                    <a:pt x="0" y="1"/>
                  </a:cubicBezTo>
                  <a:cubicBezTo>
                    <a:pt x="2" y="0"/>
                    <a:pt x="2" y="0"/>
                    <a:pt x="2" y="0"/>
                  </a:cubicBezTo>
                  <a:cubicBezTo>
                    <a:pt x="2" y="0"/>
                    <a:pt x="2" y="0"/>
                    <a:pt x="2" y="0"/>
                  </a:cubicBezTo>
                  <a:cubicBezTo>
                    <a:pt x="2" y="0"/>
                    <a:pt x="2" y="1"/>
                    <a:pt x="2" y="1"/>
                  </a:cubicBezTo>
                  <a:cubicBezTo>
                    <a:pt x="0" y="1"/>
                    <a:pt x="0" y="1"/>
                    <a:pt x="0" y="1"/>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46" name="Freeform 393"/>
            <p:cNvSpPr/>
            <p:nvPr/>
          </p:nvSpPr>
          <p:spPr bwMode="auto">
            <a:xfrm>
              <a:off x="5096" y="3227"/>
              <a:ext cx="5" cy="2"/>
            </a:xfrm>
            <a:custGeom>
              <a:avLst/>
              <a:gdLst>
                <a:gd name="T0" fmla="*/ 0 w 2"/>
                <a:gd name="T1" fmla="*/ 1 h 1"/>
                <a:gd name="T2" fmla="*/ 0 w 2"/>
                <a:gd name="T3" fmla="*/ 1 h 1"/>
                <a:gd name="T4" fmla="*/ 0 w 2"/>
                <a:gd name="T5" fmla="*/ 1 h 1"/>
                <a:gd name="T6" fmla="*/ 1 w 2"/>
                <a:gd name="T7" fmla="*/ 0 h 1"/>
                <a:gd name="T8" fmla="*/ 1 w 2"/>
                <a:gd name="T9" fmla="*/ 0 h 1"/>
                <a:gd name="T10" fmla="*/ 1 w 2"/>
                <a:gd name="T11" fmla="*/ 0 h 1"/>
                <a:gd name="T12" fmla="*/ 0 w 2"/>
                <a:gd name="T13" fmla="*/ 1 h 1"/>
                <a:gd name="T14" fmla="*/ 0 w 2"/>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1">
                  <a:moveTo>
                    <a:pt x="0" y="1"/>
                  </a:moveTo>
                  <a:cubicBezTo>
                    <a:pt x="0" y="1"/>
                    <a:pt x="0" y="1"/>
                    <a:pt x="0" y="1"/>
                  </a:cubicBezTo>
                  <a:cubicBezTo>
                    <a:pt x="0" y="1"/>
                    <a:pt x="0" y="1"/>
                    <a:pt x="0" y="1"/>
                  </a:cubicBezTo>
                  <a:cubicBezTo>
                    <a:pt x="0" y="0"/>
                    <a:pt x="1" y="0"/>
                    <a:pt x="1" y="0"/>
                  </a:cubicBezTo>
                  <a:cubicBezTo>
                    <a:pt x="1" y="0"/>
                    <a:pt x="1" y="0"/>
                    <a:pt x="1" y="0"/>
                  </a:cubicBezTo>
                  <a:cubicBezTo>
                    <a:pt x="2" y="0"/>
                    <a:pt x="1" y="0"/>
                    <a:pt x="1" y="0"/>
                  </a:cubicBezTo>
                  <a:cubicBezTo>
                    <a:pt x="1" y="0"/>
                    <a:pt x="0"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47" name="Freeform 394"/>
            <p:cNvSpPr/>
            <p:nvPr/>
          </p:nvSpPr>
          <p:spPr bwMode="auto">
            <a:xfrm>
              <a:off x="5096" y="3229"/>
              <a:ext cx="5" cy="3"/>
            </a:xfrm>
            <a:custGeom>
              <a:avLst/>
              <a:gdLst>
                <a:gd name="T0" fmla="*/ 0 w 2"/>
                <a:gd name="T1" fmla="*/ 1 h 1"/>
                <a:gd name="T2" fmla="*/ 0 w 2"/>
                <a:gd name="T3" fmla="*/ 0 h 1"/>
                <a:gd name="T4" fmla="*/ 0 w 2"/>
                <a:gd name="T5" fmla="*/ 0 h 1"/>
                <a:gd name="T6" fmla="*/ 2 w 2"/>
                <a:gd name="T7" fmla="*/ 0 h 1"/>
                <a:gd name="T8" fmla="*/ 2 w 2"/>
                <a:gd name="T9" fmla="*/ 0 h 1"/>
                <a:gd name="T10" fmla="*/ 2 w 2"/>
                <a:gd name="T11" fmla="*/ 0 h 1"/>
                <a:gd name="T12" fmla="*/ 1 w 2"/>
                <a:gd name="T13" fmla="*/ 1 h 1"/>
                <a:gd name="T14" fmla="*/ 0 w 2"/>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1">
                  <a:moveTo>
                    <a:pt x="0" y="1"/>
                  </a:moveTo>
                  <a:cubicBezTo>
                    <a:pt x="0" y="1"/>
                    <a:pt x="0" y="1"/>
                    <a:pt x="0" y="0"/>
                  </a:cubicBezTo>
                  <a:cubicBezTo>
                    <a:pt x="0" y="0"/>
                    <a:pt x="0" y="0"/>
                    <a:pt x="0" y="0"/>
                  </a:cubicBezTo>
                  <a:cubicBezTo>
                    <a:pt x="2" y="0"/>
                    <a:pt x="2" y="0"/>
                    <a:pt x="2" y="0"/>
                  </a:cubicBezTo>
                  <a:cubicBezTo>
                    <a:pt x="2" y="0"/>
                    <a:pt x="2" y="0"/>
                    <a:pt x="2" y="0"/>
                  </a:cubicBezTo>
                  <a:cubicBezTo>
                    <a:pt x="2" y="0"/>
                    <a:pt x="2" y="0"/>
                    <a:pt x="2" y="0"/>
                  </a:cubicBezTo>
                  <a:cubicBezTo>
                    <a:pt x="1" y="1"/>
                    <a:pt x="1" y="1"/>
                    <a:pt x="1" y="1"/>
                  </a:cubicBezTo>
                  <a:cubicBezTo>
                    <a:pt x="1"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48" name="Freeform 395"/>
            <p:cNvSpPr/>
            <p:nvPr/>
          </p:nvSpPr>
          <p:spPr bwMode="auto">
            <a:xfrm>
              <a:off x="5098" y="3229"/>
              <a:ext cx="3" cy="3"/>
            </a:xfrm>
            <a:custGeom>
              <a:avLst/>
              <a:gdLst>
                <a:gd name="T0" fmla="*/ 0 w 1"/>
                <a:gd name="T1" fmla="*/ 1 h 1"/>
                <a:gd name="T2" fmla="*/ 0 w 1"/>
                <a:gd name="T3" fmla="*/ 1 h 1"/>
                <a:gd name="T4" fmla="*/ 0 w 1"/>
                <a:gd name="T5" fmla="*/ 1 h 1"/>
                <a:gd name="T6" fmla="*/ 1 w 1"/>
                <a:gd name="T7" fmla="*/ 0 h 1"/>
                <a:gd name="T8" fmla="*/ 1 w 1"/>
                <a:gd name="T9" fmla="*/ 0 h 1"/>
                <a:gd name="T10" fmla="*/ 1 w 1"/>
                <a:gd name="T11" fmla="*/ 0 h 1"/>
                <a:gd name="T12" fmla="*/ 0 w 1"/>
                <a:gd name="T13" fmla="*/ 1 h 1"/>
                <a:gd name="T14" fmla="*/ 0 w 1"/>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0" y="1"/>
                  </a:moveTo>
                  <a:cubicBezTo>
                    <a:pt x="0" y="1"/>
                    <a:pt x="0" y="1"/>
                    <a:pt x="0" y="1"/>
                  </a:cubicBezTo>
                  <a:cubicBezTo>
                    <a:pt x="0" y="1"/>
                    <a:pt x="0" y="1"/>
                    <a:pt x="0" y="1"/>
                  </a:cubicBezTo>
                  <a:cubicBezTo>
                    <a:pt x="0" y="0"/>
                    <a:pt x="1" y="0"/>
                    <a:pt x="1" y="0"/>
                  </a:cubicBezTo>
                  <a:cubicBezTo>
                    <a:pt x="1" y="0"/>
                    <a:pt x="1" y="0"/>
                    <a:pt x="1" y="0"/>
                  </a:cubicBezTo>
                  <a:cubicBezTo>
                    <a:pt x="1" y="0"/>
                    <a:pt x="1" y="0"/>
                    <a:pt x="1" y="0"/>
                  </a:cubicBezTo>
                  <a:cubicBezTo>
                    <a:pt x="1" y="1"/>
                    <a:pt x="0"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49" name="Freeform 396"/>
            <p:cNvSpPr/>
            <p:nvPr/>
          </p:nvSpPr>
          <p:spPr bwMode="auto">
            <a:xfrm>
              <a:off x="5098" y="3229"/>
              <a:ext cx="3" cy="3"/>
            </a:xfrm>
            <a:custGeom>
              <a:avLst/>
              <a:gdLst>
                <a:gd name="T0" fmla="*/ 0 w 1"/>
                <a:gd name="T1" fmla="*/ 1 h 1"/>
                <a:gd name="T2" fmla="*/ 0 w 1"/>
                <a:gd name="T3" fmla="*/ 1 h 1"/>
                <a:gd name="T4" fmla="*/ 0 w 1"/>
                <a:gd name="T5" fmla="*/ 1 h 1"/>
                <a:gd name="T6" fmla="*/ 1 w 1"/>
                <a:gd name="T7" fmla="*/ 0 h 1"/>
                <a:gd name="T8" fmla="*/ 1 w 1"/>
                <a:gd name="T9" fmla="*/ 1 h 1"/>
                <a:gd name="T10" fmla="*/ 1 w 1"/>
                <a:gd name="T11" fmla="*/ 1 h 1"/>
                <a:gd name="T12" fmla="*/ 0 w 1"/>
                <a:gd name="T13" fmla="*/ 1 h 1"/>
                <a:gd name="T14" fmla="*/ 0 w 1"/>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0" y="1"/>
                  </a:moveTo>
                  <a:cubicBezTo>
                    <a:pt x="0" y="1"/>
                    <a:pt x="0" y="1"/>
                    <a:pt x="0" y="1"/>
                  </a:cubicBezTo>
                  <a:cubicBezTo>
                    <a:pt x="0" y="1"/>
                    <a:pt x="0" y="1"/>
                    <a:pt x="0" y="1"/>
                  </a:cubicBezTo>
                  <a:cubicBezTo>
                    <a:pt x="0" y="1"/>
                    <a:pt x="1" y="1"/>
                    <a:pt x="1" y="0"/>
                  </a:cubicBezTo>
                  <a:cubicBezTo>
                    <a:pt x="1" y="0"/>
                    <a:pt x="1" y="0"/>
                    <a:pt x="1" y="1"/>
                  </a:cubicBezTo>
                  <a:cubicBezTo>
                    <a:pt x="1" y="1"/>
                    <a:pt x="1" y="1"/>
                    <a:pt x="1" y="1"/>
                  </a:cubicBezTo>
                  <a:cubicBezTo>
                    <a:pt x="1" y="1"/>
                    <a:pt x="1"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50" name="Freeform 397"/>
            <p:cNvSpPr/>
            <p:nvPr/>
          </p:nvSpPr>
          <p:spPr bwMode="auto">
            <a:xfrm>
              <a:off x="5098" y="3232"/>
              <a:ext cx="5" cy="2"/>
            </a:xfrm>
            <a:custGeom>
              <a:avLst/>
              <a:gdLst>
                <a:gd name="T0" fmla="*/ 0 w 2"/>
                <a:gd name="T1" fmla="*/ 1 h 1"/>
                <a:gd name="T2" fmla="*/ 0 w 2"/>
                <a:gd name="T3" fmla="*/ 1 h 1"/>
                <a:gd name="T4" fmla="*/ 0 w 2"/>
                <a:gd name="T5" fmla="*/ 1 h 1"/>
                <a:gd name="T6" fmla="*/ 1 w 2"/>
                <a:gd name="T7" fmla="*/ 0 h 1"/>
                <a:gd name="T8" fmla="*/ 2 w 2"/>
                <a:gd name="T9" fmla="*/ 0 h 1"/>
                <a:gd name="T10" fmla="*/ 1 w 2"/>
                <a:gd name="T11" fmla="*/ 0 h 1"/>
                <a:gd name="T12" fmla="*/ 1 w 2"/>
                <a:gd name="T13" fmla="*/ 1 h 1"/>
                <a:gd name="T14" fmla="*/ 0 w 2"/>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1">
                  <a:moveTo>
                    <a:pt x="0" y="1"/>
                  </a:moveTo>
                  <a:cubicBezTo>
                    <a:pt x="0" y="1"/>
                    <a:pt x="0" y="1"/>
                    <a:pt x="0" y="1"/>
                  </a:cubicBezTo>
                  <a:cubicBezTo>
                    <a:pt x="0" y="1"/>
                    <a:pt x="0" y="1"/>
                    <a:pt x="0" y="1"/>
                  </a:cubicBezTo>
                  <a:cubicBezTo>
                    <a:pt x="1" y="0"/>
                    <a:pt x="1" y="0"/>
                    <a:pt x="1" y="0"/>
                  </a:cubicBezTo>
                  <a:cubicBezTo>
                    <a:pt x="1" y="0"/>
                    <a:pt x="1" y="0"/>
                    <a:pt x="2" y="0"/>
                  </a:cubicBezTo>
                  <a:cubicBezTo>
                    <a:pt x="2" y="0"/>
                    <a:pt x="2" y="0"/>
                    <a:pt x="1" y="0"/>
                  </a:cubicBezTo>
                  <a:cubicBezTo>
                    <a:pt x="1" y="1"/>
                    <a:pt x="1" y="1"/>
                    <a:pt x="1" y="1"/>
                  </a:cubicBezTo>
                  <a:cubicBezTo>
                    <a:pt x="1"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51" name="Freeform 398"/>
            <p:cNvSpPr/>
            <p:nvPr/>
          </p:nvSpPr>
          <p:spPr bwMode="auto">
            <a:xfrm>
              <a:off x="5098" y="3234"/>
              <a:ext cx="5" cy="3"/>
            </a:xfrm>
            <a:custGeom>
              <a:avLst/>
              <a:gdLst>
                <a:gd name="T0" fmla="*/ 1 w 2"/>
                <a:gd name="T1" fmla="*/ 1 h 1"/>
                <a:gd name="T2" fmla="*/ 0 w 2"/>
                <a:gd name="T3" fmla="*/ 0 h 1"/>
                <a:gd name="T4" fmla="*/ 1 w 2"/>
                <a:gd name="T5" fmla="*/ 0 h 1"/>
                <a:gd name="T6" fmla="*/ 1 w 2"/>
                <a:gd name="T7" fmla="*/ 0 h 1"/>
                <a:gd name="T8" fmla="*/ 2 w 2"/>
                <a:gd name="T9" fmla="*/ 0 h 1"/>
                <a:gd name="T10" fmla="*/ 2 w 2"/>
                <a:gd name="T11" fmla="*/ 0 h 1"/>
                <a:gd name="T12" fmla="*/ 1 w 2"/>
                <a:gd name="T13" fmla="*/ 0 h 1"/>
                <a:gd name="T14" fmla="*/ 1 w 2"/>
                <a:gd name="T15" fmla="*/ 0 h 1"/>
                <a:gd name="T16" fmla="*/ 1 w 2"/>
                <a:gd name="T17"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1">
                  <a:moveTo>
                    <a:pt x="1" y="1"/>
                  </a:moveTo>
                  <a:cubicBezTo>
                    <a:pt x="1" y="1"/>
                    <a:pt x="0" y="1"/>
                    <a:pt x="0" y="0"/>
                  </a:cubicBezTo>
                  <a:cubicBezTo>
                    <a:pt x="0" y="0"/>
                    <a:pt x="0" y="0"/>
                    <a:pt x="1" y="0"/>
                  </a:cubicBezTo>
                  <a:cubicBezTo>
                    <a:pt x="1" y="0"/>
                    <a:pt x="1" y="0"/>
                    <a:pt x="1" y="0"/>
                  </a:cubicBezTo>
                  <a:cubicBezTo>
                    <a:pt x="1" y="0"/>
                    <a:pt x="2" y="0"/>
                    <a:pt x="2" y="0"/>
                  </a:cubicBezTo>
                  <a:cubicBezTo>
                    <a:pt x="2" y="0"/>
                    <a:pt x="2" y="0"/>
                    <a:pt x="2" y="0"/>
                  </a:cubicBezTo>
                  <a:cubicBezTo>
                    <a:pt x="1" y="0"/>
                    <a:pt x="1" y="0"/>
                    <a:pt x="1" y="0"/>
                  </a:cubicBezTo>
                  <a:cubicBezTo>
                    <a:pt x="1" y="0"/>
                    <a:pt x="1" y="0"/>
                    <a:pt x="1" y="0"/>
                  </a:cubicBezTo>
                  <a:cubicBezTo>
                    <a:pt x="1" y="0"/>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52" name="Freeform 399"/>
            <p:cNvSpPr/>
            <p:nvPr/>
          </p:nvSpPr>
          <p:spPr bwMode="auto">
            <a:xfrm>
              <a:off x="5101" y="3234"/>
              <a:ext cx="2" cy="3"/>
            </a:xfrm>
            <a:custGeom>
              <a:avLst/>
              <a:gdLst>
                <a:gd name="T0" fmla="*/ 0 w 1"/>
                <a:gd name="T1" fmla="*/ 1 h 1"/>
                <a:gd name="T2" fmla="*/ 0 w 1"/>
                <a:gd name="T3" fmla="*/ 1 h 1"/>
                <a:gd name="T4" fmla="*/ 0 w 1"/>
                <a:gd name="T5" fmla="*/ 1 h 1"/>
                <a:gd name="T6" fmla="*/ 0 w 1"/>
                <a:gd name="T7" fmla="*/ 1 h 1"/>
                <a:gd name="T8" fmla="*/ 0 w 1"/>
                <a:gd name="T9" fmla="*/ 0 h 1"/>
                <a:gd name="T10" fmla="*/ 1 w 1"/>
                <a:gd name="T11" fmla="*/ 0 h 1"/>
                <a:gd name="T12" fmla="*/ 0 w 1"/>
                <a:gd name="T13" fmla="*/ 1 h 1"/>
                <a:gd name="T14" fmla="*/ 0 w 1"/>
                <a:gd name="T15" fmla="*/ 1 h 1"/>
                <a:gd name="T16" fmla="*/ 0 w 1"/>
                <a:gd name="T17" fmla="*/ 1 h 1"/>
                <a:gd name="T18" fmla="*/ 0 w 1"/>
                <a:gd name="T19"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 h="1">
                  <a:moveTo>
                    <a:pt x="0" y="1"/>
                  </a:moveTo>
                  <a:cubicBezTo>
                    <a:pt x="0" y="1"/>
                    <a:pt x="0" y="1"/>
                    <a:pt x="0" y="1"/>
                  </a:cubicBezTo>
                  <a:cubicBezTo>
                    <a:pt x="0" y="1"/>
                    <a:pt x="0" y="1"/>
                    <a:pt x="0" y="1"/>
                  </a:cubicBezTo>
                  <a:cubicBezTo>
                    <a:pt x="0" y="1"/>
                    <a:pt x="0" y="1"/>
                    <a:pt x="0" y="1"/>
                  </a:cubicBezTo>
                  <a:cubicBezTo>
                    <a:pt x="0" y="0"/>
                    <a:pt x="0" y="0"/>
                    <a:pt x="0" y="0"/>
                  </a:cubicBezTo>
                  <a:cubicBezTo>
                    <a:pt x="0" y="0"/>
                    <a:pt x="1" y="0"/>
                    <a:pt x="1" y="0"/>
                  </a:cubicBezTo>
                  <a:cubicBezTo>
                    <a:pt x="1" y="1"/>
                    <a:pt x="1" y="1"/>
                    <a:pt x="0" y="1"/>
                  </a:cubicBezTo>
                  <a:cubicBezTo>
                    <a:pt x="0" y="1"/>
                    <a:pt x="0" y="1"/>
                    <a:pt x="0" y="1"/>
                  </a:cubicBezTo>
                  <a:cubicBezTo>
                    <a:pt x="0" y="1"/>
                    <a:pt x="0"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53" name="Freeform 400"/>
            <p:cNvSpPr/>
            <p:nvPr/>
          </p:nvSpPr>
          <p:spPr bwMode="auto">
            <a:xfrm>
              <a:off x="5106" y="3244"/>
              <a:ext cx="3" cy="3"/>
            </a:xfrm>
            <a:custGeom>
              <a:avLst/>
              <a:gdLst>
                <a:gd name="T0" fmla="*/ 0 w 1"/>
                <a:gd name="T1" fmla="*/ 1 h 1"/>
                <a:gd name="T2" fmla="*/ 0 w 1"/>
                <a:gd name="T3" fmla="*/ 1 h 1"/>
                <a:gd name="T4" fmla="*/ 0 w 1"/>
                <a:gd name="T5" fmla="*/ 1 h 1"/>
                <a:gd name="T6" fmla="*/ 1 w 1"/>
                <a:gd name="T7" fmla="*/ 0 h 1"/>
                <a:gd name="T8" fmla="*/ 1 w 1"/>
                <a:gd name="T9" fmla="*/ 0 h 1"/>
                <a:gd name="T10" fmla="*/ 1 w 1"/>
                <a:gd name="T11" fmla="*/ 0 h 1"/>
                <a:gd name="T12" fmla="*/ 0 w 1"/>
                <a:gd name="T13" fmla="*/ 1 h 1"/>
                <a:gd name="T14" fmla="*/ 0 w 1"/>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0" y="1"/>
                  </a:moveTo>
                  <a:cubicBezTo>
                    <a:pt x="0" y="1"/>
                    <a:pt x="0" y="1"/>
                    <a:pt x="0" y="1"/>
                  </a:cubicBezTo>
                  <a:cubicBezTo>
                    <a:pt x="0" y="1"/>
                    <a:pt x="0" y="1"/>
                    <a:pt x="0" y="1"/>
                  </a:cubicBezTo>
                  <a:cubicBezTo>
                    <a:pt x="0" y="0"/>
                    <a:pt x="1" y="0"/>
                    <a:pt x="1" y="0"/>
                  </a:cubicBezTo>
                  <a:cubicBezTo>
                    <a:pt x="1" y="0"/>
                    <a:pt x="1" y="0"/>
                    <a:pt x="1" y="0"/>
                  </a:cubicBezTo>
                  <a:cubicBezTo>
                    <a:pt x="1" y="0"/>
                    <a:pt x="1" y="0"/>
                    <a:pt x="1" y="0"/>
                  </a:cubicBezTo>
                  <a:cubicBezTo>
                    <a:pt x="1" y="0"/>
                    <a:pt x="1"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54" name="Freeform 401"/>
            <p:cNvSpPr/>
            <p:nvPr/>
          </p:nvSpPr>
          <p:spPr bwMode="auto">
            <a:xfrm>
              <a:off x="5106" y="3244"/>
              <a:ext cx="5" cy="3"/>
            </a:xfrm>
            <a:custGeom>
              <a:avLst/>
              <a:gdLst>
                <a:gd name="T0" fmla="*/ 1 w 2"/>
                <a:gd name="T1" fmla="*/ 1 h 1"/>
                <a:gd name="T2" fmla="*/ 1 w 2"/>
                <a:gd name="T3" fmla="*/ 1 h 1"/>
                <a:gd name="T4" fmla="*/ 0 w 2"/>
                <a:gd name="T5" fmla="*/ 1 h 1"/>
                <a:gd name="T6" fmla="*/ 1 w 2"/>
                <a:gd name="T7" fmla="*/ 0 h 1"/>
                <a:gd name="T8" fmla="*/ 2 w 2"/>
                <a:gd name="T9" fmla="*/ 0 h 1"/>
                <a:gd name="T10" fmla="*/ 2 w 2"/>
                <a:gd name="T11" fmla="*/ 0 h 1"/>
                <a:gd name="T12" fmla="*/ 1 w 2"/>
                <a:gd name="T13" fmla="*/ 1 h 1"/>
                <a:gd name="T14" fmla="*/ 1 w 2"/>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1">
                  <a:moveTo>
                    <a:pt x="1" y="1"/>
                  </a:moveTo>
                  <a:cubicBezTo>
                    <a:pt x="1" y="1"/>
                    <a:pt x="1" y="1"/>
                    <a:pt x="1" y="1"/>
                  </a:cubicBezTo>
                  <a:cubicBezTo>
                    <a:pt x="0" y="1"/>
                    <a:pt x="0" y="1"/>
                    <a:pt x="0" y="1"/>
                  </a:cubicBezTo>
                  <a:cubicBezTo>
                    <a:pt x="1" y="1"/>
                    <a:pt x="1" y="0"/>
                    <a:pt x="1" y="0"/>
                  </a:cubicBezTo>
                  <a:cubicBezTo>
                    <a:pt x="1" y="0"/>
                    <a:pt x="1" y="0"/>
                    <a:pt x="2" y="0"/>
                  </a:cubicBezTo>
                  <a:cubicBezTo>
                    <a:pt x="2" y="0"/>
                    <a:pt x="2" y="0"/>
                    <a:pt x="2" y="0"/>
                  </a:cubicBezTo>
                  <a:cubicBezTo>
                    <a:pt x="1" y="0"/>
                    <a:pt x="1" y="1"/>
                    <a:pt x="1" y="1"/>
                  </a:cubicBezTo>
                  <a:cubicBezTo>
                    <a:pt x="1"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55" name="Freeform 402"/>
            <p:cNvSpPr/>
            <p:nvPr/>
          </p:nvSpPr>
          <p:spPr bwMode="auto">
            <a:xfrm>
              <a:off x="5096" y="3257"/>
              <a:ext cx="2" cy="3"/>
            </a:xfrm>
            <a:custGeom>
              <a:avLst/>
              <a:gdLst>
                <a:gd name="T0" fmla="*/ 0 w 1"/>
                <a:gd name="T1" fmla="*/ 1 h 1"/>
                <a:gd name="T2" fmla="*/ 0 w 1"/>
                <a:gd name="T3" fmla="*/ 1 h 1"/>
                <a:gd name="T4" fmla="*/ 0 w 1"/>
                <a:gd name="T5" fmla="*/ 1 h 1"/>
                <a:gd name="T6" fmla="*/ 1 w 1"/>
                <a:gd name="T7" fmla="*/ 0 h 1"/>
                <a:gd name="T8" fmla="*/ 1 w 1"/>
                <a:gd name="T9" fmla="*/ 0 h 1"/>
                <a:gd name="T10" fmla="*/ 1 w 1"/>
                <a:gd name="T11" fmla="*/ 0 h 1"/>
                <a:gd name="T12" fmla="*/ 0 w 1"/>
                <a:gd name="T13" fmla="*/ 1 h 1"/>
                <a:gd name="T14" fmla="*/ 0 w 1"/>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0" y="1"/>
                  </a:moveTo>
                  <a:cubicBezTo>
                    <a:pt x="0" y="1"/>
                    <a:pt x="0" y="1"/>
                    <a:pt x="0" y="1"/>
                  </a:cubicBezTo>
                  <a:cubicBezTo>
                    <a:pt x="0" y="1"/>
                    <a:pt x="0" y="1"/>
                    <a:pt x="0" y="1"/>
                  </a:cubicBezTo>
                  <a:cubicBezTo>
                    <a:pt x="1" y="0"/>
                    <a:pt x="1" y="0"/>
                    <a:pt x="1" y="0"/>
                  </a:cubicBezTo>
                  <a:cubicBezTo>
                    <a:pt x="1" y="0"/>
                    <a:pt x="1" y="0"/>
                    <a:pt x="1" y="0"/>
                  </a:cubicBezTo>
                  <a:cubicBezTo>
                    <a:pt x="1" y="0"/>
                    <a:pt x="1" y="0"/>
                    <a:pt x="1" y="0"/>
                  </a:cubicBezTo>
                  <a:cubicBezTo>
                    <a:pt x="0" y="1"/>
                    <a:pt x="0"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56" name="Freeform 403"/>
            <p:cNvSpPr/>
            <p:nvPr/>
          </p:nvSpPr>
          <p:spPr bwMode="auto">
            <a:xfrm>
              <a:off x="5098" y="3257"/>
              <a:ext cx="3" cy="5"/>
            </a:xfrm>
            <a:custGeom>
              <a:avLst/>
              <a:gdLst>
                <a:gd name="T0" fmla="*/ 0 w 1"/>
                <a:gd name="T1" fmla="*/ 2 h 2"/>
                <a:gd name="T2" fmla="*/ 0 w 1"/>
                <a:gd name="T3" fmla="*/ 2 h 2"/>
                <a:gd name="T4" fmla="*/ 0 w 1"/>
                <a:gd name="T5" fmla="*/ 2 h 2"/>
                <a:gd name="T6" fmla="*/ 1 w 1"/>
                <a:gd name="T7" fmla="*/ 0 h 2"/>
                <a:gd name="T8" fmla="*/ 1 w 1"/>
                <a:gd name="T9" fmla="*/ 0 h 2"/>
                <a:gd name="T10" fmla="*/ 1 w 1"/>
                <a:gd name="T11" fmla="*/ 0 h 2"/>
                <a:gd name="T12" fmla="*/ 0 w 1"/>
                <a:gd name="T13" fmla="*/ 2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2"/>
                    <a:pt x="0" y="2"/>
                  </a:cubicBezTo>
                  <a:cubicBezTo>
                    <a:pt x="1" y="0"/>
                    <a:pt x="1" y="0"/>
                    <a:pt x="1" y="0"/>
                  </a:cubicBezTo>
                  <a:cubicBezTo>
                    <a:pt x="1" y="0"/>
                    <a:pt x="1" y="0"/>
                    <a:pt x="1" y="0"/>
                  </a:cubicBezTo>
                  <a:cubicBezTo>
                    <a:pt x="1" y="0"/>
                    <a:pt x="1" y="0"/>
                    <a:pt x="1" y="0"/>
                  </a:cubicBezTo>
                  <a:cubicBezTo>
                    <a:pt x="0" y="2"/>
                    <a:pt x="0" y="2"/>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57" name="Freeform 404"/>
            <p:cNvSpPr/>
            <p:nvPr/>
          </p:nvSpPr>
          <p:spPr bwMode="auto">
            <a:xfrm>
              <a:off x="5101" y="3255"/>
              <a:ext cx="2" cy="7"/>
            </a:xfrm>
            <a:custGeom>
              <a:avLst/>
              <a:gdLst>
                <a:gd name="T0" fmla="*/ 0 w 1"/>
                <a:gd name="T1" fmla="*/ 3 h 3"/>
                <a:gd name="T2" fmla="*/ 0 w 1"/>
                <a:gd name="T3" fmla="*/ 3 h 3"/>
                <a:gd name="T4" fmla="*/ 0 w 1"/>
                <a:gd name="T5" fmla="*/ 2 h 3"/>
                <a:gd name="T6" fmla="*/ 0 w 1"/>
                <a:gd name="T7" fmla="*/ 2 h 3"/>
                <a:gd name="T8" fmla="*/ 1 w 1"/>
                <a:gd name="T9" fmla="*/ 0 h 3"/>
                <a:gd name="T10" fmla="*/ 1 w 1"/>
                <a:gd name="T11" fmla="*/ 0 h 3"/>
                <a:gd name="T12" fmla="*/ 1 w 1"/>
                <a:gd name="T13" fmla="*/ 0 h 3"/>
                <a:gd name="T14" fmla="*/ 0 w 1"/>
                <a:gd name="T15" fmla="*/ 2 h 3"/>
                <a:gd name="T16" fmla="*/ 0 w 1"/>
                <a:gd name="T17"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3">
                  <a:moveTo>
                    <a:pt x="0" y="3"/>
                  </a:moveTo>
                  <a:cubicBezTo>
                    <a:pt x="0" y="3"/>
                    <a:pt x="0" y="3"/>
                    <a:pt x="0" y="3"/>
                  </a:cubicBezTo>
                  <a:cubicBezTo>
                    <a:pt x="0" y="2"/>
                    <a:pt x="0" y="2"/>
                    <a:pt x="0" y="2"/>
                  </a:cubicBezTo>
                  <a:cubicBezTo>
                    <a:pt x="0" y="2"/>
                    <a:pt x="0" y="2"/>
                    <a:pt x="0" y="2"/>
                  </a:cubicBezTo>
                  <a:cubicBezTo>
                    <a:pt x="0" y="1"/>
                    <a:pt x="0" y="1"/>
                    <a:pt x="1" y="0"/>
                  </a:cubicBezTo>
                  <a:cubicBezTo>
                    <a:pt x="1" y="0"/>
                    <a:pt x="1" y="0"/>
                    <a:pt x="1" y="0"/>
                  </a:cubicBezTo>
                  <a:cubicBezTo>
                    <a:pt x="1" y="0"/>
                    <a:pt x="1" y="0"/>
                    <a:pt x="1" y="0"/>
                  </a:cubicBezTo>
                  <a:cubicBezTo>
                    <a:pt x="1" y="1"/>
                    <a:pt x="0" y="2"/>
                    <a:pt x="0" y="2"/>
                  </a:cubicBezTo>
                  <a:cubicBezTo>
                    <a:pt x="0" y="2"/>
                    <a:pt x="0" y="3"/>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58" name="Freeform 405"/>
            <p:cNvSpPr/>
            <p:nvPr/>
          </p:nvSpPr>
          <p:spPr bwMode="auto">
            <a:xfrm>
              <a:off x="5065" y="3239"/>
              <a:ext cx="3" cy="5"/>
            </a:xfrm>
            <a:custGeom>
              <a:avLst/>
              <a:gdLst>
                <a:gd name="T0" fmla="*/ 0 w 1"/>
                <a:gd name="T1" fmla="*/ 2 h 2"/>
                <a:gd name="T2" fmla="*/ 0 w 1"/>
                <a:gd name="T3" fmla="*/ 2 h 2"/>
                <a:gd name="T4" fmla="*/ 0 w 1"/>
                <a:gd name="T5" fmla="*/ 2 h 2"/>
                <a:gd name="T6" fmla="*/ 1 w 1"/>
                <a:gd name="T7" fmla="*/ 0 h 2"/>
                <a:gd name="T8" fmla="*/ 1 w 1"/>
                <a:gd name="T9" fmla="*/ 0 h 2"/>
                <a:gd name="T10" fmla="*/ 1 w 1"/>
                <a:gd name="T11" fmla="*/ 0 h 2"/>
                <a:gd name="T12" fmla="*/ 1 w 1"/>
                <a:gd name="T13" fmla="*/ 0 h 2"/>
                <a:gd name="T14" fmla="*/ 1 w 1"/>
                <a:gd name="T15" fmla="*/ 0 h 2"/>
                <a:gd name="T16" fmla="*/ 0 w 1"/>
                <a:gd name="T17" fmla="*/ 2 h 2"/>
                <a:gd name="T18" fmla="*/ 0 w 1"/>
                <a:gd name="T19" fmla="*/ 2 h 2"/>
                <a:gd name="T20" fmla="*/ 0 w 1"/>
                <a:gd name="T21"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 h="2">
                  <a:moveTo>
                    <a:pt x="0" y="2"/>
                  </a:moveTo>
                  <a:cubicBezTo>
                    <a:pt x="0" y="2"/>
                    <a:pt x="0" y="2"/>
                    <a:pt x="0" y="2"/>
                  </a:cubicBezTo>
                  <a:cubicBezTo>
                    <a:pt x="0" y="2"/>
                    <a:pt x="0" y="2"/>
                    <a:pt x="0" y="2"/>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1"/>
                    <a:pt x="0" y="2"/>
                    <a:pt x="0" y="2"/>
                  </a:cubicBezTo>
                  <a:cubicBezTo>
                    <a:pt x="0" y="2"/>
                    <a:pt x="0" y="2"/>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59" name="Freeform 406"/>
            <p:cNvSpPr/>
            <p:nvPr/>
          </p:nvSpPr>
          <p:spPr bwMode="auto">
            <a:xfrm>
              <a:off x="5065" y="3242"/>
              <a:ext cx="3" cy="5"/>
            </a:xfrm>
            <a:custGeom>
              <a:avLst/>
              <a:gdLst>
                <a:gd name="T0" fmla="*/ 0 w 1"/>
                <a:gd name="T1" fmla="*/ 2 h 2"/>
                <a:gd name="T2" fmla="*/ 0 w 1"/>
                <a:gd name="T3" fmla="*/ 2 h 2"/>
                <a:gd name="T4" fmla="*/ 0 w 1"/>
                <a:gd name="T5" fmla="*/ 1 h 2"/>
                <a:gd name="T6" fmla="*/ 1 w 1"/>
                <a:gd name="T7" fmla="*/ 0 h 2"/>
                <a:gd name="T8" fmla="*/ 1 w 1"/>
                <a:gd name="T9" fmla="*/ 0 h 2"/>
                <a:gd name="T10" fmla="*/ 1 w 1"/>
                <a:gd name="T11" fmla="*/ 0 h 2"/>
                <a:gd name="T12" fmla="*/ 1 w 1"/>
                <a:gd name="T13" fmla="*/ 1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1"/>
                    <a:pt x="0" y="1"/>
                    <a:pt x="0" y="1"/>
                  </a:cubicBezTo>
                  <a:cubicBezTo>
                    <a:pt x="1" y="0"/>
                    <a:pt x="1" y="0"/>
                    <a:pt x="1" y="0"/>
                  </a:cubicBezTo>
                  <a:cubicBezTo>
                    <a:pt x="1" y="0"/>
                    <a:pt x="1" y="0"/>
                    <a:pt x="1" y="0"/>
                  </a:cubicBezTo>
                  <a:cubicBezTo>
                    <a:pt x="1" y="0"/>
                    <a:pt x="1" y="0"/>
                    <a:pt x="1" y="0"/>
                  </a:cubicBezTo>
                  <a:cubicBezTo>
                    <a:pt x="1" y="1"/>
                    <a:pt x="1" y="1"/>
                    <a:pt x="1" y="1"/>
                  </a:cubicBezTo>
                  <a:cubicBezTo>
                    <a:pt x="1"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60" name="Freeform 407"/>
            <p:cNvSpPr>
              <a:spLocks noEditPoints="1"/>
            </p:cNvSpPr>
            <p:nvPr/>
          </p:nvSpPr>
          <p:spPr bwMode="auto">
            <a:xfrm>
              <a:off x="5063" y="3211"/>
              <a:ext cx="51" cy="51"/>
            </a:xfrm>
            <a:custGeom>
              <a:avLst/>
              <a:gdLst>
                <a:gd name="T0" fmla="*/ 6 w 20"/>
                <a:gd name="T1" fmla="*/ 19 h 20"/>
                <a:gd name="T2" fmla="*/ 6 w 20"/>
                <a:gd name="T3" fmla="*/ 17 h 20"/>
                <a:gd name="T4" fmla="*/ 3 w 20"/>
                <a:gd name="T5" fmla="*/ 17 h 20"/>
                <a:gd name="T6" fmla="*/ 1 w 20"/>
                <a:gd name="T7" fmla="*/ 14 h 20"/>
                <a:gd name="T8" fmla="*/ 2 w 20"/>
                <a:gd name="T9" fmla="*/ 13 h 20"/>
                <a:gd name="T10" fmla="*/ 0 w 20"/>
                <a:gd name="T11" fmla="*/ 10 h 20"/>
                <a:gd name="T12" fmla="*/ 0 w 20"/>
                <a:gd name="T13" fmla="*/ 6 h 20"/>
                <a:gd name="T14" fmla="*/ 2 w 20"/>
                <a:gd name="T15" fmla="*/ 6 h 20"/>
                <a:gd name="T16" fmla="*/ 3 w 20"/>
                <a:gd name="T17" fmla="*/ 3 h 20"/>
                <a:gd name="T18" fmla="*/ 5 w 20"/>
                <a:gd name="T19" fmla="*/ 1 h 20"/>
                <a:gd name="T20" fmla="*/ 7 w 20"/>
                <a:gd name="T21" fmla="*/ 2 h 20"/>
                <a:gd name="T22" fmla="*/ 9 w 20"/>
                <a:gd name="T23" fmla="*/ 0 h 20"/>
                <a:gd name="T24" fmla="*/ 13 w 20"/>
                <a:gd name="T25" fmla="*/ 0 h 20"/>
                <a:gd name="T26" fmla="*/ 13 w 20"/>
                <a:gd name="T27" fmla="*/ 2 h 20"/>
                <a:gd name="T28" fmla="*/ 16 w 20"/>
                <a:gd name="T29" fmla="*/ 3 h 20"/>
                <a:gd name="T30" fmla="*/ 18 w 20"/>
                <a:gd name="T31" fmla="*/ 4 h 20"/>
                <a:gd name="T32" fmla="*/ 19 w 20"/>
                <a:gd name="T33" fmla="*/ 5 h 20"/>
                <a:gd name="T34" fmla="*/ 19 w 20"/>
                <a:gd name="T35" fmla="*/ 6 h 20"/>
                <a:gd name="T36" fmla="*/ 18 w 20"/>
                <a:gd name="T37" fmla="*/ 7 h 20"/>
                <a:gd name="T38" fmla="*/ 18 w 20"/>
                <a:gd name="T39" fmla="*/ 6 h 20"/>
                <a:gd name="T40" fmla="*/ 18 w 20"/>
                <a:gd name="T41" fmla="*/ 9 h 20"/>
                <a:gd name="T42" fmla="*/ 20 w 20"/>
                <a:gd name="T43" fmla="*/ 10 h 20"/>
                <a:gd name="T44" fmla="*/ 19 w 20"/>
                <a:gd name="T45" fmla="*/ 13 h 20"/>
                <a:gd name="T46" fmla="*/ 16 w 20"/>
                <a:gd name="T47" fmla="*/ 15 h 20"/>
                <a:gd name="T48" fmla="*/ 17 w 20"/>
                <a:gd name="T49" fmla="*/ 17 h 20"/>
                <a:gd name="T50" fmla="*/ 14 w 20"/>
                <a:gd name="T51" fmla="*/ 19 h 20"/>
                <a:gd name="T52" fmla="*/ 10 w 20"/>
                <a:gd name="T53" fmla="*/ 18 h 20"/>
                <a:gd name="T54" fmla="*/ 10 w 20"/>
                <a:gd name="T55" fmla="*/ 20 h 20"/>
                <a:gd name="T56" fmla="*/ 9 w 20"/>
                <a:gd name="T57" fmla="*/ 19 h 20"/>
                <a:gd name="T58" fmla="*/ 10 w 20"/>
                <a:gd name="T59" fmla="*/ 17 h 20"/>
                <a:gd name="T60" fmla="*/ 13 w 20"/>
                <a:gd name="T61" fmla="*/ 17 h 20"/>
                <a:gd name="T62" fmla="*/ 16 w 20"/>
                <a:gd name="T63" fmla="*/ 16 h 20"/>
                <a:gd name="T64" fmla="*/ 15 w 20"/>
                <a:gd name="T65" fmla="*/ 15 h 20"/>
                <a:gd name="T66" fmla="*/ 19 w 20"/>
                <a:gd name="T67" fmla="*/ 12 h 20"/>
                <a:gd name="T68" fmla="*/ 18 w 20"/>
                <a:gd name="T69" fmla="*/ 10 h 20"/>
                <a:gd name="T70" fmla="*/ 17 w 20"/>
                <a:gd name="T71" fmla="*/ 6 h 20"/>
                <a:gd name="T72" fmla="*/ 18 w 20"/>
                <a:gd name="T73" fmla="*/ 5 h 20"/>
                <a:gd name="T74" fmla="*/ 17 w 20"/>
                <a:gd name="T75" fmla="*/ 3 h 20"/>
                <a:gd name="T76" fmla="*/ 15 w 20"/>
                <a:gd name="T77" fmla="*/ 4 h 20"/>
                <a:gd name="T78" fmla="*/ 12 w 20"/>
                <a:gd name="T79" fmla="*/ 2 h 20"/>
                <a:gd name="T80" fmla="*/ 10 w 20"/>
                <a:gd name="T81" fmla="*/ 0 h 20"/>
                <a:gd name="T82" fmla="*/ 9 w 20"/>
                <a:gd name="T83" fmla="*/ 2 h 20"/>
                <a:gd name="T84" fmla="*/ 6 w 20"/>
                <a:gd name="T85" fmla="*/ 2 h 20"/>
                <a:gd name="T86" fmla="*/ 3 w 20"/>
                <a:gd name="T87" fmla="*/ 3 h 20"/>
                <a:gd name="T88" fmla="*/ 4 w 20"/>
                <a:gd name="T89" fmla="*/ 4 h 20"/>
                <a:gd name="T90" fmla="*/ 2 w 20"/>
                <a:gd name="T91" fmla="*/ 7 h 20"/>
                <a:gd name="T92" fmla="*/ 0 w 20"/>
                <a:gd name="T93" fmla="*/ 9 h 20"/>
                <a:gd name="T94" fmla="*/ 2 w 20"/>
                <a:gd name="T95" fmla="*/ 10 h 20"/>
                <a:gd name="T96" fmla="*/ 2 w 20"/>
                <a:gd name="T97" fmla="*/ 13 h 20"/>
                <a:gd name="T98" fmla="*/ 3 w 20"/>
                <a:gd name="T99" fmla="*/ 16 h 20"/>
                <a:gd name="T100" fmla="*/ 4 w 20"/>
                <a:gd name="T101" fmla="*/ 15 h 20"/>
                <a:gd name="T102" fmla="*/ 7 w 20"/>
                <a:gd name="T103" fmla="*/ 17 h 20"/>
                <a:gd name="T104" fmla="*/ 10 w 20"/>
                <a:gd name="T105" fmla="*/ 16 h 20"/>
                <a:gd name="T106" fmla="*/ 6 w 20"/>
                <a:gd name="T107" fmla="*/ 5 h 20"/>
                <a:gd name="T108" fmla="*/ 14 w 20"/>
                <a:gd name="T109" fmla="*/ 14 h 20"/>
                <a:gd name="T110" fmla="*/ 14 w 20"/>
                <a:gd name="T111" fmla="*/ 15 h 20"/>
                <a:gd name="T112" fmla="*/ 13 w 20"/>
                <a:gd name="T113" fmla="*/ 15 h 20"/>
                <a:gd name="T114" fmla="*/ 13 w 20"/>
                <a:gd name="T115" fmla="*/ 15 h 20"/>
                <a:gd name="T116" fmla="*/ 10 w 20"/>
                <a:gd name="T117" fmla="*/ 4 h 20"/>
                <a:gd name="T118" fmla="*/ 5 w 20"/>
                <a:gd name="T119" fmla="*/ 13 h 20"/>
                <a:gd name="T120" fmla="*/ 13 w 20"/>
                <a:gd name="T121" fmla="*/ 14 h 20"/>
                <a:gd name="T122" fmla="*/ 14 w 20"/>
                <a:gd name="T123" fmla="*/ 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 h="20">
                  <a:moveTo>
                    <a:pt x="10" y="20"/>
                  </a:moveTo>
                  <a:cubicBezTo>
                    <a:pt x="9" y="20"/>
                    <a:pt x="7" y="19"/>
                    <a:pt x="6" y="19"/>
                  </a:cubicBezTo>
                  <a:cubicBezTo>
                    <a:pt x="6" y="19"/>
                    <a:pt x="6" y="19"/>
                    <a:pt x="6" y="19"/>
                  </a:cubicBezTo>
                  <a:cubicBezTo>
                    <a:pt x="6" y="17"/>
                    <a:pt x="6" y="17"/>
                    <a:pt x="6" y="17"/>
                  </a:cubicBezTo>
                  <a:cubicBezTo>
                    <a:pt x="6" y="17"/>
                    <a:pt x="5" y="17"/>
                    <a:pt x="4" y="16"/>
                  </a:cubicBezTo>
                  <a:cubicBezTo>
                    <a:pt x="3" y="17"/>
                    <a:pt x="3" y="17"/>
                    <a:pt x="3" y="17"/>
                  </a:cubicBezTo>
                  <a:cubicBezTo>
                    <a:pt x="3" y="17"/>
                    <a:pt x="3" y="17"/>
                    <a:pt x="3" y="17"/>
                  </a:cubicBezTo>
                  <a:cubicBezTo>
                    <a:pt x="2" y="16"/>
                    <a:pt x="1" y="15"/>
                    <a:pt x="1" y="14"/>
                  </a:cubicBezTo>
                  <a:cubicBezTo>
                    <a:pt x="1" y="14"/>
                    <a:pt x="1" y="14"/>
                    <a:pt x="1" y="14"/>
                  </a:cubicBezTo>
                  <a:cubicBezTo>
                    <a:pt x="2" y="13"/>
                    <a:pt x="2" y="13"/>
                    <a:pt x="2" y="13"/>
                  </a:cubicBezTo>
                  <a:cubicBezTo>
                    <a:pt x="2" y="12"/>
                    <a:pt x="1" y="11"/>
                    <a:pt x="1" y="10"/>
                  </a:cubicBezTo>
                  <a:cubicBezTo>
                    <a:pt x="0" y="10"/>
                    <a:pt x="0" y="10"/>
                    <a:pt x="0" y="10"/>
                  </a:cubicBezTo>
                  <a:cubicBezTo>
                    <a:pt x="0" y="10"/>
                    <a:pt x="0" y="10"/>
                    <a:pt x="0" y="10"/>
                  </a:cubicBezTo>
                  <a:cubicBezTo>
                    <a:pt x="0" y="8"/>
                    <a:pt x="0" y="7"/>
                    <a:pt x="0" y="6"/>
                  </a:cubicBezTo>
                  <a:cubicBezTo>
                    <a:pt x="0" y="6"/>
                    <a:pt x="0" y="6"/>
                    <a:pt x="1" y="6"/>
                  </a:cubicBezTo>
                  <a:cubicBezTo>
                    <a:pt x="2" y="6"/>
                    <a:pt x="2" y="6"/>
                    <a:pt x="2" y="6"/>
                  </a:cubicBezTo>
                  <a:cubicBezTo>
                    <a:pt x="2" y="6"/>
                    <a:pt x="3" y="5"/>
                    <a:pt x="3" y="4"/>
                  </a:cubicBezTo>
                  <a:cubicBezTo>
                    <a:pt x="3" y="3"/>
                    <a:pt x="3" y="3"/>
                    <a:pt x="3" y="3"/>
                  </a:cubicBezTo>
                  <a:cubicBezTo>
                    <a:pt x="3" y="3"/>
                    <a:pt x="3" y="3"/>
                    <a:pt x="3" y="3"/>
                  </a:cubicBezTo>
                  <a:cubicBezTo>
                    <a:pt x="3" y="2"/>
                    <a:pt x="4" y="1"/>
                    <a:pt x="5" y="1"/>
                  </a:cubicBezTo>
                  <a:cubicBezTo>
                    <a:pt x="5" y="1"/>
                    <a:pt x="6" y="1"/>
                    <a:pt x="6" y="1"/>
                  </a:cubicBezTo>
                  <a:cubicBezTo>
                    <a:pt x="7" y="2"/>
                    <a:pt x="7" y="2"/>
                    <a:pt x="7" y="2"/>
                  </a:cubicBezTo>
                  <a:cubicBezTo>
                    <a:pt x="7" y="1"/>
                    <a:pt x="8" y="1"/>
                    <a:pt x="9" y="1"/>
                  </a:cubicBezTo>
                  <a:cubicBezTo>
                    <a:pt x="9" y="0"/>
                    <a:pt x="9" y="0"/>
                    <a:pt x="9" y="0"/>
                  </a:cubicBezTo>
                  <a:cubicBezTo>
                    <a:pt x="9" y="0"/>
                    <a:pt x="10" y="0"/>
                    <a:pt x="10" y="0"/>
                  </a:cubicBezTo>
                  <a:cubicBezTo>
                    <a:pt x="11" y="0"/>
                    <a:pt x="12" y="0"/>
                    <a:pt x="13" y="0"/>
                  </a:cubicBezTo>
                  <a:cubicBezTo>
                    <a:pt x="13" y="0"/>
                    <a:pt x="13" y="0"/>
                    <a:pt x="13" y="1"/>
                  </a:cubicBezTo>
                  <a:cubicBezTo>
                    <a:pt x="13" y="2"/>
                    <a:pt x="13" y="2"/>
                    <a:pt x="13" y="2"/>
                  </a:cubicBezTo>
                  <a:cubicBezTo>
                    <a:pt x="14" y="2"/>
                    <a:pt x="15" y="3"/>
                    <a:pt x="15" y="3"/>
                  </a:cubicBezTo>
                  <a:cubicBezTo>
                    <a:pt x="16" y="3"/>
                    <a:pt x="16" y="3"/>
                    <a:pt x="16" y="3"/>
                  </a:cubicBezTo>
                  <a:cubicBezTo>
                    <a:pt x="16" y="2"/>
                    <a:pt x="17" y="2"/>
                    <a:pt x="17" y="2"/>
                  </a:cubicBezTo>
                  <a:cubicBezTo>
                    <a:pt x="17" y="3"/>
                    <a:pt x="18" y="4"/>
                    <a:pt x="18" y="4"/>
                  </a:cubicBezTo>
                  <a:cubicBezTo>
                    <a:pt x="18" y="5"/>
                    <a:pt x="18" y="5"/>
                    <a:pt x="19" y="5"/>
                  </a:cubicBezTo>
                  <a:cubicBezTo>
                    <a:pt x="19" y="5"/>
                    <a:pt x="19" y="5"/>
                    <a:pt x="19" y="5"/>
                  </a:cubicBezTo>
                  <a:cubicBezTo>
                    <a:pt x="19" y="5"/>
                    <a:pt x="19" y="5"/>
                    <a:pt x="19" y="6"/>
                  </a:cubicBezTo>
                  <a:cubicBezTo>
                    <a:pt x="19" y="6"/>
                    <a:pt x="19" y="6"/>
                    <a:pt x="19" y="6"/>
                  </a:cubicBezTo>
                  <a:cubicBezTo>
                    <a:pt x="19" y="6"/>
                    <a:pt x="18" y="7"/>
                    <a:pt x="18" y="7"/>
                  </a:cubicBezTo>
                  <a:cubicBezTo>
                    <a:pt x="18" y="7"/>
                    <a:pt x="18" y="7"/>
                    <a:pt x="18" y="7"/>
                  </a:cubicBezTo>
                  <a:cubicBezTo>
                    <a:pt x="18" y="7"/>
                    <a:pt x="18" y="7"/>
                    <a:pt x="18" y="7"/>
                  </a:cubicBezTo>
                  <a:cubicBezTo>
                    <a:pt x="18" y="7"/>
                    <a:pt x="18" y="6"/>
                    <a:pt x="18" y="6"/>
                  </a:cubicBezTo>
                  <a:cubicBezTo>
                    <a:pt x="17" y="6"/>
                    <a:pt x="17" y="6"/>
                    <a:pt x="17" y="6"/>
                  </a:cubicBezTo>
                  <a:cubicBezTo>
                    <a:pt x="18" y="7"/>
                    <a:pt x="18" y="8"/>
                    <a:pt x="18" y="9"/>
                  </a:cubicBezTo>
                  <a:cubicBezTo>
                    <a:pt x="19" y="9"/>
                    <a:pt x="19" y="9"/>
                    <a:pt x="19" y="9"/>
                  </a:cubicBezTo>
                  <a:cubicBezTo>
                    <a:pt x="20" y="9"/>
                    <a:pt x="20" y="9"/>
                    <a:pt x="20" y="10"/>
                  </a:cubicBezTo>
                  <a:cubicBezTo>
                    <a:pt x="20" y="11"/>
                    <a:pt x="20" y="12"/>
                    <a:pt x="19" y="13"/>
                  </a:cubicBezTo>
                  <a:cubicBezTo>
                    <a:pt x="19" y="13"/>
                    <a:pt x="19" y="13"/>
                    <a:pt x="19" y="13"/>
                  </a:cubicBezTo>
                  <a:cubicBezTo>
                    <a:pt x="17" y="13"/>
                    <a:pt x="17" y="13"/>
                    <a:pt x="17" y="14"/>
                  </a:cubicBezTo>
                  <a:cubicBezTo>
                    <a:pt x="17" y="14"/>
                    <a:pt x="16" y="15"/>
                    <a:pt x="16" y="15"/>
                  </a:cubicBezTo>
                  <a:cubicBezTo>
                    <a:pt x="17" y="16"/>
                    <a:pt x="17" y="16"/>
                    <a:pt x="17" y="16"/>
                  </a:cubicBezTo>
                  <a:cubicBezTo>
                    <a:pt x="17" y="16"/>
                    <a:pt x="17" y="17"/>
                    <a:pt x="17" y="17"/>
                  </a:cubicBezTo>
                  <a:cubicBezTo>
                    <a:pt x="16" y="18"/>
                    <a:pt x="15" y="18"/>
                    <a:pt x="14" y="19"/>
                  </a:cubicBezTo>
                  <a:cubicBezTo>
                    <a:pt x="14" y="19"/>
                    <a:pt x="14" y="19"/>
                    <a:pt x="14" y="19"/>
                  </a:cubicBezTo>
                  <a:cubicBezTo>
                    <a:pt x="13" y="17"/>
                    <a:pt x="13" y="17"/>
                    <a:pt x="13" y="17"/>
                  </a:cubicBezTo>
                  <a:cubicBezTo>
                    <a:pt x="12" y="18"/>
                    <a:pt x="11" y="18"/>
                    <a:pt x="10" y="18"/>
                  </a:cubicBezTo>
                  <a:cubicBezTo>
                    <a:pt x="10" y="19"/>
                    <a:pt x="10" y="19"/>
                    <a:pt x="10" y="19"/>
                  </a:cubicBezTo>
                  <a:cubicBezTo>
                    <a:pt x="10" y="20"/>
                    <a:pt x="10" y="20"/>
                    <a:pt x="10" y="20"/>
                  </a:cubicBezTo>
                  <a:close/>
                  <a:moveTo>
                    <a:pt x="7" y="19"/>
                  </a:moveTo>
                  <a:cubicBezTo>
                    <a:pt x="8" y="19"/>
                    <a:pt x="9" y="19"/>
                    <a:pt x="9" y="19"/>
                  </a:cubicBezTo>
                  <a:cubicBezTo>
                    <a:pt x="10" y="18"/>
                    <a:pt x="10" y="18"/>
                    <a:pt x="10" y="18"/>
                  </a:cubicBezTo>
                  <a:cubicBezTo>
                    <a:pt x="10" y="18"/>
                    <a:pt x="10" y="17"/>
                    <a:pt x="10" y="17"/>
                  </a:cubicBezTo>
                  <a:cubicBezTo>
                    <a:pt x="11" y="17"/>
                    <a:pt x="12" y="17"/>
                    <a:pt x="13" y="17"/>
                  </a:cubicBezTo>
                  <a:cubicBezTo>
                    <a:pt x="13" y="17"/>
                    <a:pt x="13" y="17"/>
                    <a:pt x="13" y="17"/>
                  </a:cubicBezTo>
                  <a:cubicBezTo>
                    <a:pt x="14" y="18"/>
                    <a:pt x="14" y="18"/>
                    <a:pt x="14" y="18"/>
                  </a:cubicBezTo>
                  <a:cubicBezTo>
                    <a:pt x="15" y="18"/>
                    <a:pt x="16" y="17"/>
                    <a:pt x="16" y="16"/>
                  </a:cubicBezTo>
                  <a:cubicBezTo>
                    <a:pt x="15" y="15"/>
                    <a:pt x="15" y="15"/>
                    <a:pt x="15" y="15"/>
                  </a:cubicBezTo>
                  <a:cubicBezTo>
                    <a:pt x="15" y="15"/>
                    <a:pt x="15" y="15"/>
                    <a:pt x="15" y="15"/>
                  </a:cubicBezTo>
                  <a:cubicBezTo>
                    <a:pt x="16" y="15"/>
                    <a:pt x="16" y="14"/>
                    <a:pt x="16" y="14"/>
                  </a:cubicBezTo>
                  <a:cubicBezTo>
                    <a:pt x="17" y="13"/>
                    <a:pt x="17" y="12"/>
                    <a:pt x="19" y="12"/>
                  </a:cubicBezTo>
                  <a:cubicBezTo>
                    <a:pt x="19" y="12"/>
                    <a:pt x="19" y="11"/>
                    <a:pt x="19" y="10"/>
                  </a:cubicBezTo>
                  <a:cubicBezTo>
                    <a:pt x="18" y="10"/>
                    <a:pt x="18" y="10"/>
                    <a:pt x="18" y="10"/>
                  </a:cubicBezTo>
                  <a:cubicBezTo>
                    <a:pt x="18" y="10"/>
                    <a:pt x="17" y="10"/>
                    <a:pt x="17" y="9"/>
                  </a:cubicBezTo>
                  <a:cubicBezTo>
                    <a:pt x="17" y="8"/>
                    <a:pt x="17" y="7"/>
                    <a:pt x="17" y="6"/>
                  </a:cubicBezTo>
                  <a:cubicBezTo>
                    <a:pt x="17" y="6"/>
                    <a:pt x="17" y="6"/>
                    <a:pt x="17" y="6"/>
                  </a:cubicBezTo>
                  <a:cubicBezTo>
                    <a:pt x="18" y="5"/>
                    <a:pt x="18" y="5"/>
                    <a:pt x="18" y="5"/>
                  </a:cubicBezTo>
                  <a:cubicBezTo>
                    <a:pt x="18" y="5"/>
                    <a:pt x="18" y="5"/>
                    <a:pt x="18" y="5"/>
                  </a:cubicBezTo>
                  <a:cubicBezTo>
                    <a:pt x="18" y="5"/>
                    <a:pt x="17" y="4"/>
                    <a:pt x="17" y="3"/>
                  </a:cubicBezTo>
                  <a:cubicBezTo>
                    <a:pt x="15" y="4"/>
                    <a:pt x="15" y="4"/>
                    <a:pt x="15" y="4"/>
                  </a:cubicBezTo>
                  <a:cubicBezTo>
                    <a:pt x="15" y="4"/>
                    <a:pt x="15" y="4"/>
                    <a:pt x="15" y="4"/>
                  </a:cubicBezTo>
                  <a:cubicBezTo>
                    <a:pt x="14" y="3"/>
                    <a:pt x="13" y="3"/>
                    <a:pt x="12" y="2"/>
                  </a:cubicBezTo>
                  <a:cubicBezTo>
                    <a:pt x="12" y="2"/>
                    <a:pt x="12" y="2"/>
                    <a:pt x="12" y="2"/>
                  </a:cubicBezTo>
                  <a:cubicBezTo>
                    <a:pt x="13" y="1"/>
                    <a:pt x="13" y="1"/>
                    <a:pt x="13" y="1"/>
                  </a:cubicBezTo>
                  <a:cubicBezTo>
                    <a:pt x="12" y="0"/>
                    <a:pt x="11" y="0"/>
                    <a:pt x="10" y="0"/>
                  </a:cubicBezTo>
                  <a:cubicBezTo>
                    <a:pt x="10" y="2"/>
                    <a:pt x="10" y="2"/>
                    <a:pt x="10" y="2"/>
                  </a:cubicBezTo>
                  <a:cubicBezTo>
                    <a:pt x="10" y="2"/>
                    <a:pt x="10" y="2"/>
                    <a:pt x="9" y="2"/>
                  </a:cubicBezTo>
                  <a:cubicBezTo>
                    <a:pt x="8" y="2"/>
                    <a:pt x="7" y="2"/>
                    <a:pt x="7" y="3"/>
                  </a:cubicBezTo>
                  <a:cubicBezTo>
                    <a:pt x="6" y="3"/>
                    <a:pt x="6" y="3"/>
                    <a:pt x="6" y="2"/>
                  </a:cubicBezTo>
                  <a:cubicBezTo>
                    <a:pt x="5" y="1"/>
                    <a:pt x="5" y="1"/>
                    <a:pt x="5" y="1"/>
                  </a:cubicBezTo>
                  <a:cubicBezTo>
                    <a:pt x="5" y="2"/>
                    <a:pt x="4" y="2"/>
                    <a:pt x="3" y="3"/>
                  </a:cubicBezTo>
                  <a:cubicBezTo>
                    <a:pt x="4" y="4"/>
                    <a:pt x="4" y="4"/>
                    <a:pt x="4" y="4"/>
                  </a:cubicBezTo>
                  <a:cubicBezTo>
                    <a:pt x="4" y="4"/>
                    <a:pt x="4" y="4"/>
                    <a:pt x="4" y="4"/>
                  </a:cubicBezTo>
                  <a:cubicBezTo>
                    <a:pt x="3" y="5"/>
                    <a:pt x="3" y="6"/>
                    <a:pt x="2" y="7"/>
                  </a:cubicBezTo>
                  <a:cubicBezTo>
                    <a:pt x="2" y="7"/>
                    <a:pt x="2" y="7"/>
                    <a:pt x="2" y="7"/>
                  </a:cubicBezTo>
                  <a:cubicBezTo>
                    <a:pt x="1" y="7"/>
                    <a:pt x="1" y="7"/>
                    <a:pt x="1" y="7"/>
                  </a:cubicBezTo>
                  <a:cubicBezTo>
                    <a:pt x="0" y="8"/>
                    <a:pt x="0" y="8"/>
                    <a:pt x="0" y="9"/>
                  </a:cubicBezTo>
                  <a:cubicBezTo>
                    <a:pt x="2" y="10"/>
                    <a:pt x="2" y="10"/>
                    <a:pt x="2" y="10"/>
                  </a:cubicBezTo>
                  <a:cubicBezTo>
                    <a:pt x="2" y="10"/>
                    <a:pt x="2" y="10"/>
                    <a:pt x="2" y="10"/>
                  </a:cubicBezTo>
                  <a:cubicBezTo>
                    <a:pt x="2" y="11"/>
                    <a:pt x="2" y="12"/>
                    <a:pt x="3" y="13"/>
                  </a:cubicBezTo>
                  <a:cubicBezTo>
                    <a:pt x="3" y="13"/>
                    <a:pt x="3" y="13"/>
                    <a:pt x="2" y="13"/>
                  </a:cubicBezTo>
                  <a:cubicBezTo>
                    <a:pt x="1" y="14"/>
                    <a:pt x="1" y="14"/>
                    <a:pt x="1" y="14"/>
                  </a:cubicBezTo>
                  <a:cubicBezTo>
                    <a:pt x="2" y="15"/>
                    <a:pt x="2" y="15"/>
                    <a:pt x="3" y="16"/>
                  </a:cubicBezTo>
                  <a:cubicBezTo>
                    <a:pt x="4" y="15"/>
                    <a:pt x="4" y="15"/>
                    <a:pt x="4" y="15"/>
                  </a:cubicBezTo>
                  <a:cubicBezTo>
                    <a:pt x="4" y="15"/>
                    <a:pt x="4" y="15"/>
                    <a:pt x="4" y="15"/>
                  </a:cubicBezTo>
                  <a:cubicBezTo>
                    <a:pt x="5" y="16"/>
                    <a:pt x="6" y="17"/>
                    <a:pt x="7" y="17"/>
                  </a:cubicBezTo>
                  <a:cubicBezTo>
                    <a:pt x="7" y="17"/>
                    <a:pt x="7" y="17"/>
                    <a:pt x="7" y="17"/>
                  </a:cubicBezTo>
                  <a:lnTo>
                    <a:pt x="7" y="19"/>
                  </a:lnTo>
                  <a:close/>
                  <a:moveTo>
                    <a:pt x="10" y="16"/>
                  </a:moveTo>
                  <a:cubicBezTo>
                    <a:pt x="8" y="16"/>
                    <a:pt x="6" y="15"/>
                    <a:pt x="5" y="13"/>
                  </a:cubicBezTo>
                  <a:cubicBezTo>
                    <a:pt x="3" y="11"/>
                    <a:pt x="3" y="7"/>
                    <a:pt x="6" y="5"/>
                  </a:cubicBezTo>
                  <a:cubicBezTo>
                    <a:pt x="9" y="2"/>
                    <a:pt x="13" y="4"/>
                    <a:pt x="15" y="6"/>
                  </a:cubicBezTo>
                  <a:cubicBezTo>
                    <a:pt x="16" y="8"/>
                    <a:pt x="17" y="12"/>
                    <a:pt x="14" y="14"/>
                  </a:cubicBezTo>
                  <a:cubicBezTo>
                    <a:pt x="14" y="15"/>
                    <a:pt x="14" y="15"/>
                    <a:pt x="14" y="15"/>
                  </a:cubicBezTo>
                  <a:cubicBezTo>
                    <a:pt x="14" y="15"/>
                    <a:pt x="14" y="15"/>
                    <a:pt x="14" y="15"/>
                  </a:cubicBezTo>
                  <a:cubicBezTo>
                    <a:pt x="13" y="15"/>
                    <a:pt x="13" y="15"/>
                    <a:pt x="13" y="15"/>
                  </a:cubicBezTo>
                  <a:cubicBezTo>
                    <a:pt x="13" y="15"/>
                    <a:pt x="13" y="15"/>
                    <a:pt x="13" y="15"/>
                  </a:cubicBezTo>
                  <a:cubicBezTo>
                    <a:pt x="13" y="15"/>
                    <a:pt x="13" y="15"/>
                    <a:pt x="13" y="15"/>
                  </a:cubicBezTo>
                  <a:cubicBezTo>
                    <a:pt x="13" y="15"/>
                    <a:pt x="13" y="15"/>
                    <a:pt x="13" y="15"/>
                  </a:cubicBezTo>
                  <a:cubicBezTo>
                    <a:pt x="12" y="16"/>
                    <a:pt x="11" y="16"/>
                    <a:pt x="10" y="16"/>
                  </a:cubicBezTo>
                  <a:close/>
                  <a:moveTo>
                    <a:pt x="10" y="4"/>
                  </a:moveTo>
                  <a:cubicBezTo>
                    <a:pt x="9" y="4"/>
                    <a:pt x="7" y="4"/>
                    <a:pt x="6" y="5"/>
                  </a:cubicBezTo>
                  <a:cubicBezTo>
                    <a:pt x="3" y="7"/>
                    <a:pt x="4" y="11"/>
                    <a:pt x="5" y="13"/>
                  </a:cubicBezTo>
                  <a:cubicBezTo>
                    <a:pt x="7" y="15"/>
                    <a:pt x="10" y="16"/>
                    <a:pt x="13" y="14"/>
                  </a:cubicBezTo>
                  <a:cubicBezTo>
                    <a:pt x="13" y="14"/>
                    <a:pt x="13" y="14"/>
                    <a:pt x="13" y="14"/>
                  </a:cubicBezTo>
                  <a:cubicBezTo>
                    <a:pt x="13" y="14"/>
                    <a:pt x="13" y="14"/>
                    <a:pt x="13" y="14"/>
                  </a:cubicBezTo>
                  <a:cubicBezTo>
                    <a:pt x="16" y="12"/>
                    <a:pt x="16" y="9"/>
                    <a:pt x="14" y="6"/>
                  </a:cubicBezTo>
                  <a:cubicBezTo>
                    <a:pt x="13" y="5"/>
                    <a:pt x="11" y="4"/>
                    <a:pt x="1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61" name="Freeform 408"/>
            <p:cNvSpPr>
              <a:spLocks noEditPoints="1"/>
            </p:cNvSpPr>
            <p:nvPr/>
          </p:nvSpPr>
          <p:spPr bwMode="auto">
            <a:xfrm>
              <a:off x="5060" y="3219"/>
              <a:ext cx="51" cy="46"/>
            </a:xfrm>
            <a:custGeom>
              <a:avLst/>
              <a:gdLst>
                <a:gd name="T0" fmla="*/ 7 w 20"/>
                <a:gd name="T1" fmla="*/ 18 h 18"/>
                <a:gd name="T2" fmla="*/ 7 w 20"/>
                <a:gd name="T3" fmla="*/ 16 h 18"/>
                <a:gd name="T4" fmla="*/ 5 w 20"/>
                <a:gd name="T5" fmla="*/ 15 h 18"/>
                <a:gd name="T6" fmla="*/ 3 w 20"/>
                <a:gd name="T7" fmla="*/ 15 h 18"/>
                <a:gd name="T8" fmla="*/ 1 w 20"/>
                <a:gd name="T9" fmla="*/ 12 h 18"/>
                <a:gd name="T10" fmla="*/ 3 w 20"/>
                <a:gd name="T11" fmla="*/ 15 h 18"/>
                <a:gd name="T12" fmla="*/ 5 w 20"/>
                <a:gd name="T13" fmla="*/ 14 h 18"/>
                <a:gd name="T14" fmla="*/ 7 w 20"/>
                <a:gd name="T15" fmla="*/ 16 h 18"/>
                <a:gd name="T16" fmla="*/ 7 w 20"/>
                <a:gd name="T17" fmla="*/ 17 h 18"/>
                <a:gd name="T18" fmla="*/ 10 w 20"/>
                <a:gd name="T19" fmla="*/ 17 h 18"/>
                <a:gd name="T20" fmla="*/ 11 w 20"/>
                <a:gd name="T21" fmla="*/ 16 h 18"/>
                <a:gd name="T22" fmla="*/ 14 w 20"/>
                <a:gd name="T23" fmla="*/ 16 h 18"/>
                <a:gd name="T24" fmla="*/ 17 w 20"/>
                <a:gd name="T25" fmla="*/ 15 h 18"/>
                <a:gd name="T26" fmla="*/ 17 w 20"/>
                <a:gd name="T27" fmla="*/ 13 h 18"/>
                <a:gd name="T28" fmla="*/ 18 w 20"/>
                <a:gd name="T29" fmla="*/ 14 h 18"/>
                <a:gd name="T30" fmla="*/ 17 w 20"/>
                <a:gd name="T31" fmla="*/ 15 h 18"/>
                <a:gd name="T32" fmla="*/ 15 w 20"/>
                <a:gd name="T33" fmla="*/ 17 h 18"/>
                <a:gd name="T34" fmla="*/ 13 w 20"/>
                <a:gd name="T35" fmla="*/ 16 h 18"/>
                <a:gd name="T36" fmla="*/ 11 w 20"/>
                <a:gd name="T37" fmla="*/ 17 h 18"/>
                <a:gd name="T38" fmla="*/ 10 w 20"/>
                <a:gd name="T39" fmla="*/ 18 h 18"/>
                <a:gd name="T40" fmla="*/ 17 w 20"/>
                <a:gd name="T41" fmla="*/ 13 h 18"/>
                <a:gd name="T42" fmla="*/ 17 w 20"/>
                <a:gd name="T43" fmla="*/ 12 h 18"/>
                <a:gd name="T44" fmla="*/ 20 w 20"/>
                <a:gd name="T45" fmla="*/ 10 h 18"/>
                <a:gd name="T46" fmla="*/ 20 w 20"/>
                <a:gd name="T47" fmla="*/ 10 h 18"/>
                <a:gd name="T48" fmla="*/ 19 w 20"/>
                <a:gd name="T49" fmla="*/ 12 h 18"/>
                <a:gd name="T50" fmla="*/ 17 w 20"/>
                <a:gd name="T51" fmla="*/ 13 h 18"/>
                <a:gd name="T52" fmla="*/ 2 w 20"/>
                <a:gd name="T53" fmla="*/ 11 h 18"/>
                <a:gd name="T54" fmla="*/ 2 w 20"/>
                <a:gd name="T55" fmla="*/ 9 h 18"/>
                <a:gd name="T56" fmla="*/ 0 w 20"/>
                <a:gd name="T57" fmla="*/ 8 h 18"/>
                <a:gd name="T58" fmla="*/ 1 w 20"/>
                <a:gd name="T59" fmla="*/ 4 h 18"/>
                <a:gd name="T60" fmla="*/ 1 w 20"/>
                <a:gd name="T61" fmla="*/ 8 h 18"/>
                <a:gd name="T62" fmla="*/ 2 w 20"/>
                <a:gd name="T63" fmla="*/ 9 h 18"/>
                <a:gd name="T64" fmla="*/ 2 w 20"/>
                <a:gd name="T65" fmla="*/ 11 h 18"/>
                <a:gd name="T66" fmla="*/ 16 w 20"/>
                <a:gd name="T67" fmla="*/ 9 h 18"/>
                <a:gd name="T68" fmla="*/ 13 w 20"/>
                <a:gd name="T69" fmla="*/ 3 h 18"/>
                <a:gd name="T70" fmla="*/ 5 w 20"/>
                <a:gd name="T71" fmla="*/ 6 h 18"/>
                <a:gd name="T72" fmla="*/ 5 w 20"/>
                <a:gd name="T73" fmla="*/ 5 h 18"/>
                <a:gd name="T74" fmla="*/ 13 w 20"/>
                <a:gd name="T75" fmla="*/ 3 h 18"/>
                <a:gd name="T76" fmla="*/ 16 w 20"/>
                <a:gd name="T77" fmla="*/ 9 h 18"/>
                <a:gd name="T78" fmla="*/ 4 w 20"/>
                <a:gd name="T79" fmla="*/ 2 h 18"/>
                <a:gd name="T80" fmla="*/ 3 w 20"/>
                <a:gd name="T81" fmla="*/ 1 h 18"/>
                <a:gd name="T82" fmla="*/ 4 w 20"/>
                <a:gd name="T83" fmla="*/ 0 h 18"/>
                <a:gd name="T84" fmla="*/ 4 w 20"/>
                <a:gd name="T85" fmla="*/ 0 h 18"/>
                <a:gd name="T86" fmla="*/ 4 w 20"/>
                <a:gd name="T87" fmla="*/ 1 h 18"/>
                <a:gd name="T88" fmla="*/ 4 w 20"/>
                <a:gd name="T89" fmla="*/ 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0" h="18">
                  <a:moveTo>
                    <a:pt x="10" y="18"/>
                  </a:moveTo>
                  <a:cubicBezTo>
                    <a:pt x="9" y="18"/>
                    <a:pt x="8" y="18"/>
                    <a:pt x="7" y="18"/>
                  </a:cubicBezTo>
                  <a:cubicBezTo>
                    <a:pt x="7" y="18"/>
                    <a:pt x="7" y="18"/>
                    <a:pt x="7" y="18"/>
                  </a:cubicBezTo>
                  <a:cubicBezTo>
                    <a:pt x="7" y="17"/>
                    <a:pt x="7" y="17"/>
                    <a:pt x="7" y="16"/>
                  </a:cubicBezTo>
                  <a:cubicBezTo>
                    <a:pt x="7" y="16"/>
                    <a:pt x="7" y="16"/>
                    <a:pt x="7" y="16"/>
                  </a:cubicBezTo>
                  <a:cubicBezTo>
                    <a:pt x="6" y="16"/>
                    <a:pt x="5" y="15"/>
                    <a:pt x="5" y="15"/>
                  </a:cubicBezTo>
                  <a:cubicBezTo>
                    <a:pt x="3" y="15"/>
                    <a:pt x="3" y="15"/>
                    <a:pt x="3" y="15"/>
                  </a:cubicBezTo>
                  <a:cubicBezTo>
                    <a:pt x="3" y="16"/>
                    <a:pt x="3" y="16"/>
                    <a:pt x="3" y="15"/>
                  </a:cubicBezTo>
                  <a:cubicBezTo>
                    <a:pt x="2" y="15"/>
                    <a:pt x="2" y="14"/>
                    <a:pt x="1" y="13"/>
                  </a:cubicBezTo>
                  <a:cubicBezTo>
                    <a:pt x="1" y="13"/>
                    <a:pt x="1" y="12"/>
                    <a:pt x="1" y="12"/>
                  </a:cubicBezTo>
                  <a:cubicBezTo>
                    <a:pt x="1" y="12"/>
                    <a:pt x="2" y="12"/>
                    <a:pt x="2" y="12"/>
                  </a:cubicBezTo>
                  <a:cubicBezTo>
                    <a:pt x="2" y="13"/>
                    <a:pt x="3" y="14"/>
                    <a:pt x="3" y="15"/>
                  </a:cubicBezTo>
                  <a:cubicBezTo>
                    <a:pt x="4" y="14"/>
                    <a:pt x="4" y="14"/>
                    <a:pt x="4" y="14"/>
                  </a:cubicBezTo>
                  <a:cubicBezTo>
                    <a:pt x="5" y="14"/>
                    <a:pt x="5" y="14"/>
                    <a:pt x="5" y="14"/>
                  </a:cubicBezTo>
                  <a:cubicBezTo>
                    <a:pt x="6" y="15"/>
                    <a:pt x="6" y="15"/>
                    <a:pt x="7" y="16"/>
                  </a:cubicBezTo>
                  <a:cubicBezTo>
                    <a:pt x="7" y="16"/>
                    <a:pt x="7" y="16"/>
                    <a:pt x="7" y="16"/>
                  </a:cubicBezTo>
                  <a:cubicBezTo>
                    <a:pt x="7" y="16"/>
                    <a:pt x="7" y="16"/>
                    <a:pt x="7" y="16"/>
                  </a:cubicBezTo>
                  <a:cubicBezTo>
                    <a:pt x="7" y="17"/>
                    <a:pt x="7" y="17"/>
                    <a:pt x="7" y="17"/>
                  </a:cubicBezTo>
                  <a:cubicBezTo>
                    <a:pt x="8" y="18"/>
                    <a:pt x="9" y="18"/>
                    <a:pt x="10" y="18"/>
                  </a:cubicBezTo>
                  <a:cubicBezTo>
                    <a:pt x="10" y="18"/>
                    <a:pt x="10" y="17"/>
                    <a:pt x="10" y="17"/>
                  </a:cubicBezTo>
                  <a:cubicBezTo>
                    <a:pt x="10" y="17"/>
                    <a:pt x="10" y="17"/>
                    <a:pt x="10" y="16"/>
                  </a:cubicBezTo>
                  <a:cubicBezTo>
                    <a:pt x="10" y="16"/>
                    <a:pt x="10" y="16"/>
                    <a:pt x="11" y="16"/>
                  </a:cubicBezTo>
                  <a:cubicBezTo>
                    <a:pt x="12" y="16"/>
                    <a:pt x="12" y="16"/>
                    <a:pt x="13" y="16"/>
                  </a:cubicBezTo>
                  <a:cubicBezTo>
                    <a:pt x="14" y="15"/>
                    <a:pt x="14" y="15"/>
                    <a:pt x="14" y="16"/>
                  </a:cubicBezTo>
                  <a:cubicBezTo>
                    <a:pt x="15" y="17"/>
                    <a:pt x="15" y="17"/>
                    <a:pt x="15" y="17"/>
                  </a:cubicBezTo>
                  <a:cubicBezTo>
                    <a:pt x="15" y="16"/>
                    <a:pt x="16" y="16"/>
                    <a:pt x="17" y="15"/>
                  </a:cubicBezTo>
                  <a:cubicBezTo>
                    <a:pt x="17" y="15"/>
                    <a:pt x="17" y="14"/>
                    <a:pt x="17" y="14"/>
                  </a:cubicBezTo>
                  <a:cubicBezTo>
                    <a:pt x="17" y="14"/>
                    <a:pt x="17" y="14"/>
                    <a:pt x="17" y="13"/>
                  </a:cubicBezTo>
                  <a:cubicBezTo>
                    <a:pt x="17" y="13"/>
                    <a:pt x="17" y="13"/>
                    <a:pt x="18" y="13"/>
                  </a:cubicBezTo>
                  <a:cubicBezTo>
                    <a:pt x="18" y="13"/>
                    <a:pt x="18" y="13"/>
                    <a:pt x="18" y="14"/>
                  </a:cubicBezTo>
                  <a:cubicBezTo>
                    <a:pt x="18" y="14"/>
                    <a:pt x="18" y="14"/>
                    <a:pt x="18" y="14"/>
                  </a:cubicBezTo>
                  <a:cubicBezTo>
                    <a:pt x="18" y="15"/>
                    <a:pt x="18" y="15"/>
                    <a:pt x="17" y="15"/>
                  </a:cubicBezTo>
                  <a:cubicBezTo>
                    <a:pt x="17" y="15"/>
                    <a:pt x="17" y="15"/>
                    <a:pt x="17" y="15"/>
                  </a:cubicBezTo>
                  <a:cubicBezTo>
                    <a:pt x="16" y="16"/>
                    <a:pt x="16" y="17"/>
                    <a:pt x="15" y="17"/>
                  </a:cubicBezTo>
                  <a:cubicBezTo>
                    <a:pt x="14" y="17"/>
                    <a:pt x="14" y="17"/>
                    <a:pt x="14" y="17"/>
                  </a:cubicBezTo>
                  <a:cubicBezTo>
                    <a:pt x="13" y="16"/>
                    <a:pt x="13" y="16"/>
                    <a:pt x="13" y="16"/>
                  </a:cubicBezTo>
                  <a:cubicBezTo>
                    <a:pt x="13" y="17"/>
                    <a:pt x="12" y="17"/>
                    <a:pt x="11" y="17"/>
                  </a:cubicBezTo>
                  <a:cubicBezTo>
                    <a:pt x="11" y="17"/>
                    <a:pt x="11" y="17"/>
                    <a:pt x="11" y="17"/>
                  </a:cubicBezTo>
                  <a:cubicBezTo>
                    <a:pt x="11" y="18"/>
                    <a:pt x="11" y="18"/>
                    <a:pt x="10" y="18"/>
                  </a:cubicBezTo>
                  <a:cubicBezTo>
                    <a:pt x="10" y="18"/>
                    <a:pt x="10" y="18"/>
                    <a:pt x="10" y="18"/>
                  </a:cubicBezTo>
                  <a:close/>
                  <a:moveTo>
                    <a:pt x="17" y="13"/>
                  </a:moveTo>
                  <a:cubicBezTo>
                    <a:pt x="17" y="13"/>
                    <a:pt x="17" y="13"/>
                    <a:pt x="17" y="13"/>
                  </a:cubicBezTo>
                  <a:cubicBezTo>
                    <a:pt x="17" y="13"/>
                    <a:pt x="17" y="13"/>
                    <a:pt x="17" y="12"/>
                  </a:cubicBezTo>
                  <a:cubicBezTo>
                    <a:pt x="17" y="12"/>
                    <a:pt x="17" y="12"/>
                    <a:pt x="17" y="12"/>
                  </a:cubicBezTo>
                  <a:cubicBezTo>
                    <a:pt x="18" y="11"/>
                    <a:pt x="18" y="11"/>
                    <a:pt x="19" y="11"/>
                  </a:cubicBezTo>
                  <a:cubicBezTo>
                    <a:pt x="19" y="11"/>
                    <a:pt x="19" y="10"/>
                    <a:pt x="20" y="10"/>
                  </a:cubicBezTo>
                  <a:cubicBezTo>
                    <a:pt x="20" y="10"/>
                    <a:pt x="20" y="9"/>
                    <a:pt x="20" y="9"/>
                  </a:cubicBezTo>
                  <a:cubicBezTo>
                    <a:pt x="20" y="10"/>
                    <a:pt x="20" y="10"/>
                    <a:pt x="20" y="10"/>
                  </a:cubicBezTo>
                  <a:cubicBezTo>
                    <a:pt x="20" y="11"/>
                    <a:pt x="20" y="11"/>
                    <a:pt x="20" y="12"/>
                  </a:cubicBezTo>
                  <a:cubicBezTo>
                    <a:pt x="20" y="12"/>
                    <a:pt x="19" y="12"/>
                    <a:pt x="19" y="12"/>
                  </a:cubicBezTo>
                  <a:cubicBezTo>
                    <a:pt x="18" y="12"/>
                    <a:pt x="18" y="12"/>
                    <a:pt x="18" y="12"/>
                  </a:cubicBezTo>
                  <a:cubicBezTo>
                    <a:pt x="18" y="12"/>
                    <a:pt x="18" y="13"/>
                    <a:pt x="17" y="13"/>
                  </a:cubicBezTo>
                  <a:cubicBezTo>
                    <a:pt x="17" y="13"/>
                    <a:pt x="17" y="13"/>
                    <a:pt x="17" y="13"/>
                  </a:cubicBezTo>
                  <a:close/>
                  <a:moveTo>
                    <a:pt x="2" y="11"/>
                  </a:moveTo>
                  <a:cubicBezTo>
                    <a:pt x="2" y="11"/>
                    <a:pt x="2" y="11"/>
                    <a:pt x="2" y="11"/>
                  </a:cubicBezTo>
                  <a:cubicBezTo>
                    <a:pt x="2" y="10"/>
                    <a:pt x="2" y="9"/>
                    <a:pt x="2" y="9"/>
                  </a:cubicBezTo>
                  <a:cubicBezTo>
                    <a:pt x="0" y="9"/>
                    <a:pt x="0" y="9"/>
                    <a:pt x="0" y="9"/>
                  </a:cubicBezTo>
                  <a:cubicBezTo>
                    <a:pt x="0" y="9"/>
                    <a:pt x="0" y="8"/>
                    <a:pt x="0" y="8"/>
                  </a:cubicBezTo>
                  <a:cubicBezTo>
                    <a:pt x="0" y="7"/>
                    <a:pt x="1" y="5"/>
                    <a:pt x="1" y="4"/>
                  </a:cubicBezTo>
                  <a:cubicBezTo>
                    <a:pt x="1" y="4"/>
                    <a:pt x="1" y="3"/>
                    <a:pt x="1" y="4"/>
                  </a:cubicBezTo>
                  <a:cubicBezTo>
                    <a:pt x="2" y="4"/>
                    <a:pt x="2" y="4"/>
                    <a:pt x="2" y="4"/>
                  </a:cubicBezTo>
                  <a:cubicBezTo>
                    <a:pt x="1" y="5"/>
                    <a:pt x="1" y="7"/>
                    <a:pt x="1" y="8"/>
                  </a:cubicBezTo>
                  <a:cubicBezTo>
                    <a:pt x="2" y="8"/>
                    <a:pt x="2" y="8"/>
                    <a:pt x="2" y="8"/>
                  </a:cubicBezTo>
                  <a:cubicBezTo>
                    <a:pt x="2" y="8"/>
                    <a:pt x="2" y="8"/>
                    <a:pt x="2" y="9"/>
                  </a:cubicBezTo>
                  <a:cubicBezTo>
                    <a:pt x="2" y="9"/>
                    <a:pt x="3" y="10"/>
                    <a:pt x="3" y="10"/>
                  </a:cubicBezTo>
                  <a:cubicBezTo>
                    <a:pt x="3" y="11"/>
                    <a:pt x="3" y="11"/>
                    <a:pt x="2" y="11"/>
                  </a:cubicBezTo>
                  <a:cubicBezTo>
                    <a:pt x="2" y="11"/>
                    <a:pt x="2" y="11"/>
                    <a:pt x="2" y="11"/>
                  </a:cubicBezTo>
                  <a:close/>
                  <a:moveTo>
                    <a:pt x="16" y="9"/>
                  </a:moveTo>
                  <a:cubicBezTo>
                    <a:pt x="16" y="9"/>
                    <a:pt x="16" y="9"/>
                    <a:pt x="16" y="9"/>
                  </a:cubicBezTo>
                  <a:cubicBezTo>
                    <a:pt x="16" y="7"/>
                    <a:pt x="15" y="5"/>
                    <a:pt x="13" y="3"/>
                  </a:cubicBezTo>
                  <a:cubicBezTo>
                    <a:pt x="12" y="3"/>
                    <a:pt x="9" y="2"/>
                    <a:pt x="7" y="4"/>
                  </a:cubicBezTo>
                  <a:cubicBezTo>
                    <a:pt x="6" y="4"/>
                    <a:pt x="6" y="5"/>
                    <a:pt x="5" y="6"/>
                  </a:cubicBezTo>
                  <a:cubicBezTo>
                    <a:pt x="5" y="6"/>
                    <a:pt x="5" y="6"/>
                    <a:pt x="5" y="6"/>
                  </a:cubicBezTo>
                  <a:cubicBezTo>
                    <a:pt x="5" y="6"/>
                    <a:pt x="5" y="5"/>
                    <a:pt x="5" y="5"/>
                  </a:cubicBezTo>
                  <a:cubicBezTo>
                    <a:pt x="5" y="5"/>
                    <a:pt x="6" y="4"/>
                    <a:pt x="7" y="3"/>
                  </a:cubicBezTo>
                  <a:cubicBezTo>
                    <a:pt x="9" y="2"/>
                    <a:pt x="11" y="2"/>
                    <a:pt x="13" y="3"/>
                  </a:cubicBezTo>
                  <a:cubicBezTo>
                    <a:pt x="15" y="4"/>
                    <a:pt x="17" y="7"/>
                    <a:pt x="16" y="9"/>
                  </a:cubicBezTo>
                  <a:cubicBezTo>
                    <a:pt x="16" y="9"/>
                    <a:pt x="16" y="9"/>
                    <a:pt x="16" y="9"/>
                  </a:cubicBezTo>
                  <a:close/>
                  <a:moveTo>
                    <a:pt x="4" y="3"/>
                  </a:moveTo>
                  <a:cubicBezTo>
                    <a:pt x="4" y="3"/>
                    <a:pt x="4" y="3"/>
                    <a:pt x="4" y="2"/>
                  </a:cubicBezTo>
                  <a:cubicBezTo>
                    <a:pt x="3" y="2"/>
                    <a:pt x="3" y="2"/>
                    <a:pt x="3" y="2"/>
                  </a:cubicBezTo>
                  <a:cubicBezTo>
                    <a:pt x="3" y="2"/>
                    <a:pt x="3" y="1"/>
                    <a:pt x="3" y="1"/>
                  </a:cubicBezTo>
                  <a:cubicBezTo>
                    <a:pt x="3" y="1"/>
                    <a:pt x="3" y="1"/>
                    <a:pt x="3" y="0"/>
                  </a:cubicBezTo>
                  <a:cubicBezTo>
                    <a:pt x="4" y="0"/>
                    <a:pt x="4" y="0"/>
                    <a:pt x="4" y="0"/>
                  </a:cubicBezTo>
                  <a:cubicBezTo>
                    <a:pt x="4" y="0"/>
                    <a:pt x="4" y="0"/>
                    <a:pt x="4" y="0"/>
                  </a:cubicBezTo>
                  <a:cubicBezTo>
                    <a:pt x="4" y="0"/>
                    <a:pt x="4" y="0"/>
                    <a:pt x="4" y="0"/>
                  </a:cubicBezTo>
                  <a:cubicBezTo>
                    <a:pt x="4" y="0"/>
                    <a:pt x="4" y="0"/>
                    <a:pt x="4" y="0"/>
                  </a:cubicBezTo>
                  <a:cubicBezTo>
                    <a:pt x="4" y="1"/>
                    <a:pt x="4" y="1"/>
                    <a:pt x="4" y="1"/>
                  </a:cubicBezTo>
                  <a:cubicBezTo>
                    <a:pt x="4" y="2"/>
                    <a:pt x="4" y="2"/>
                    <a:pt x="4" y="2"/>
                  </a:cubicBezTo>
                  <a:cubicBezTo>
                    <a:pt x="4" y="2"/>
                    <a:pt x="4" y="2"/>
                    <a:pt x="4" y="2"/>
                  </a:cubicBezTo>
                  <a:cubicBezTo>
                    <a:pt x="4" y="3"/>
                    <a:pt x="4" y="3"/>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62" name="Freeform 409"/>
            <p:cNvSpPr/>
            <p:nvPr/>
          </p:nvSpPr>
          <p:spPr bwMode="auto">
            <a:xfrm>
              <a:off x="5063" y="3247"/>
              <a:ext cx="2" cy="5"/>
            </a:xfrm>
            <a:custGeom>
              <a:avLst/>
              <a:gdLst>
                <a:gd name="T0" fmla="*/ 0 w 1"/>
                <a:gd name="T1" fmla="*/ 2 h 2"/>
                <a:gd name="T2" fmla="*/ 0 w 1"/>
                <a:gd name="T3" fmla="*/ 2 h 2"/>
                <a:gd name="T4" fmla="*/ 0 w 1"/>
                <a:gd name="T5" fmla="*/ 2 h 2"/>
                <a:gd name="T6" fmla="*/ 1 w 1"/>
                <a:gd name="T7" fmla="*/ 0 h 2"/>
                <a:gd name="T8" fmla="*/ 1 w 1"/>
                <a:gd name="T9" fmla="*/ 0 h 2"/>
                <a:gd name="T10" fmla="*/ 1 w 1"/>
                <a:gd name="T11" fmla="*/ 0 h 2"/>
                <a:gd name="T12" fmla="*/ 1 w 1"/>
                <a:gd name="T13" fmla="*/ 2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2"/>
                    <a:pt x="0" y="2"/>
                  </a:cubicBezTo>
                  <a:cubicBezTo>
                    <a:pt x="0" y="1"/>
                    <a:pt x="1" y="0"/>
                    <a:pt x="1" y="0"/>
                  </a:cubicBezTo>
                  <a:cubicBezTo>
                    <a:pt x="1" y="0"/>
                    <a:pt x="1" y="0"/>
                    <a:pt x="1" y="0"/>
                  </a:cubicBezTo>
                  <a:cubicBezTo>
                    <a:pt x="1" y="0"/>
                    <a:pt x="1" y="0"/>
                    <a:pt x="1" y="0"/>
                  </a:cubicBezTo>
                  <a:cubicBezTo>
                    <a:pt x="1" y="1"/>
                    <a:pt x="1" y="1"/>
                    <a:pt x="1" y="2"/>
                  </a:cubicBezTo>
                  <a:cubicBezTo>
                    <a:pt x="1" y="2"/>
                    <a:pt x="1"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63" name="Freeform 410"/>
            <p:cNvSpPr/>
            <p:nvPr/>
          </p:nvSpPr>
          <p:spPr bwMode="auto">
            <a:xfrm>
              <a:off x="5063" y="3288"/>
              <a:ext cx="2" cy="2"/>
            </a:xfrm>
            <a:custGeom>
              <a:avLst/>
              <a:gdLst>
                <a:gd name="T0" fmla="*/ 0 w 1"/>
                <a:gd name="T1" fmla="*/ 1 h 1"/>
                <a:gd name="T2" fmla="*/ 0 w 1"/>
                <a:gd name="T3" fmla="*/ 1 h 1"/>
                <a:gd name="T4" fmla="*/ 0 w 1"/>
                <a:gd name="T5" fmla="*/ 1 h 1"/>
                <a:gd name="T6" fmla="*/ 1 w 1"/>
                <a:gd name="T7" fmla="*/ 0 h 1"/>
                <a:gd name="T8" fmla="*/ 1 w 1"/>
                <a:gd name="T9" fmla="*/ 0 h 1"/>
                <a:gd name="T10" fmla="*/ 1 w 1"/>
                <a:gd name="T11" fmla="*/ 0 h 1"/>
                <a:gd name="T12" fmla="*/ 0 w 1"/>
                <a:gd name="T13" fmla="*/ 1 h 1"/>
                <a:gd name="T14" fmla="*/ 0 w 1"/>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0" y="1"/>
                  </a:moveTo>
                  <a:cubicBezTo>
                    <a:pt x="0" y="1"/>
                    <a:pt x="0" y="1"/>
                    <a:pt x="0" y="1"/>
                  </a:cubicBezTo>
                  <a:cubicBezTo>
                    <a:pt x="0" y="1"/>
                    <a:pt x="0" y="1"/>
                    <a:pt x="0" y="1"/>
                  </a:cubicBezTo>
                  <a:cubicBezTo>
                    <a:pt x="1" y="0"/>
                    <a:pt x="1" y="0"/>
                    <a:pt x="1" y="0"/>
                  </a:cubicBezTo>
                  <a:cubicBezTo>
                    <a:pt x="1" y="0"/>
                    <a:pt x="1" y="0"/>
                    <a:pt x="1" y="0"/>
                  </a:cubicBezTo>
                  <a:cubicBezTo>
                    <a:pt x="1" y="0"/>
                    <a:pt x="1" y="0"/>
                    <a:pt x="1" y="0"/>
                  </a:cubicBezTo>
                  <a:cubicBezTo>
                    <a:pt x="0" y="1"/>
                    <a:pt x="0"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64" name="Freeform 411"/>
            <p:cNvSpPr/>
            <p:nvPr/>
          </p:nvSpPr>
          <p:spPr bwMode="auto">
            <a:xfrm>
              <a:off x="5076" y="3308"/>
              <a:ext cx="2" cy="5"/>
            </a:xfrm>
            <a:custGeom>
              <a:avLst/>
              <a:gdLst>
                <a:gd name="T0" fmla="*/ 0 w 1"/>
                <a:gd name="T1" fmla="*/ 2 h 2"/>
                <a:gd name="T2" fmla="*/ 0 w 1"/>
                <a:gd name="T3" fmla="*/ 1 h 2"/>
                <a:gd name="T4" fmla="*/ 0 w 1"/>
                <a:gd name="T5" fmla="*/ 1 h 2"/>
                <a:gd name="T6" fmla="*/ 1 w 1"/>
                <a:gd name="T7" fmla="*/ 0 h 2"/>
                <a:gd name="T8" fmla="*/ 1 w 1"/>
                <a:gd name="T9" fmla="*/ 0 h 2"/>
                <a:gd name="T10" fmla="*/ 1 w 1"/>
                <a:gd name="T11" fmla="*/ 0 h 2"/>
                <a:gd name="T12" fmla="*/ 0 w 1"/>
                <a:gd name="T13" fmla="*/ 1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1"/>
                  </a:cubicBezTo>
                  <a:cubicBezTo>
                    <a:pt x="0" y="1"/>
                    <a:pt x="0" y="1"/>
                    <a:pt x="0" y="1"/>
                  </a:cubicBezTo>
                  <a:cubicBezTo>
                    <a:pt x="0" y="1"/>
                    <a:pt x="1" y="0"/>
                    <a:pt x="1" y="0"/>
                  </a:cubicBezTo>
                  <a:cubicBezTo>
                    <a:pt x="1" y="0"/>
                    <a:pt x="1" y="0"/>
                    <a:pt x="1" y="0"/>
                  </a:cubicBezTo>
                  <a:cubicBezTo>
                    <a:pt x="1" y="0"/>
                    <a:pt x="1" y="0"/>
                    <a:pt x="1" y="0"/>
                  </a:cubicBezTo>
                  <a:cubicBezTo>
                    <a:pt x="1" y="1"/>
                    <a:pt x="1" y="1"/>
                    <a:pt x="0" y="1"/>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65" name="Freeform 412"/>
            <p:cNvSpPr/>
            <p:nvPr/>
          </p:nvSpPr>
          <p:spPr bwMode="auto">
            <a:xfrm>
              <a:off x="5078" y="3308"/>
              <a:ext cx="3" cy="5"/>
            </a:xfrm>
            <a:custGeom>
              <a:avLst/>
              <a:gdLst>
                <a:gd name="T0" fmla="*/ 0 w 1"/>
                <a:gd name="T1" fmla="*/ 2 h 2"/>
                <a:gd name="T2" fmla="*/ 0 w 1"/>
                <a:gd name="T3" fmla="*/ 2 h 2"/>
                <a:gd name="T4" fmla="*/ 0 w 1"/>
                <a:gd name="T5" fmla="*/ 2 h 2"/>
                <a:gd name="T6" fmla="*/ 1 w 1"/>
                <a:gd name="T7" fmla="*/ 0 h 2"/>
                <a:gd name="T8" fmla="*/ 1 w 1"/>
                <a:gd name="T9" fmla="*/ 0 h 2"/>
                <a:gd name="T10" fmla="*/ 1 w 1"/>
                <a:gd name="T11" fmla="*/ 0 h 2"/>
                <a:gd name="T12" fmla="*/ 0 w 1"/>
                <a:gd name="T13" fmla="*/ 2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2"/>
                    <a:pt x="0" y="2"/>
                  </a:cubicBezTo>
                  <a:cubicBezTo>
                    <a:pt x="0" y="1"/>
                    <a:pt x="0" y="1"/>
                    <a:pt x="1" y="0"/>
                  </a:cubicBezTo>
                  <a:cubicBezTo>
                    <a:pt x="1" y="0"/>
                    <a:pt x="1" y="0"/>
                    <a:pt x="1" y="0"/>
                  </a:cubicBezTo>
                  <a:cubicBezTo>
                    <a:pt x="1" y="0"/>
                    <a:pt x="1" y="0"/>
                    <a:pt x="1" y="0"/>
                  </a:cubicBezTo>
                  <a:cubicBezTo>
                    <a:pt x="1" y="1"/>
                    <a:pt x="0" y="1"/>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66" name="Freeform 413"/>
            <p:cNvSpPr/>
            <p:nvPr/>
          </p:nvSpPr>
          <p:spPr bwMode="auto">
            <a:xfrm>
              <a:off x="5078" y="3308"/>
              <a:ext cx="3" cy="5"/>
            </a:xfrm>
            <a:custGeom>
              <a:avLst/>
              <a:gdLst>
                <a:gd name="T0" fmla="*/ 0 w 1"/>
                <a:gd name="T1" fmla="*/ 2 h 2"/>
                <a:gd name="T2" fmla="*/ 0 w 1"/>
                <a:gd name="T3" fmla="*/ 2 h 2"/>
                <a:gd name="T4" fmla="*/ 0 w 1"/>
                <a:gd name="T5" fmla="*/ 2 h 2"/>
                <a:gd name="T6" fmla="*/ 1 w 1"/>
                <a:gd name="T7" fmla="*/ 0 h 2"/>
                <a:gd name="T8" fmla="*/ 1 w 1"/>
                <a:gd name="T9" fmla="*/ 0 h 2"/>
                <a:gd name="T10" fmla="*/ 1 w 1"/>
                <a:gd name="T11" fmla="*/ 1 h 2"/>
                <a:gd name="T12" fmla="*/ 1 w 1"/>
                <a:gd name="T13" fmla="*/ 2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2"/>
                    <a:pt x="0" y="2"/>
                  </a:cubicBezTo>
                  <a:cubicBezTo>
                    <a:pt x="1" y="1"/>
                    <a:pt x="1" y="1"/>
                    <a:pt x="1" y="0"/>
                  </a:cubicBezTo>
                  <a:cubicBezTo>
                    <a:pt x="1" y="0"/>
                    <a:pt x="1" y="0"/>
                    <a:pt x="1" y="0"/>
                  </a:cubicBezTo>
                  <a:cubicBezTo>
                    <a:pt x="1" y="0"/>
                    <a:pt x="1" y="0"/>
                    <a:pt x="1" y="1"/>
                  </a:cubicBezTo>
                  <a:cubicBezTo>
                    <a:pt x="1" y="1"/>
                    <a:pt x="1" y="1"/>
                    <a:pt x="1" y="2"/>
                  </a:cubicBezTo>
                  <a:cubicBezTo>
                    <a:pt x="1"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67" name="Freeform 414"/>
            <p:cNvSpPr/>
            <p:nvPr/>
          </p:nvSpPr>
          <p:spPr bwMode="auto">
            <a:xfrm>
              <a:off x="5081" y="3310"/>
              <a:ext cx="2" cy="3"/>
            </a:xfrm>
            <a:custGeom>
              <a:avLst/>
              <a:gdLst>
                <a:gd name="T0" fmla="*/ 0 w 1"/>
                <a:gd name="T1" fmla="*/ 1 h 1"/>
                <a:gd name="T2" fmla="*/ 0 w 1"/>
                <a:gd name="T3" fmla="*/ 1 h 1"/>
                <a:gd name="T4" fmla="*/ 0 w 1"/>
                <a:gd name="T5" fmla="*/ 1 h 1"/>
                <a:gd name="T6" fmla="*/ 1 w 1"/>
                <a:gd name="T7" fmla="*/ 0 h 1"/>
                <a:gd name="T8" fmla="*/ 1 w 1"/>
                <a:gd name="T9" fmla="*/ 0 h 1"/>
                <a:gd name="T10" fmla="*/ 1 w 1"/>
                <a:gd name="T11" fmla="*/ 0 h 1"/>
                <a:gd name="T12" fmla="*/ 0 w 1"/>
                <a:gd name="T13" fmla="*/ 1 h 1"/>
                <a:gd name="T14" fmla="*/ 0 w 1"/>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0" y="1"/>
                  </a:moveTo>
                  <a:cubicBezTo>
                    <a:pt x="0" y="1"/>
                    <a:pt x="0" y="1"/>
                    <a:pt x="0" y="1"/>
                  </a:cubicBezTo>
                  <a:cubicBezTo>
                    <a:pt x="0" y="1"/>
                    <a:pt x="0" y="1"/>
                    <a:pt x="0" y="1"/>
                  </a:cubicBezTo>
                  <a:cubicBezTo>
                    <a:pt x="0" y="0"/>
                    <a:pt x="0" y="0"/>
                    <a:pt x="1" y="0"/>
                  </a:cubicBezTo>
                  <a:cubicBezTo>
                    <a:pt x="1" y="0"/>
                    <a:pt x="1" y="0"/>
                    <a:pt x="1" y="0"/>
                  </a:cubicBezTo>
                  <a:cubicBezTo>
                    <a:pt x="1" y="0"/>
                    <a:pt x="1" y="0"/>
                    <a:pt x="1" y="0"/>
                  </a:cubicBezTo>
                  <a:cubicBezTo>
                    <a:pt x="1" y="0"/>
                    <a:pt x="0"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68" name="Freeform 415"/>
            <p:cNvSpPr/>
            <p:nvPr/>
          </p:nvSpPr>
          <p:spPr bwMode="auto">
            <a:xfrm>
              <a:off x="5068" y="3300"/>
              <a:ext cx="2" cy="5"/>
            </a:xfrm>
            <a:custGeom>
              <a:avLst/>
              <a:gdLst>
                <a:gd name="T0" fmla="*/ 0 w 1"/>
                <a:gd name="T1" fmla="*/ 2 h 2"/>
                <a:gd name="T2" fmla="*/ 0 w 1"/>
                <a:gd name="T3" fmla="*/ 2 h 2"/>
                <a:gd name="T4" fmla="*/ 0 w 1"/>
                <a:gd name="T5" fmla="*/ 1 h 2"/>
                <a:gd name="T6" fmla="*/ 0 w 1"/>
                <a:gd name="T7" fmla="*/ 1 h 2"/>
                <a:gd name="T8" fmla="*/ 1 w 1"/>
                <a:gd name="T9" fmla="*/ 0 h 2"/>
                <a:gd name="T10" fmla="*/ 1 w 1"/>
                <a:gd name="T11" fmla="*/ 1 h 2"/>
                <a:gd name="T12" fmla="*/ 1 w 1"/>
                <a:gd name="T13" fmla="*/ 1 h 2"/>
                <a:gd name="T14" fmla="*/ 0 w 1"/>
                <a:gd name="T15" fmla="*/ 2 h 2"/>
                <a:gd name="T16" fmla="*/ 0 w 1"/>
                <a:gd name="T1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2">
                  <a:moveTo>
                    <a:pt x="0" y="2"/>
                  </a:moveTo>
                  <a:cubicBezTo>
                    <a:pt x="0" y="2"/>
                    <a:pt x="0" y="2"/>
                    <a:pt x="0" y="2"/>
                  </a:cubicBezTo>
                  <a:cubicBezTo>
                    <a:pt x="0" y="2"/>
                    <a:pt x="0" y="1"/>
                    <a:pt x="0" y="1"/>
                  </a:cubicBezTo>
                  <a:cubicBezTo>
                    <a:pt x="0" y="1"/>
                    <a:pt x="0" y="1"/>
                    <a:pt x="0" y="1"/>
                  </a:cubicBezTo>
                  <a:cubicBezTo>
                    <a:pt x="0" y="0"/>
                    <a:pt x="0" y="0"/>
                    <a:pt x="1" y="0"/>
                  </a:cubicBezTo>
                  <a:cubicBezTo>
                    <a:pt x="1" y="0"/>
                    <a:pt x="1" y="1"/>
                    <a:pt x="1" y="1"/>
                  </a:cubicBezTo>
                  <a:cubicBezTo>
                    <a:pt x="1" y="1"/>
                    <a:pt x="1" y="1"/>
                    <a:pt x="1" y="1"/>
                  </a:cubicBezTo>
                  <a:cubicBezTo>
                    <a:pt x="0" y="2"/>
                    <a:pt x="0" y="2"/>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69" name="Freeform 416"/>
            <p:cNvSpPr/>
            <p:nvPr/>
          </p:nvSpPr>
          <p:spPr bwMode="auto">
            <a:xfrm>
              <a:off x="5076" y="3308"/>
              <a:ext cx="2" cy="5"/>
            </a:xfrm>
            <a:custGeom>
              <a:avLst/>
              <a:gdLst>
                <a:gd name="T0" fmla="*/ 0 w 1"/>
                <a:gd name="T1" fmla="*/ 2 h 2"/>
                <a:gd name="T2" fmla="*/ 0 w 1"/>
                <a:gd name="T3" fmla="*/ 1 h 2"/>
                <a:gd name="T4" fmla="*/ 0 w 1"/>
                <a:gd name="T5" fmla="*/ 1 h 2"/>
                <a:gd name="T6" fmla="*/ 0 w 1"/>
                <a:gd name="T7" fmla="*/ 0 h 2"/>
                <a:gd name="T8" fmla="*/ 0 w 1"/>
                <a:gd name="T9" fmla="*/ 0 h 2"/>
                <a:gd name="T10" fmla="*/ 1 w 1"/>
                <a:gd name="T11" fmla="*/ 0 h 2"/>
                <a:gd name="T12" fmla="*/ 1 w 1"/>
                <a:gd name="T13" fmla="*/ 0 h 2"/>
                <a:gd name="T14" fmla="*/ 1 w 1"/>
                <a:gd name="T15" fmla="*/ 1 h 2"/>
                <a:gd name="T16" fmla="*/ 0 w 1"/>
                <a:gd name="T17" fmla="*/ 1 h 2"/>
                <a:gd name="T18" fmla="*/ 0 w 1"/>
                <a:gd name="T19"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 h="2">
                  <a:moveTo>
                    <a:pt x="0" y="2"/>
                  </a:moveTo>
                  <a:cubicBezTo>
                    <a:pt x="0" y="2"/>
                    <a:pt x="0" y="2"/>
                    <a:pt x="0" y="1"/>
                  </a:cubicBezTo>
                  <a:cubicBezTo>
                    <a:pt x="0" y="1"/>
                    <a:pt x="0" y="1"/>
                    <a:pt x="0" y="1"/>
                  </a:cubicBezTo>
                  <a:cubicBezTo>
                    <a:pt x="0" y="1"/>
                    <a:pt x="0" y="1"/>
                    <a:pt x="0" y="0"/>
                  </a:cubicBezTo>
                  <a:cubicBezTo>
                    <a:pt x="0" y="0"/>
                    <a:pt x="0" y="0"/>
                    <a:pt x="0" y="0"/>
                  </a:cubicBezTo>
                  <a:cubicBezTo>
                    <a:pt x="0" y="0"/>
                    <a:pt x="0" y="0"/>
                    <a:pt x="1" y="0"/>
                  </a:cubicBezTo>
                  <a:cubicBezTo>
                    <a:pt x="1" y="0"/>
                    <a:pt x="1" y="0"/>
                    <a:pt x="1" y="0"/>
                  </a:cubicBezTo>
                  <a:cubicBezTo>
                    <a:pt x="1" y="0"/>
                    <a:pt x="1" y="0"/>
                    <a:pt x="1" y="1"/>
                  </a:cubicBezTo>
                  <a:cubicBezTo>
                    <a:pt x="1" y="1"/>
                    <a:pt x="0" y="1"/>
                    <a:pt x="0" y="1"/>
                  </a:cubicBezTo>
                  <a:cubicBezTo>
                    <a:pt x="0" y="1"/>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70" name="Freeform 417"/>
            <p:cNvSpPr/>
            <p:nvPr/>
          </p:nvSpPr>
          <p:spPr bwMode="auto">
            <a:xfrm>
              <a:off x="5101" y="3282"/>
              <a:ext cx="2" cy="3"/>
            </a:xfrm>
            <a:custGeom>
              <a:avLst/>
              <a:gdLst>
                <a:gd name="T0" fmla="*/ 0 w 1"/>
                <a:gd name="T1" fmla="*/ 1 h 1"/>
                <a:gd name="T2" fmla="*/ 0 w 1"/>
                <a:gd name="T3" fmla="*/ 1 h 1"/>
                <a:gd name="T4" fmla="*/ 0 w 1"/>
                <a:gd name="T5" fmla="*/ 1 h 1"/>
                <a:gd name="T6" fmla="*/ 1 w 1"/>
                <a:gd name="T7" fmla="*/ 1 h 1"/>
                <a:gd name="T8" fmla="*/ 1 w 1"/>
                <a:gd name="T9" fmla="*/ 1 h 1"/>
                <a:gd name="T10" fmla="*/ 1 w 1"/>
                <a:gd name="T11" fmla="*/ 1 h 1"/>
                <a:gd name="T12" fmla="*/ 1 w 1"/>
                <a:gd name="T13" fmla="*/ 1 h 1"/>
                <a:gd name="T14" fmla="*/ 1 w 1"/>
                <a:gd name="T15" fmla="*/ 1 h 1"/>
                <a:gd name="T16" fmla="*/ 0 w 1"/>
                <a:gd name="T17" fmla="*/ 1 h 1"/>
                <a:gd name="T18" fmla="*/ 0 w 1"/>
                <a:gd name="T19"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 h="1">
                  <a:moveTo>
                    <a:pt x="0" y="1"/>
                  </a:moveTo>
                  <a:cubicBezTo>
                    <a:pt x="0" y="1"/>
                    <a:pt x="0" y="1"/>
                    <a:pt x="0" y="1"/>
                  </a:cubicBezTo>
                  <a:cubicBezTo>
                    <a:pt x="0" y="1"/>
                    <a:pt x="0" y="1"/>
                    <a:pt x="0" y="1"/>
                  </a:cubicBezTo>
                  <a:cubicBezTo>
                    <a:pt x="0" y="1"/>
                    <a:pt x="0" y="1"/>
                    <a:pt x="1" y="1"/>
                  </a:cubicBezTo>
                  <a:cubicBezTo>
                    <a:pt x="1" y="1"/>
                    <a:pt x="1" y="1"/>
                    <a:pt x="1" y="1"/>
                  </a:cubicBezTo>
                  <a:cubicBezTo>
                    <a:pt x="1" y="0"/>
                    <a:pt x="1" y="1"/>
                    <a:pt x="1" y="1"/>
                  </a:cubicBezTo>
                  <a:cubicBezTo>
                    <a:pt x="1" y="1"/>
                    <a:pt x="1" y="1"/>
                    <a:pt x="1" y="1"/>
                  </a:cubicBezTo>
                  <a:cubicBezTo>
                    <a:pt x="1" y="1"/>
                    <a:pt x="1" y="1"/>
                    <a:pt x="1" y="1"/>
                  </a:cubicBezTo>
                  <a:cubicBezTo>
                    <a:pt x="1" y="1"/>
                    <a:pt x="1"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71" name="Freeform 418"/>
            <p:cNvSpPr/>
            <p:nvPr/>
          </p:nvSpPr>
          <p:spPr bwMode="auto">
            <a:xfrm>
              <a:off x="5091" y="3308"/>
              <a:ext cx="2" cy="5"/>
            </a:xfrm>
            <a:custGeom>
              <a:avLst/>
              <a:gdLst>
                <a:gd name="T0" fmla="*/ 0 w 1"/>
                <a:gd name="T1" fmla="*/ 2 h 2"/>
                <a:gd name="T2" fmla="*/ 0 w 1"/>
                <a:gd name="T3" fmla="*/ 2 h 2"/>
                <a:gd name="T4" fmla="*/ 0 w 1"/>
                <a:gd name="T5" fmla="*/ 1 h 2"/>
                <a:gd name="T6" fmla="*/ 0 w 1"/>
                <a:gd name="T7" fmla="*/ 0 h 2"/>
                <a:gd name="T8" fmla="*/ 1 w 1"/>
                <a:gd name="T9" fmla="*/ 0 h 2"/>
                <a:gd name="T10" fmla="*/ 1 w 1"/>
                <a:gd name="T11" fmla="*/ 0 h 2"/>
                <a:gd name="T12" fmla="*/ 0 w 1"/>
                <a:gd name="T13" fmla="*/ 1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1"/>
                    <a:pt x="0" y="1"/>
                  </a:cubicBezTo>
                  <a:cubicBezTo>
                    <a:pt x="0" y="1"/>
                    <a:pt x="0" y="0"/>
                    <a:pt x="0" y="0"/>
                  </a:cubicBezTo>
                  <a:cubicBezTo>
                    <a:pt x="0" y="0"/>
                    <a:pt x="1" y="0"/>
                    <a:pt x="1" y="0"/>
                  </a:cubicBezTo>
                  <a:cubicBezTo>
                    <a:pt x="1" y="0"/>
                    <a:pt x="1" y="0"/>
                    <a:pt x="1" y="0"/>
                  </a:cubicBezTo>
                  <a:cubicBezTo>
                    <a:pt x="1" y="0"/>
                    <a:pt x="1" y="1"/>
                    <a:pt x="0" y="1"/>
                  </a:cubicBezTo>
                  <a:cubicBezTo>
                    <a:pt x="0" y="1"/>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72" name="Freeform 419"/>
            <p:cNvSpPr/>
            <p:nvPr/>
          </p:nvSpPr>
          <p:spPr bwMode="auto">
            <a:xfrm>
              <a:off x="5088" y="3305"/>
              <a:ext cx="3" cy="5"/>
            </a:xfrm>
            <a:custGeom>
              <a:avLst/>
              <a:gdLst>
                <a:gd name="T0" fmla="*/ 0 w 1"/>
                <a:gd name="T1" fmla="*/ 2 h 2"/>
                <a:gd name="T2" fmla="*/ 0 w 1"/>
                <a:gd name="T3" fmla="*/ 2 h 2"/>
                <a:gd name="T4" fmla="*/ 0 w 1"/>
                <a:gd name="T5" fmla="*/ 1 h 2"/>
                <a:gd name="T6" fmla="*/ 1 w 1"/>
                <a:gd name="T7" fmla="*/ 0 h 2"/>
                <a:gd name="T8" fmla="*/ 1 w 1"/>
                <a:gd name="T9" fmla="*/ 0 h 2"/>
                <a:gd name="T10" fmla="*/ 1 w 1"/>
                <a:gd name="T11" fmla="*/ 0 h 2"/>
                <a:gd name="T12" fmla="*/ 1 w 1"/>
                <a:gd name="T13" fmla="*/ 1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1"/>
                    <a:pt x="0" y="1"/>
                    <a:pt x="0" y="1"/>
                  </a:cubicBezTo>
                  <a:cubicBezTo>
                    <a:pt x="0" y="1"/>
                    <a:pt x="0" y="0"/>
                    <a:pt x="1" y="0"/>
                  </a:cubicBezTo>
                  <a:cubicBezTo>
                    <a:pt x="1" y="0"/>
                    <a:pt x="1" y="0"/>
                    <a:pt x="1" y="0"/>
                  </a:cubicBezTo>
                  <a:cubicBezTo>
                    <a:pt x="1" y="0"/>
                    <a:pt x="1" y="0"/>
                    <a:pt x="1" y="0"/>
                  </a:cubicBezTo>
                  <a:cubicBezTo>
                    <a:pt x="1" y="0"/>
                    <a:pt x="1" y="1"/>
                    <a:pt x="1" y="1"/>
                  </a:cubicBezTo>
                  <a:cubicBezTo>
                    <a:pt x="1" y="1"/>
                    <a:pt x="1"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73" name="Freeform 420"/>
            <p:cNvSpPr/>
            <p:nvPr/>
          </p:nvSpPr>
          <p:spPr bwMode="auto">
            <a:xfrm>
              <a:off x="5070" y="3300"/>
              <a:ext cx="3" cy="5"/>
            </a:xfrm>
            <a:custGeom>
              <a:avLst/>
              <a:gdLst>
                <a:gd name="T0" fmla="*/ 0 w 1"/>
                <a:gd name="T1" fmla="*/ 2 h 2"/>
                <a:gd name="T2" fmla="*/ 0 w 1"/>
                <a:gd name="T3" fmla="*/ 2 h 2"/>
                <a:gd name="T4" fmla="*/ 0 w 1"/>
                <a:gd name="T5" fmla="*/ 1 h 2"/>
                <a:gd name="T6" fmla="*/ 0 w 1"/>
                <a:gd name="T7" fmla="*/ 0 h 2"/>
                <a:gd name="T8" fmla="*/ 1 w 1"/>
                <a:gd name="T9" fmla="*/ 0 h 2"/>
                <a:gd name="T10" fmla="*/ 1 w 1"/>
                <a:gd name="T11" fmla="*/ 0 h 2"/>
                <a:gd name="T12" fmla="*/ 1 w 1"/>
                <a:gd name="T13" fmla="*/ 2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1"/>
                    <a:pt x="0" y="1"/>
                    <a:pt x="0" y="1"/>
                  </a:cubicBezTo>
                  <a:cubicBezTo>
                    <a:pt x="0" y="1"/>
                    <a:pt x="0" y="0"/>
                    <a:pt x="0" y="0"/>
                  </a:cubicBezTo>
                  <a:cubicBezTo>
                    <a:pt x="0" y="0"/>
                    <a:pt x="1" y="0"/>
                    <a:pt x="1" y="0"/>
                  </a:cubicBezTo>
                  <a:cubicBezTo>
                    <a:pt x="1" y="0"/>
                    <a:pt x="1" y="0"/>
                    <a:pt x="1" y="0"/>
                  </a:cubicBezTo>
                  <a:cubicBezTo>
                    <a:pt x="1" y="1"/>
                    <a:pt x="1" y="1"/>
                    <a:pt x="1"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74" name="Freeform 421"/>
            <p:cNvSpPr/>
            <p:nvPr/>
          </p:nvSpPr>
          <p:spPr bwMode="auto">
            <a:xfrm>
              <a:off x="5065" y="3288"/>
              <a:ext cx="3" cy="5"/>
            </a:xfrm>
            <a:custGeom>
              <a:avLst/>
              <a:gdLst>
                <a:gd name="T0" fmla="*/ 0 w 1"/>
                <a:gd name="T1" fmla="*/ 2 h 2"/>
                <a:gd name="T2" fmla="*/ 0 w 1"/>
                <a:gd name="T3" fmla="*/ 2 h 2"/>
                <a:gd name="T4" fmla="*/ 0 w 1"/>
                <a:gd name="T5" fmla="*/ 2 h 2"/>
                <a:gd name="T6" fmla="*/ 1 w 1"/>
                <a:gd name="T7" fmla="*/ 0 h 2"/>
                <a:gd name="T8" fmla="*/ 1 w 1"/>
                <a:gd name="T9" fmla="*/ 0 h 2"/>
                <a:gd name="T10" fmla="*/ 1 w 1"/>
                <a:gd name="T11" fmla="*/ 0 h 2"/>
                <a:gd name="T12" fmla="*/ 1 w 1"/>
                <a:gd name="T13" fmla="*/ 2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2"/>
                    <a:pt x="0" y="2"/>
                  </a:cubicBezTo>
                  <a:cubicBezTo>
                    <a:pt x="0" y="1"/>
                    <a:pt x="0" y="1"/>
                    <a:pt x="1" y="0"/>
                  </a:cubicBezTo>
                  <a:cubicBezTo>
                    <a:pt x="1" y="0"/>
                    <a:pt x="1" y="0"/>
                    <a:pt x="1" y="0"/>
                  </a:cubicBezTo>
                  <a:cubicBezTo>
                    <a:pt x="1" y="0"/>
                    <a:pt x="1" y="0"/>
                    <a:pt x="1" y="0"/>
                  </a:cubicBezTo>
                  <a:cubicBezTo>
                    <a:pt x="1" y="1"/>
                    <a:pt x="1" y="1"/>
                    <a:pt x="1" y="2"/>
                  </a:cubicBezTo>
                  <a:cubicBezTo>
                    <a:pt x="1" y="2"/>
                    <a:pt x="1"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75" name="Freeform 422"/>
            <p:cNvSpPr/>
            <p:nvPr/>
          </p:nvSpPr>
          <p:spPr bwMode="auto">
            <a:xfrm>
              <a:off x="5065" y="3288"/>
              <a:ext cx="3" cy="2"/>
            </a:xfrm>
            <a:custGeom>
              <a:avLst/>
              <a:gdLst>
                <a:gd name="T0" fmla="*/ 0 w 1"/>
                <a:gd name="T1" fmla="*/ 1 h 1"/>
                <a:gd name="T2" fmla="*/ 0 w 1"/>
                <a:gd name="T3" fmla="*/ 1 h 1"/>
                <a:gd name="T4" fmla="*/ 0 w 1"/>
                <a:gd name="T5" fmla="*/ 1 h 1"/>
                <a:gd name="T6" fmla="*/ 1 w 1"/>
                <a:gd name="T7" fmla="*/ 0 h 1"/>
                <a:gd name="T8" fmla="*/ 1 w 1"/>
                <a:gd name="T9" fmla="*/ 0 h 1"/>
                <a:gd name="T10" fmla="*/ 1 w 1"/>
                <a:gd name="T11" fmla="*/ 0 h 1"/>
                <a:gd name="T12" fmla="*/ 0 w 1"/>
                <a:gd name="T13" fmla="*/ 1 h 1"/>
                <a:gd name="T14" fmla="*/ 0 w 1"/>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0" y="1"/>
                  </a:moveTo>
                  <a:cubicBezTo>
                    <a:pt x="0" y="1"/>
                    <a:pt x="0" y="1"/>
                    <a:pt x="0" y="1"/>
                  </a:cubicBezTo>
                  <a:cubicBezTo>
                    <a:pt x="0" y="1"/>
                    <a:pt x="0" y="1"/>
                    <a:pt x="0" y="1"/>
                  </a:cubicBezTo>
                  <a:cubicBezTo>
                    <a:pt x="0" y="1"/>
                    <a:pt x="0" y="0"/>
                    <a:pt x="1" y="0"/>
                  </a:cubicBezTo>
                  <a:cubicBezTo>
                    <a:pt x="1" y="0"/>
                    <a:pt x="1" y="0"/>
                    <a:pt x="1" y="0"/>
                  </a:cubicBezTo>
                  <a:cubicBezTo>
                    <a:pt x="1" y="0"/>
                    <a:pt x="1" y="0"/>
                    <a:pt x="1" y="0"/>
                  </a:cubicBezTo>
                  <a:cubicBezTo>
                    <a:pt x="0" y="1"/>
                    <a:pt x="0"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76" name="Freeform 423"/>
            <p:cNvSpPr/>
            <p:nvPr/>
          </p:nvSpPr>
          <p:spPr bwMode="auto">
            <a:xfrm>
              <a:off x="5065" y="3288"/>
              <a:ext cx="3" cy="5"/>
            </a:xfrm>
            <a:custGeom>
              <a:avLst/>
              <a:gdLst>
                <a:gd name="T0" fmla="*/ 0 w 1"/>
                <a:gd name="T1" fmla="*/ 2 h 2"/>
                <a:gd name="T2" fmla="*/ 0 w 1"/>
                <a:gd name="T3" fmla="*/ 2 h 2"/>
                <a:gd name="T4" fmla="*/ 0 w 1"/>
                <a:gd name="T5" fmla="*/ 2 h 2"/>
                <a:gd name="T6" fmla="*/ 0 w 1"/>
                <a:gd name="T7" fmla="*/ 1 h 2"/>
                <a:gd name="T8" fmla="*/ 1 w 1"/>
                <a:gd name="T9" fmla="*/ 1 h 2"/>
                <a:gd name="T10" fmla="*/ 1 w 1"/>
                <a:gd name="T11" fmla="*/ 1 h 2"/>
                <a:gd name="T12" fmla="*/ 1 w 1"/>
                <a:gd name="T13" fmla="*/ 1 h 2"/>
                <a:gd name="T14" fmla="*/ 0 w 1"/>
                <a:gd name="T15" fmla="*/ 2 h 2"/>
                <a:gd name="T16" fmla="*/ 0 w 1"/>
                <a:gd name="T17" fmla="*/ 2 h 2"/>
                <a:gd name="T18" fmla="*/ 0 w 1"/>
                <a:gd name="T19"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 h="2">
                  <a:moveTo>
                    <a:pt x="0" y="2"/>
                  </a:moveTo>
                  <a:cubicBezTo>
                    <a:pt x="0" y="2"/>
                    <a:pt x="0" y="2"/>
                    <a:pt x="0" y="2"/>
                  </a:cubicBezTo>
                  <a:cubicBezTo>
                    <a:pt x="0" y="2"/>
                    <a:pt x="0" y="2"/>
                    <a:pt x="0" y="2"/>
                  </a:cubicBezTo>
                  <a:cubicBezTo>
                    <a:pt x="0" y="1"/>
                    <a:pt x="0" y="1"/>
                    <a:pt x="0" y="1"/>
                  </a:cubicBezTo>
                  <a:cubicBezTo>
                    <a:pt x="1" y="1"/>
                    <a:pt x="1" y="1"/>
                    <a:pt x="1" y="1"/>
                  </a:cubicBezTo>
                  <a:cubicBezTo>
                    <a:pt x="1" y="0"/>
                    <a:pt x="1" y="0"/>
                    <a:pt x="1" y="1"/>
                  </a:cubicBezTo>
                  <a:cubicBezTo>
                    <a:pt x="1" y="1"/>
                    <a:pt x="1" y="1"/>
                    <a:pt x="1" y="1"/>
                  </a:cubicBezTo>
                  <a:cubicBezTo>
                    <a:pt x="0" y="2"/>
                    <a:pt x="0" y="2"/>
                    <a:pt x="0" y="2"/>
                  </a:cubicBezTo>
                  <a:cubicBezTo>
                    <a:pt x="0" y="2"/>
                    <a:pt x="0" y="2"/>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77" name="Freeform 424"/>
            <p:cNvSpPr/>
            <p:nvPr/>
          </p:nvSpPr>
          <p:spPr bwMode="auto">
            <a:xfrm>
              <a:off x="5065" y="3298"/>
              <a:ext cx="3" cy="2"/>
            </a:xfrm>
            <a:custGeom>
              <a:avLst/>
              <a:gdLst>
                <a:gd name="T0" fmla="*/ 0 w 1"/>
                <a:gd name="T1" fmla="*/ 1 h 1"/>
                <a:gd name="T2" fmla="*/ 0 w 1"/>
                <a:gd name="T3" fmla="*/ 1 h 1"/>
                <a:gd name="T4" fmla="*/ 0 w 1"/>
                <a:gd name="T5" fmla="*/ 1 h 1"/>
                <a:gd name="T6" fmla="*/ 1 w 1"/>
                <a:gd name="T7" fmla="*/ 0 h 1"/>
                <a:gd name="T8" fmla="*/ 1 w 1"/>
                <a:gd name="T9" fmla="*/ 0 h 1"/>
                <a:gd name="T10" fmla="*/ 1 w 1"/>
                <a:gd name="T11" fmla="*/ 1 h 1"/>
                <a:gd name="T12" fmla="*/ 0 w 1"/>
                <a:gd name="T13" fmla="*/ 1 h 1"/>
                <a:gd name="T14" fmla="*/ 0 w 1"/>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0" y="1"/>
                  </a:moveTo>
                  <a:cubicBezTo>
                    <a:pt x="0" y="1"/>
                    <a:pt x="0" y="1"/>
                    <a:pt x="0" y="1"/>
                  </a:cubicBezTo>
                  <a:cubicBezTo>
                    <a:pt x="0" y="1"/>
                    <a:pt x="0" y="1"/>
                    <a:pt x="0" y="1"/>
                  </a:cubicBezTo>
                  <a:cubicBezTo>
                    <a:pt x="1" y="0"/>
                    <a:pt x="1" y="0"/>
                    <a:pt x="1" y="0"/>
                  </a:cubicBezTo>
                  <a:cubicBezTo>
                    <a:pt x="1" y="0"/>
                    <a:pt x="1" y="0"/>
                    <a:pt x="1" y="0"/>
                  </a:cubicBezTo>
                  <a:cubicBezTo>
                    <a:pt x="1" y="1"/>
                    <a:pt x="1" y="1"/>
                    <a:pt x="1" y="1"/>
                  </a:cubicBezTo>
                  <a:cubicBezTo>
                    <a:pt x="0" y="1"/>
                    <a:pt x="0"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78" name="Freeform 425"/>
            <p:cNvSpPr/>
            <p:nvPr/>
          </p:nvSpPr>
          <p:spPr bwMode="auto">
            <a:xfrm>
              <a:off x="5065" y="3300"/>
              <a:ext cx="3" cy="3"/>
            </a:xfrm>
            <a:custGeom>
              <a:avLst/>
              <a:gdLst>
                <a:gd name="T0" fmla="*/ 0 w 1"/>
                <a:gd name="T1" fmla="*/ 1 h 1"/>
                <a:gd name="T2" fmla="*/ 0 w 1"/>
                <a:gd name="T3" fmla="*/ 1 h 1"/>
                <a:gd name="T4" fmla="*/ 0 w 1"/>
                <a:gd name="T5" fmla="*/ 1 h 1"/>
                <a:gd name="T6" fmla="*/ 1 w 1"/>
                <a:gd name="T7" fmla="*/ 0 h 1"/>
                <a:gd name="T8" fmla="*/ 1 w 1"/>
                <a:gd name="T9" fmla="*/ 0 h 1"/>
                <a:gd name="T10" fmla="*/ 1 w 1"/>
                <a:gd name="T11" fmla="*/ 0 h 1"/>
                <a:gd name="T12" fmla="*/ 0 w 1"/>
                <a:gd name="T13" fmla="*/ 1 h 1"/>
                <a:gd name="T14" fmla="*/ 0 w 1"/>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0" y="1"/>
                  </a:moveTo>
                  <a:cubicBezTo>
                    <a:pt x="0" y="1"/>
                    <a:pt x="0" y="1"/>
                    <a:pt x="0" y="1"/>
                  </a:cubicBezTo>
                  <a:cubicBezTo>
                    <a:pt x="0" y="1"/>
                    <a:pt x="0" y="1"/>
                    <a:pt x="0" y="1"/>
                  </a:cubicBezTo>
                  <a:cubicBezTo>
                    <a:pt x="0" y="1"/>
                    <a:pt x="1" y="0"/>
                    <a:pt x="1" y="0"/>
                  </a:cubicBezTo>
                  <a:cubicBezTo>
                    <a:pt x="1" y="0"/>
                    <a:pt x="1" y="0"/>
                    <a:pt x="1" y="0"/>
                  </a:cubicBezTo>
                  <a:cubicBezTo>
                    <a:pt x="1" y="0"/>
                    <a:pt x="1" y="0"/>
                    <a:pt x="1" y="0"/>
                  </a:cubicBezTo>
                  <a:cubicBezTo>
                    <a:pt x="1" y="1"/>
                    <a:pt x="1"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79" name="Freeform 426"/>
            <p:cNvSpPr/>
            <p:nvPr/>
          </p:nvSpPr>
          <p:spPr bwMode="auto">
            <a:xfrm>
              <a:off x="5070" y="3300"/>
              <a:ext cx="3" cy="3"/>
            </a:xfrm>
            <a:custGeom>
              <a:avLst/>
              <a:gdLst>
                <a:gd name="T0" fmla="*/ 0 w 1"/>
                <a:gd name="T1" fmla="*/ 1 h 1"/>
                <a:gd name="T2" fmla="*/ 0 w 1"/>
                <a:gd name="T3" fmla="*/ 1 h 1"/>
                <a:gd name="T4" fmla="*/ 0 w 1"/>
                <a:gd name="T5" fmla="*/ 1 h 1"/>
                <a:gd name="T6" fmla="*/ 1 w 1"/>
                <a:gd name="T7" fmla="*/ 0 h 1"/>
                <a:gd name="T8" fmla="*/ 1 w 1"/>
                <a:gd name="T9" fmla="*/ 0 h 1"/>
                <a:gd name="T10" fmla="*/ 1 w 1"/>
                <a:gd name="T11" fmla="*/ 1 h 1"/>
                <a:gd name="T12" fmla="*/ 1 w 1"/>
                <a:gd name="T13" fmla="*/ 1 h 1"/>
                <a:gd name="T14" fmla="*/ 0 w 1"/>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0" y="1"/>
                  </a:moveTo>
                  <a:cubicBezTo>
                    <a:pt x="0" y="1"/>
                    <a:pt x="0" y="1"/>
                    <a:pt x="0" y="1"/>
                  </a:cubicBezTo>
                  <a:cubicBezTo>
                    <a:pt x="0" y="1"/>
                    <a:pt x="0" y="1"/>
                    <a:pt x="0" y="1"/>
                  </a:cubicBezTo>
                  <a:cubicBezTo>
                    <a:pt x="1" y="1"/>
                    <a:pt x="1" y="1"/>
                    <a:pt x="1" y="0"/>
                  </a:cubicBezTo>
                  <a:cubicBezTo>
                    <a:pt x="1" y="0"/>
                    <a:pt x="1" y="0"/>
                    <a:pt x="1" y="0"/>
                  </a:cubicBezTo>
                  <a:cubicBezTo>
                    <a:pt x="1" y="1"/>
                    <a:pt x="1" y="1"/>
                    <a:pt x="1" y="1"/>
                  </a:cubicBezTo>
                  <a:cubicBezTo>
                    <a:pt x="1" y="1"/>
                    <a:pt x="1" y="1"/>
                    <a:pt x="1" y="1"/>
                  </a:cubicBezTo>
                  <a:cubicBezTo>
                    <a:pt x="1" y="1"/>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80" name="Freeform 427"/>
            <p:cNvSpPr/>
            <p:nvPr/>
          </p:nvSpPr>
          <p:spPr bwMode="auto">
            <a:xfrm>
              <a:off x="5070" y="3303"/>
              <a:ext cx="6" cy="2"/>
            </a:xfrm>
            <a:custGeom>
              <a:avLst/>
              <a:gdLst>
                <a:gd name="T0" fmla="*/ 1 w 2"/>
                <a:gd name="T1" fmla="*/ 1 h 1"/>
                <a:gd name="T2" fmla="*/ 1 w 2"/>
                <a:gd name="T3" fmla="*/ 1 h 1"/>
                <a:gd name="T4" fmla="*/ 1 w 2"/>
                <a:gd name="T5" fmla="*/ 1 h 1"/>
                <a:gd name="T6" fmla="*/ 2 w 2"/>
                <a:gd name="T7" fmla="*/ 0 h 1"/>
                <a:gd name="T8" fmla="*/ 2 w 2"/>
                <a:gd name="T9" fmla="*/ 0 h 1"/>
                <a:gd name="T10" fmla="*/ 2 w 2"/>
                <a:gd name="T11" fmla="*/ 0 h 1"/>
                <a:gd name="T12" fmla="*/ 1 w 2"/>
                <a:gd name="T13" fmla="*/ 1 h 1"/>
                <a:gd name="T14" fmla="*/ 1 w 2"/>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1">
                  <a:moveTo>
                    <a:pt x="1" y="1"/>
                  </a:moveTo>
                  <a:cubicBezTo>
                    <a:pt x="1" y="1"/>
                    <a:pt x="1" y="1"/>
                    <a:pt x="1" y="1"/>
                  </a:cubicBezTo>
                  <a:cubicBezTo>
                    <a:pt x="0" y="1"/>
                    <a:pt x="0" y="1"/>
                    <a:pt x="1" y="1"/>
                  </a:cubicBezTo>
                  <a:cubicBezTo>
                    <a:pt x="1" y="0"/>
                    <a:pt x="1" y="0"/>
                    <a:pt x="2" y="0"/>
                  </a:cubicBezTo>
                  <a:cubicBezTo>
                    <a:pt x="2" y="0"/>
                    <a:pt x="2" y="0"/>
                    <a:pt x="2" y="0"/>
                  </a:cubicBezTo>
                  <a:cubicBezTo>
                    <a:pt x="2" y="0"/>
                    <a:pt x="2" y="0"/>
                    <a:pt x="2" y="0"/>
                  </a:cubicBezTo>
                  <a:cubicBezTo>
                    <a:pt x="1" y="0"/>
                    <a:pt x="1" y="1"/>
                    <a:pt x="1" y="1"/>
                  </a:cubicBezTo>
                  <a:cubicBezTo>
                    <a:pt x="1"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81" name="Freeform 428"/>
            <p:cNvSpPr/>
            <p:nvPr/>
          </p:nvSpPr>
          <p:spPr bwMode="auto">
            <a:xfrm>
              <a:off x="5073" y="3303"/>
              <a:ext cx="3" cy="2"/>
            </a:xfrm>
            <a:custGeom>
              <a:avLst/>
              <a:gdLst>
                <a:gd name="T0" fmla="*/ 0 w 1"/>
                <a:gd name="T1" fmla="*/ 1 h 1"/>
                <a:gd name="T2" fmla="*/ 0 w 1"/>
                <a:gd name="T3" fmla="*/ 1 h 1"/>
                <a:gd name="T4" fmla="*/ 0 w 1"/>
                <a:gd name="T5" fmla="*/ 1 h 1"/>
                <a:gd name="T6" fmla="*/ 1 w 1"/>
                <a:gd name="T7" fmla="*/ 0 h 1"/>
                <a:gd name="T8" fmla="*/ 1 w 1"/>
                <a:gd name="T9" fmla="*/ 0 h 1"/>
                <a:gd name="T10" fmla="*/ 1 w 1"/>
                <a:gd name="T11" fmla="*/ 1 h 1"/>
                <a:gd name="T12" fmla="*/ 0 w 1"/>
                <a:gd name="T13" fmla="*/ 1 h 1"/>
                <a:gd name="T14" fmla="*/ 0 w 1"/>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0" y="1"/>
                  </a:moveTo>
                  <a:cubicBezTo>
                    <a:pt x="0" y="1"/>
                    <a:pt x="0" y="1"/>
                    <a:pt x="0" y="1"/>
                  </a:cubicBezTo>
                  <a:cubicBezTo>
                    <a:pt x="0" y="1"/>
                    <a:pt x="0" y="1"/>
                    <a:pt x="0" y="1"/>
                  </a:cubicBezTo>
                  <a:cubicBezTo>
                    <a:pt x="1" y="0"/>
                    <a:pt x="1" y="0"/>
                    <a:pt x="1" y="0"/>
                  </a:cubicBezTo>
                  <a:cubicBezTo>
                    <a:pt x="1" y="0"/>
                    <a:pt x="1" y="0"/>
                    <a:pt x="1" y="0"/>
                  </a:cubicBezTo>
                  <a:cubicBezTo>
                    <a:pt x="1" y="0"/>
                    <a:pt x="1" y="0"/>
                    <a:pt x="1" y="1"/>
                  </a:cubicBezTo>
                  <a:cubicBezTo>
                    <a:pt x="0" y="1"/>
                    <a:pt x="0"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82" name="Freeform 429"/>
            <p:cNvSpPr/>
            <p:nvPr/>
          </p:nvSpPr>
          <p:spPr bwMode="auto">
            <a:xfrm>
              <a:off x="5083" y="3305"/>
              <a:ext cx="5" cy="5"/>
            </a:xfrm>
            <a:custGeom>
              <a:avLst/>
              <a:gdLst>
                <a:gd name="T0" fmla="*/ 1 w 2"/>
                <a:gd name="T1" fmla="*/ 2 h 2"/>
                <a:gd name="T2" fmla="*/ 0 w 2"/>
                <a:gd name="T3" fmla="*/ 2 h 2"/>
                <a:gd name="T4" fmla="*/ 0 w 2"/>
                <a:gd name="T5" fmla="*/ 1 h 2"/>
                <a:gd name="T6" fmla="*/ 1 w 2"/>
                <a:gd name="T7" fmla="*/ 0 h 2"/>
                <a:gd name="T8" fmla="*/ 2 w 2"/>
                <a:gd name="T9" fmla="*/ 0 h 2"/>
                <a:gd name="T10" fmla="*/ 2 w 2"/>
                <a:gd name="T11" fmla="*/ 0 h 2"/>
                <a:gd name="T12" fmla="*/ 1 w 2"/>
                <a:gd name="T13" fmla="*/ 2 h 2"/>
                <a:gd name="T14" fmla="*/ 1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1" y="2"/>
                  </a:moveTo>
                  <a:cubicBezTo>
                    <a:pt x="0" y="2"/>
                    <a:pt x="0" y="2"/>
                    <a:pt x="0" y="2"/>
                  </a:cubicBezTo>
                  <a:cubicBezTo>
                    <a:pt x="0" y="2"/>
                    <a:pt x="0" y="1"/>
                    <a:pt x="0" y="1"/>
                  </a:cubicBezTo>
                  <a:cubicBezTo>
                    <a:pt x="1" y="1"/>
                    <a:pt x="1" y="1"/>
                    <a:pt x="1" y="0"/>
                  </a:cubicBezTo>
                  <a:cubicBezTo>
                    <a:pt x="2" y="0"/>
                    <a:pt x="2" y="0"/>
                    <a:pt x="2" y="0"/>
                  </a:cubicBezTo>
                  <a:cubicBezTo>
                    <a:pt x="2" y="0"/>
                    <a:pt x="2" y="0"/>
                    <a:pt x="2" y="0"/>
                  </a:cubicBezTo>
                  <a:cubicBezTo>
                    <a:pt x="1" y="1"/>
                    <a:pt x="1" y="1"/>
                    <a:pt x="1" y="2"/>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83" name="Freeform 430"/>
            <p:cNvSpPr/>
            <p:nvPr/>
          </p:nvSpPr>
          <p:spPr bwMode="auto">
            <a:xfrm>
              <a:off x="5086" y="3305"/>
              <a:ext cx="2" cy="5"/>
            </a:xfrm>
            <a:custGeom>
              <a:avLst/>
              <a:gdLst>
                <a:gd name="T0" fmla="*/ 0 w 1"/>
                <a:gd name="T1" fmla="*/ 2 h 2"/>
                <a:gd name="T2" fmla="*/ 0 w 1"/>
                <a:gd name="T3" fmla="*/ 2 h 2"/>
                <a:gd name="T4" fmla="*/ 0 w 1"/>
                <a:gd name="T5" fmla="*/ 1 h 2"/>
                <a:gd name="T6" fmla="*/ 1 w 1"/>
                <a:gd name="T7" fmla="*/ 0 h 2"/>
                <a:gd name="T8" fmla="*/ 1 w 1"/>
                <a:gd name="T9" fmla="*/ 0 h 2"/>
                <a:gd name="T10" fmla="*/ 1 w 1"/>
                <a:gd name="T11" fmla="*/ 0 h 2"/>
                <a:gd name="T12" fmla="*/ 0 w 1"/>
                <a:gd name="T13" fmla="*/ 2 h 2"/>
                <a:gd name="T14" fmla="*/ 0 w 1"/>
                <a:gd name="T15" fmla="*/ 2 h 2"/>
                <a:gd name="T16" fmla="*/ 0 w 1"/>
                <a:gd name="T1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2">
                  <a:moveTo>
                    <a:pt x="0" y="2"/>
                  </a:moveTo>
                  <a:cubicBezTo>
                    <a:pt x="0" y="2"/>
                    <a:pt x="0" y="2"/>
                    <a:pt x="0" y="2"/>
                  </a:cubicBezTo>
                  <a:cubicBezTo>
                    <a:pt x="0" y="2"/>
                    <a:pt x="0" y="2"/>
                    <a:pt x="0" y="1"/>
                  </a:cubicBezTo>
                  <a:cubicBezTo>
                    <a:pt x="1" y="0"/>
                    <a:pt x="1" y="0"/>
                    <a:pt x="1" y="0"/>
                  </a:cubicBezTo>
                  <a:cubicBezTo>
                    <a:pt x="1" y="0"/>
                    <a:pt x="1" y="0"/>
                    <a:pt x="1" y="0"/>
                  </a:cubicBezTo>
                  <a:cubicBezTo>
                    <a:pt x="1" y="0"/>
                    <a:pt x="1" y="0"/>
                    <a:pt x="1" y="0"/>
                  </a:cubicBezTo>
                  <a:cubicBezTo>
                    <a:pt x="0" y="2"/>
                    <a:pt x="0" y="2"/>
                    <a:pt x="0" y="2"/>
                  </a:cubicBezTo>
                  <a:cubicBezTo>
                    <a:pt x="0" y="2"/>
                    <a:pt x="0" y="2"/>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84" name="Freeform 431"/>
            <p:cNvSpPr/>
            <p:nvPr/>
          </p:nvSpPr>
          <p:spPr bwMode="auto">
            <a:xfrm>
              <a:off x="5076" y="3275"/>
              <a:ext cx="7" cy="7"/>
            </a:xfrm>
            <a:custGeom>
              <a:avLst/>
              <a:gdLst>
                <a:gd name="T0" fmla="*/ 0 w 3"/>
                <a:gd name="T1" fmla="*/ 3 h 3"/>
                <a:gd name="T2" fmla="*/ 0 w 3"/>
                <a:gd name="T3" fmla="*/ 3 h 3"/>
                <a:gd name="T4" fmla="*/ 0 w 3"/>
                <a:gd name="T5" fmla="*/ 3 h 3"/>
                <a:gd name="T6" fmla="*/ 2 w 3"/>
                <a:gd name="T7" fmla="*/ 1 h 3"/>
                <a:gd name="T8" fmla="*/ 3 w 3"/>
                <a:gd name="T9" fmla="*/ 1 h 3"/>
                <a:gd name="T10" fmla="*/ 3 w 3"/>
                <a:gd name="T11" fmla="*/ 1 h 3"/>
                <a:gd name="T12" fmla="*/ 0 w 3"/>
                <a:gd name="T13" fmla="*/ 3 h 3"/>
                <a:gd name="T14" fmla="*/ 0 w 3"/>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3">
                  <a:moveTo>
                    <a:pt x="0" y="3"/>
                  </a:moveTo>
                  <a:cubicBezTo>
                    <a:pt x="0" y="3"/>
                    <a:pt x="0" y="3"/>
                    <a:pt x="0" y="3"/>
                  </a:cubicBezTo>
                  <a:cubicBezTo>
                    <a:pt x="0" y="3"/>
                    <a:pt x="0" y="3"/>
                    <a:pt x="0" y="3"/>
                  </a:cubicBezTo>
                  <a:cubicBezTo>
                    <a:pt x="1" y="2"/>
                    <a:pt x="1" y="1"/>
                    <a:pt x="2" y="1"/>
                  </a:cubicBezTo>
                  <a:cubicBezTo>
                    <a:pt x="2" y="0"/>
                    <a:pt x="2" y="0"/>
                    <a:pt x="3" y="1"/>
                  </a:cubicBezTo>
                  <a:cubicBezTo>
                    <a:pt x="3" y="1"/>
                    <a:pt x="3" y="1"/>
                    <a:pt x="3" y="1"/>
                  </a:cubicBezTo>
                  <a:cubicBezTo>
                    <a:pt x="2" y="1"/>
                    <a:pt x="1" y="2"/>
                    <a:pt x="0" y="3"/>
                  </a:cubicBezTo>
                  <a:cubicBezTo>
                    <a:pt x="0" y="3"/>
                    <a:pt x="0" y="3"/>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85" name="Freeform 432"/>
            <p:cNvSpPr/>
            <p:nvPr/>
          </p:nvSpPr>
          <p:spPr bwMode="auto">
            <a:xfrm>
              <a:off x="5078" y="3275"/>
              <a:ext cx="8" cy="5"/>
            </a:xfrm>
            <a:custGeom>
              <a:avLst/>
              <a:gdLst>
                <a:gd name="T0" fmla="*/ 0 w 3"/>
                <a:gd name="T1" fmla="*/ 2 h 2"/>
                <a:gd name="T2" fmla="*/ 0 w 3"/>
                <a:gd name="T3" fmla="*/ 2 h 2"/>
                <a:gd name="T4" fmla="*/ 0 w 3"/>
                <a:gd name="T5" fmla="*/ 2 h 2"/>
                <a:gd name="T6" fmla="*/ 2 w 3"/>
                <a:gd name="T7" fmla="*/ 0 h 2"/>
                <a:gd name="T8" fmla="*/ 2 w 3"/>
                <a:gd name="T9" fmla="*/ 0 h 2"/>
                <a:gd name="T10" fmla="*/ 2 w 3"/>
                <a:gd name="T11" fmla="*/ 1 h 2"/>
                <a:gd name="T12" fmla="*/ 1 w 3"/>
                <a:gd name="T13" fmla="*/ 2 h 2"/>
                <a:gd name="T14" fmla="*/ 0 w 3"/>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2">
                  <a:moveTo>
                    <a:pt x="0" y="2"/>
                  </a:moveTo>
                  <a:cubicBezTo>
                    <a:pt x="0" y="2"/>
                    <a:pt x="0" y="2"/>
                    <a:pt x="0" y="2"/>
                  </a:cubicBezTo>
                  <a:cubicBezTo>
                    <a:pt x="0" y="2"/>
                    <a:pt x="0" y="2"/>
                    <a:pt x="0" y="2"/>
                  </a:cubicBezTo>
                  <a:cubicBezTo>
                    <a:pt x="2" y="0"/>
                    <a:pt x="2" y="0"/>
                    <a:pt x="2" y="0"/>
                  </a:cubicBezTo>
                  <a:cubicBezTo>
                    <a:pt x="2" y="0"/>
                    <a:pt x="2" y="0"/>
                    <a:pt x="2" y="0"/>
                  </a:cubicBezTo>
                  <a:cubicBezTo>
                    <a:pt x="3" y="1"/>
                    <a:pt x="3" y="1"/>
                    <a:pt x="2" y="1"/>
                  </a:cubicBezTo>
                  <a:cubicBezTo>
                    <a:pt x="1" y="2"/>
                    <a:pt x="1" y="2"/>
                    <a:pt x="1" y="2"/>
                  </a:cubicBezTo>
                  <a:cubicBezTo>
                    <a:pt x="1"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86" name="Freeform 433"/>
            <p:cNvSpPr/>
            <p:nvPr/>
          </p:nvSpPr>
          <p:spPr bwMode="auto">
            <a:xfrm>
              <a:off x="5083" y="3275"/>
              <a:ext cx="5" cy="5"/>
            </a:xfrm>
            <a:custGeom>
              <a:avLst/>
              <a:gdLst>
                <a:gd name="T0" fmla="*/ 0 w 2"/>
                <a:gd name="T1" fmla="*/ 2 h 2"/>
                <a:gd name="T2" fmla="*/ 0 w 2"/>
                <a:gd name="T3" fmla="*/ 2 h 2"/>
                <a:gd name="T4" fmla="*/ 0 w 2"/>
                <a:gd name="T5" fmla="*/ 2 h 2"/>
                <a:gd name="T6" fmla="*/ 2 w 2"/>
                <a:gd name="T7" fmla="*/ 0 h 2"/>
                <a:gd name="T8" fmla="*/ 2 w 2"/>
                <a:gd name="T9" fmla="*/ 0 h 2"/>
                <a:gd name="T10" fmla="*/ 2 w 2"/>
                <a:gd name="T11" fmla="*/ 1 h 2"/>
                <a:gd name="T12" fmla="*/ 0 w 2"/>
                <a:gd name="T13" fmla="*/ 2 h 2"/>
                <a:gd name="T14" fmla="*/ 0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2"/>
                  </a:moveTo>
                  <a:cubicBezTo>
                    <a:pt x="0" y="2"/>
                    <a:pt x="0" y="2"/>
                    <a:pt x="0" y="2"/>
                  </a:cubicBezTo>
                  <a:cubicBezTo>
                    <a:pt x="0" y="2"/>
                    <a:pt x="0" y="2"/>
                    <a:pt x="0" y="2"/>
                  </a:cubicBezTo>
                  <a:cubicBezTo>
                    <a:pt x="0" y="1"/>
                    <a:pt x="1" y="1"/>
                    <a:pt x="2" y="0"/>
                  </a:cubicBezTo>
                  <a:cubicBezTo>
                    <a:pt x="2" y="0"/>
                    <a:pt x="2" y="0"/>
                    <a:pt x="2" y="0"/>
                  </a:cubicBezTo>
                  <a:cubicBezTo>
                    <a:pt x="2" y="1"/>
                    <a:pt x="2" y="1"/>
                    <a:pt x="2" y="1"/>
                  </a:cubicBezTo>
                  <a:cubicBezTo>
                    <a:pt x="1" y="1"/>
                    <a:pt x="1" y="2"/>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87" name="Freeform 434"/>
            <p:cNvSpPr/>
            <p:nvPr/>
          </p:nvSpPr>
          <p:spPr bwMode="auto">
            <a:xfrm>
              <a:off x="5086" y="3277"/>
              <a:ext cx="5" cy="3"/>
            </a:xfrm>
            <a:custGeom>
              <a:avLst/>
              <a:gdLst>
                <a:gd name="T0" fmla="*/ 1 w 2"/>
                <a:gd name="T1" fmla="*/ 1 h 1"/>
                <a:gd name="T2" fmla="*/ 0 w 2"/>
                <a:gd name="T3" fmla="*/ 1 h 1"/>
                <a:gd name="T4" fmla="*/ 0 w 2"/>
                <a:gd name="T5" fmla="*/ 1 h 1"/>
                <a:gd name="T6" fmla="*/ 1 w 2"/>
                <a:gd name="T7" fmla="*/ 0 h 1"/>
                <a:gd name="T8" fmla="*/ 2 w 2"/>
                <a:gd name="T9" fmla="*/ 0 h 1"/>
                <a:gd name="T10" fmla="*/ 2 w 2"/>
                <a:gd name="T11" fmla="*/ 0 h 1"/>
                <a:gd name="T12" fmla="*/ 2 w 2"/>
                <a:gd name="T13" fmla="*/ 0 h 1"/>
                <a:gd name="T14" fmla="*/ 1 w 2"/>
                <a:gd name="T15" fmla="*/ 1 h 1"/>
                <a:gd name="T16" fmla="*/ 1 w 2"/>
                <a:gd name="T17" fmla="*/ 1 h 1"/>
                <a:gd name="T18" fmla="*/ 1 w 2"/>
                <a:gd name="T19"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1">
                  <a:moveTo>
                    <a:pt x="1" y="1"/>
                  </a:moveTo>
                  <a:cubicBezTo>
                    <a:pt x="1" y="1"/>
                    <a:pt x="1" y="1"/>
                    <a:pt x="0" y="1"/>
                  </a:cubicBezTo>
                  <a:cubicBezTo>
                    <a:pt x="0" y="1"/>
                    <a:pt x="0" y="1"/>
                    <a:pt x="0" y="1"/>
                  </a:cubicBezTo>
                  <a:cubicBezTo>
                    <a:pt x="1" y="1"/>
                    <a:pt x="1" y="0"/>
                    <a:pt x="1" y="0"/>
                  </a:cubicBezTo>
                  <a:cubicBezTo>
                    <a:pt x="2" y="0"/>
                    <a:pt x="2" y="0"/>
                    <a:pt x="2" y="0"/>
                  </a:cubicBezTo>
                  <a:cubicBezTo>
                    <a:pt x="2" y="0"/>
                    <a:pt x="2" y="0"/>
                    <a:pt x="2" y="0"/>
                  </a:cubicBezTo>
                  <a:cubicBezTo>
                    <a:pt x="2" y="0"/>
                    <a:pt x="2" y="0"/>
                    <a:pt x="2" y="0"/>
                  </a:cubicBezTo>
                  <a:cubicBezTo>
                    <a:pt x="1" y="1"/>
                    <a:pt x="1" y="1"/>
                    <a:pt x="1" y="1"/>
                  </a:cubicBezTo>
                  <a:cubicBezTo>
                    <a:pt x="1" y="1"/>
                    <a:pt x="1" y="1"/>
                    <a:pt x="1" y="1"/>
                  </a:cubicBezTo>
                  <a:cubicBezTo>
                    <a:pt x="1"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88" name="Freeform 435"/>
            <p:cNvSpPr/>
            <p:nvPr/>
          </p:nvSpPr>
          <p:spPr bwMode="auto">
            <a:xfrm>
              <a:off x="5088" y="3280"/>
              <a:ext cx="5" cy="2"/>
            </a:xfrm>
            <a:custGeom>
              <a:avLst/>
              <a:gdLst>
                <a:gd name="T0" fmla="*/ 1 w 2"/>
                <a:gd name="T1" fmla="*/ 1 h 1"/>
                <a:gd name="T2" fmla="*/ 0 w 2"/>
                <a:gd name="T3" fmla="*/ 1 h 1"/>
                <a:gd name="T4" fmla="*/ 0 w 2"/>
                <a:gd name="T5" fmla="*/ 0 h 1"/>
                <a:gd name="T6" fmla="*/ 1 w 2"/>
                <a:gd name="T7" fmla="*/ 0 h 1"/>
                <a:gd name="T8" fmla="*/ 2 w 2"/>
                <a:gd name="T9" fmla="*/ 0 h 1"/>
                <a:gd name="T10" fmla="*/ 2 w 2"/>
                <a:gd name="T11" fmla="*/ 0 h 1"/>
                <a:gd name="T12" fmla="*/ 2 w 2"/>
                <a:gd name="T13" fmla="*/ 0 h 1"/>
                <a:gd name="T14" fmla="*/ 2 w 2"/>
                <a:gd name="T15" fmla="*/ 0 h 1"/>
                <a:gd name="T16" fmla="*/ 1 w 2"/>
                <a:gd name="T17" fmla="*/ 1 h 1"/>
                <a:gd name="T18" fmla="*/ 1 w 2"/>
                <a:gd name="T19"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1">
                  <a:moveTo>
                    <a:pt x="1" y="1"/>
                  </a:moveTo>
                  <a:cubicBezTo>
                    <a:pt x="0" y="1"/>
                    <a:pt x="0" y="1"/>
                    <a:pt x="0" y="1"/>
                  </a:cubicBezTo>
                  <a:cubicBezTo>
                    <a:pt x="0" y="1"/>
                    <a:pt x="0" y="0"/>
                    <a:pt x="0" y="0"/>
                  </a:cubicBezTo>
                  <a:cubicBezTo>
                    <a:pt x="1" y="0"/>
                    <a:pt x="1" y="0"/>
                    <a:pt x="1" y="0"/>
                  </a:cubicBezTo>
                  <a:cubicBezTo>
                    <a:pt x="2" y="0"/>
                    <a:pt x="2" y="0"/>
                    <a:pt x="2" y="0"/>
                  </a:cubicBezTo>
                  <a:cubicBezTo>
                    <a:pt x="2" y="0"/>
                    <a:pt x="2" y="0"/>
                    <a:pt x="2" y="0"/>
                  </a:cubicBezTo>
                  <a:cubicBezTo>
                    <a:pt x="2" y="0"/>
                    <a:pt x="2" y="0"/>
                    <a:pt x="2" y="0"/>
                  </a:cubicBezTo>
                  <a:cubicBezTo>
                    <a:pt x="2" y="0"/>
                    <a:pt x="2" y="0"/>
                    <a:pt x="2" y="0"/>
                  </a:cubicBezTo>
                  <a:cubicBezTo>
                    <a:pt x="1" y="1"/>
                    <a:pt x="1" y="1"/>
                    <a:pt x="1" y="1"/>
                  </a:cubicBezTo>
                  <a:cubicBezTo>
                    <a:pt x="1"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89" name="Freeform 436"/>
            <p:cNvSpPr/>
            <p:nvPr/>
          </p:nvSpPr>
          <p:spPr bwMode="auto">
            <a:xfrm>
              <a:off x="5091" y="3282"/>
              <a:ext cx="5" cy="3"/>
            </a:xfrm>
            <a:custGeom>
              <a:avLst/>
              <a:gdLst>
                <a:gd name="T0" fmla="*/ 0 w 2"/>
                <a:gd name="T1" fmla="*/ 1 h 1"/>
                <a:gd name="T2" fmla="*/ 0 w 2"/>
                <a:gd name="T3" fmla="*/ 0 h 1"/>
                <a:gd name="T4" fmla="*/ 0 w 2"/>
                <a:gd name="T5" fmla="*/ 0 h 1"/>
                <a:gd name="T6" fmla="*/ 2 w 2"/>
                <a:gd name="T7" fmla="*/ 0 h 1"/>
                <a:gd name="T8" fmla="*/ 2 w 2"/>
                <a:gd name="T9" fmla="*/ 0 h 1"/>
                <a:gd name="T10" fmla="*/ 2 w 2"/>
                <a:gd name="T11" fmla="*/ 0 h 1"/>
                <a:gd name="T12" fmla="*/ 1 w 2"/>
                <a:gd name="T13" fmla="*/ 1 h 1"/>
                <a:gd name="T14" fmla="*/ 0 w 2"/>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1">
                  <a:moveTo>
                    <a:pt x="0" y="1"/>
                  </a:moveTo>
                  <a:cubicBezTo>
                    <a:pt x="0" y="1"/>
                    <a:pt x="0" y="1"/>
                    <a:pt x="0" y="0"/>
                  </a:cubicBezTo>
                  <a:cubicBezTo>
                    <a:pt x="0" y="0"/>
                    <a:pt x="0" y="0"/>
                    <a:pt x="0" y="0"/>
                  </a:cubicBezTo>
                  <a:cubicBezTo>
                    <a:pt x="1" y="0"/>
                    <a:pt x="1" y="0"/>
                    <a:pt x="2" y="0"/>
                  </a:cubicBezTo>
                  <a:cubicBezTo>
                    <a:pt x="2" y="0"/>
                    <a:pt x="2" y="0"/>
                    <a:pt x="2" y="0"/>
                  </a:cubicBezTo>
                  <a:cubicBezTo>
                    <a:pt x="2" y="0"/>
                    <a:pt x="2" y="0"/>
                    <a:pt x="2" y="0"/>
                  </a:cubicBezTo>
                  <a:cubicBezTo>
                    <a:pt x="1" y="0"/>
                    <a:pt x="1" y="0"/>
                    <a:pt x="1" y="1"/>
                  </a:cubicBezTo>
                  <a:cubicBezTo>
                    <a:pt x="1" y="1"/>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90" name="Freeform 437"/>
            <p:cNvSpPr/>
            <p:nvPr/>
          </p:nvSpPr>
          <p:spPr bwMode="auto">
            <a:xfrm>
              <a:off x="5093" y="3285"/>
              <a:ext cx="3" cy="0"/>
            </a:xfrm>
            <a:custGeom>
              <a:avLst/>
              <a:gdLst>
                <a:gd name="T0" fmla="*/ 0 w 1"/>
                <a:gd name="T1" fmla="*/ 0 w 1"/>
                <a:gd name="T2" fmla="*/ 0 w 1"/>
                <a:gd name="T3" fmla="*/ 1 w 1"/>
                <a:gd name="T4" fmla="*/ 1 w 1"/>
                <a:gd name="T5" fmla="*/ 1 w 1"/>
                <a:gd name="T6" fmla="*/ 0 w 1"/>
                <a:gd name="T7" fmla="*/ 0 w 1"/>
              </a:gdLst>
              <a:ahLst/>
              <a:cxnLst>
                <a:cxn ang="0">
                  <a:pos x="T0" y="0"/>
                </a:cxn>
                <a:cxn ang="0">
                  <a:pos x="T1" y="0"/>
                </a:cxn>
                <a:cxn ang="0">
                  <a:pos x="T2" y="0"/>
                </a:cxn>
                <a:cxn ang="0">
                  <a:pos x="T3" y="0"/>
                </a:cxn>
                <a:cxn ang="0">
                  <a:pos x="T4" y="0"/>
                </a:cxn>
                <a:cxn ang="0">
                  <a:pos x="T5" y="0"/>
                </a:cxn>
                <a:cxn ang="0">
                  <a:pos x="T6" y="0"/>
                </a:cxn>
                <a:cxn ang="0">
                  <a:pos x="T7" y="0"/>
                </a:cxn>
              </a:cxnLst>
              <a:rect l="0" t="0" r="r" b="b"/>
              <a:pathLst>
                <a:path w="1">
                  <a:moveTo>
                    <a:pt x="0" y="0"/>
                  </a:moveTo>
                  <a:cubicBezTo>
                    <a:pt x="0" y="0"/>
                    <a:pt x="0" y="0"/>
                    <a:pt x="0" y="0"/>
                  </a:cubicBezTo>
                  <a:cubicBezTo>
                    <a:pt x="0" y="0"/>
                    <a:pt x="0" y="0"/>
                    <a:pt x="0" y="0"/>
                  </a:cubicBezTo>
                  <a:cubicBezTo>
                    <a:pt x="1" y="0"/>
                    <a:pt x="1" y="0"/>
                    <a:pt x="1" y="0"/>
                  </a:cubicBezTo>
                  <a:cubicBezTo>
                    <a:pt x="1" y="0"/>
                    <a:pt x="1" y="0"/>
                    <a:pt x="1" y="0"/>
                  </a:cubicBezTo>
                  <a:cubicBezTo>
                    <a:pt x="1" y="0"/>
                    <a:pt x="1" y="0"/>
                    <a:pt x="1" y="0"/>
                  </a:cubicBezTo>
                  <a:cubicBezTo>
                    <a:pt x="1" y="0"/>
                    <a:pt x="1"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91" name="Freeform 438"/>
            <p:cNvSpPr/>
            <p:nvPr/>
          </p:nvSpPr>
          <p:spPr bwMode="auto">
            <a:xfrm>
              <a:off x="5093" y="3288"/>
              <a:ext cx="5" cy="0"/>
            </a:xfrm>
            <a:custGeom>
              <a:avLst/>
              <a:gdLst>
                <a:gd name="T0" fmla="*/ 1 w 2"/>
                <a:gd name="T1" fmla="*/ 0 w 2"/>
                <a:gd name="T2" fmla="*/ 1 w 2"/>
                <a:gd name="T3" fmla="*/ 1 w 2"/>
                <a:gd name="T4" fmla="*/ 2 w 2"/>
                <a:gd name="T5" fmla="*/ 2 w 2"/>
                <a:gd name="T6" fmla="*/ 1 w 2"/>
                <a:gd name="T7" fmla="*/ 1 w 2"/>
              </a:gdLst>
              <a:ahLst/>
              <a:cxnLst>
                <a:cxn ang="0">
                  <a:pos x="T0" y="0"/>
                </a:cxn>
                <a:cxn ang="0">
                  <a:pos x="T1" y="0"/>
                </a:cxn>
                <a:cxn ang="0">
                  <a:pos x="T2" y="0"/>
                </a:cxn>
                <a:cxn ang="0">
                  <a:pos x="T3" y="0"/>
                </a:cxn>
                <a:cxn ang="0">
                  <a:pos x="T4" y="0"/>
                </a:cxn>
                <a:cxn ang="0">
                  <a:pos x="T5" y="0"/>
                </a:cxn>
                <a:cxn ang="0">
                  <a:pos x="T6" y="0"/>
                </a:cxn>
                <a:cxn ang="0">
                  <a:pos x="T7" y="0"/>
                </a:cxn>
              </a:cxnLst>
              <a:rect l="0" t="0" r="r" b="b"/>
              <a:pathLst>
                <a:path w="2">
                  <a:moveTo>
                    <a:pt x="1" y="0"/>
                  </a:moveTo>
                  <a:cubicBezTo>
                    <a:pt x="1" y="0"/>
                    <a:pt x="1" y="0"/>
                    <a:pt x="0" y="0"/>
                  </a:cubicBezTo>
                  <a:cubicBezTo>
                    <a:pt x="0" y="0"/>
                    <a:pt x="0" y="0"/>
                    <a:pt x="1" y="0"/>
                  </a:cubicBezTo>
                  <a:cubicBezTo>
                    <a:pt x="1" y="0"/>
                    <a:pt x="1" y="0"/>
                    <a:pt x="1" y="0"/>
                  </a:cubicBezTo>
                  <a:cubicBezTo>
                    <a:pt x="1" y="0"/>
                    <a:pt x="2" y="0"/>
                    <a:pt x="2" y="0"/>
                  </a:cubicBezTo>
                  <a:cubicBezTo>
                    <a:pt x="2" y="0"/>
                    <a:pt x="2" y="0"/>
                    <a:pt x="2" y="0"/>
                  </a:cubicBezTo>
                  <a:cubicBezTo>
                    <a:pt x="1" y="0"/>
                    <a:pt x="1" y="0"/>
                    <a:pt x="1"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92" name="Freeform 439"/>
            <p:cNvSpPr/>
            <p:nvPr/>
          </p:nvSpPr>
          <p:spPr bwMode="auto">
            <a:xfrm>
              <a:off x="5096" y="3288"/>
              <a:ext cx="2" cy="2"/>
            </a:xfrm>
            <a:custGeom>
              <a:avLst/>
              <a:gdLst>
                <a:gd name="T0" fmla="*/ 0 w 1"/>
                <a:gd name="T1" fmla="*/ 1 h 1"/>
                <a:gd name="T2" fmla="*/ 0 w 1"/>
                <a:gd name="T3" fmla="*/ 1 h 1"/>
                <a:gd name="T4" fmla="*/ 0 w 1"/>
                <a:gd name="T5" fmla="*/ 0 h 1"/>
                <a:gd name="T6" fmla="*/ 0 w 1"/>
                <a:gd name="T7" fmla="*/ 0 h 1"/>
                <a:gd name="T8" fmla="*/ 1 w 1"/>
                <a:gd name="T9" fmla="*/ 0 h 1"/>
                <a:gd name="T10" fmla="*/ 1 w 1"/>
                <a:gd name="T11" fmla="*/ 0 h 1"/>
                <a:gd name="T12" fmla="*/ 0 w 1"/>
                <a:gd name="T13" fmla="*/ 1 h 1"/>
                <a:gd name="T14" fmla="*/ 0 w 1"/>
                <a:gd name="T15" fmla="*/ 1 h 1"/>
                <a:gd name="T16" fmla="*/ 0 w 1"/>
                <a:gd name="T17"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1">
                  <a:moveTo>
                    <a:pt x="0" y="1"/>
                  </a:moveTo>
                  <a:cubicBezTo>
                    <a:pt x="0" y="1"/>
                    <a:pt x="0" y="1"/>
                    <a:pt x="0" y="1"/>
                  </a:cubicBezTo>
                  <a:cubicBezTo>
                    <a:pt x="0" y="1"/>
                    <a:pt x="0" y="0"/>
                    <a:pt x="0" y="0"/>
                  </a:cubicBezTo>
                  <a:cubicBezTo>
                    <a:pt x="0" y="0"/>
                    <a:pt x="0" y="0"/>
                    <a:pt x="0" y="0"/>
                  </a:cubicBezTo>
                  <a:cubicBezTo>
                    <a:pt x="1" y="0"/>
                    <a:pt x="1" y="0"/>
                    <a:pt x="1" y="0"/>
                  </a:cubicBezTo>
                  <a:cubicBezTo>
                    <a:pt x="1" y="0"/>
                    <a:pt x="1" y="0"/>
                    <a:pt x="1" y="0"/>
                  </a:cubicBezTo>
                  <a:cubicBezTo>
                    <a:pt x="0" y="1"/>
                    <a:pt x="0" y="1"/>
                    <a:pt x="0" y="1"/>
                  </a:cubicBezTo>
                  <a:cubicBezTo>
                    <a:pt x="0" y="1"/>
                    <a:pt x="0"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93" name="Freeform 440"/>
            <p:cNvSpPr/>
            <p:nvPr/>
          </p:nvSpPr>
          <p:spPr bwMode="auto">
            <a:xfrm>
              <a:off x="5096" y="3290"/>
              <a:ext cx="2" cy="0"/>
            </a:xfrm>
            <a:custGeom>
              <a:avLst/>
              <a:gdLst>
                <a:gd name="T0" fmla="*/ 0 w 1"/>
                <a:gd name="T1" fmla="*/ 0 w 1"/>
                <a:gd name="T2" fmla="*/ 0 w 1"/>
                <a:gd name="T3" fmla="*/ 0 w 1"/>
                <a:gd name="T4" fmla="*/ 0 w 1"/>
                <a:gd name="T5" fmla="*/ 1 w 1"/>
                <a:gd name="T6" fmla="*/ 0 w 1"/>
                <a:gd name="T7" fmla="*/ 0 w 1"/>
                <a:gd name="T8" fmla="*/ 0 w 1"/>
                <a:gd name="T9" fmla="*/ 0 w 1"/>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Lst>
              <a:rect l="0" t="0" r="r" b="b"/>
              <a:pathLst>
                <a:path w="1">
                  <a:moveTo>
                    <a:pt x="0" y="0"/>
                  </a:moveTo>
                  <a:cubicBezTo>
                    <a:pt x="0" y="0"/>
                    <a:pt x="0" y="0"/>
                    <a:pt x="0" y="0"/>
                  </a:cubicBezTo>
                  <a:cubicBezTo>
                    <a:pt x="0" y="0"/>
                    <a:pt x="0" y="0"/>
                    <a:pt x="0" y="0"/>
                  </a:cubicBezTo>
                  <a:cubicBezTo>
                    <a:pt x="0" y="0"/>
                    <a:pt x="0" y="0"/>
                    <a:pt x="0" y="0"/>
                  </a:cubicBezTo>
                  <a:cubicBezTo>
                    <a:pt x="0" y="0"/>
                    <a:pt x="0" y="0"/>
                    <a:pt x="0" y="0"/>
                  </a:cubicBezTo>
                  <a:cubicBezTo>
                    <a:pt x="0" y="0"/>
                    <a:pt x="0" y="0"/>
                    <a:pt x="1" y="0"/>
                  </a:cubicBezTo>
                  <a:cubicBezTo>
                    <a:pt x="1" y="0"/>
                    <a:pt x="1" y="0"/>
                    <a:pt x="0" y="0"/>
                  </a:cubicBez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94" name="Freeform 441"/>
            <p:cNvSpPr/>
            <p:nvPr/>
          </p:nvSpPr>
          <p:spPr bwMode="auto">
            <a:xfrm>
              <a:off x="5101" y="3295"/>
              <a:ext cx="2" cy="5"/>
            </a:xfrm>
            <a:custGeom>
              <a:avLst/>
              <a:gdLst>
                <a:gd name="T0" fmla="*/ 0 w 1"/>
                <a:gd name="T1" fmla="*/ 2 h 2"/>
                <a:gd name="T2" fmla="*/ 0 w 1"/>
                <a:gd name="T3" fmla="*/ 2 h 2"/>
                <a:gd name="T4" fmla="*/ 0 w 1"/>
                <a:gd name="T5" fmla="*/ 2 h 2"/>
                <a:gd name="T6" fmla="*/ 1 w 1"/>
                <a:gd name="T7" fmla="*/ 1 h 2"/>
                <a:gd name="T8" fmla="*/ 1 w 1"/>
                <a:gd name="T9" fmla="*/ 1 h 2"/>
                <a:gd name="T10" fmla="*/ 1 w 1"/>
                <a:gd name="T11" fmla="*/ 1 h 2"/>
                <a:gd name="T12" fmla="*/ 0 w 1"/>
                <a:gd name="T13" fmla="*/ 2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2"/>
                    <a:pt x="0" y="2"/>
                  </a:cubicBezTo>
                  <a:cubicBezTo>
                    <a:pt x="0" y="1"/>
                    <a:pt x="0" y="1"/>
                    <a:pt x="1" y="1"/>
                  </a:cubicBezTo>
                  <a:cubicBezTo>
                    <a:pt x="1" y="1"/>
                    <a:pt x="1" y="0"/>
                    <a:pt x="1" y="1"/>
                  </a:cubicBezTo>
                  <a:cubicBezTo>
                    <a:pt x="1" y="1"/>
                    <a:pt x="1" y="1"/>
                    <a:pt x="1" y="1"/>
                  </a:cubicBezTo>
                  <a:cubicBezTo>
                    <a:pt x="1" y="1"/>
                    <a:pt x="0" y="1"/>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95" name="Freeform 442"/>
            <p:cNvSpPr/>
            <p:nvPr/>
          </p:nvSpPr>
          <p:spPr bwMode="auto">
            <a:xfrm>
              <a:off x="5093" y="3305"/>
              <a:ext cx="3" cy="5"/>
            </a:xfrm>
            <a:custGeom>
              <a:avLst/>
              <a:gdLst>
                <a:gd name="T0" fmla="*/ 0 w 1"/>
                <a:gd name="T1" fmla="*/ 2 h 2"/>
                <a:gd name="T2" fmla="*/ 0 w 1"/>
                <a:gd name="T3" fmla="*/ 2 h 2"/>
                <a:gd name="T4" fmla="*/ 0 w 1"/>
                <a:gd name="T5" fmla="*/ 2 h 2"/>
                <a:gd name="T6" fmla="*/ 0 w 1"/>
                <a:gd name="T7" fmla="*/ 2 h 2"/>
                <a:gd name="T8" fmla="*/ 1 w 1"/>
                <a:gd name="T9" fmla="*/ 0 h 2"/>
                <a:gd name="T10" fmla="*/ 1 w 1"/>
                <a:gd name="T11" fmla="*/ 0 h 2"/>
                <a:gd name="T12" fmla="*/ 1 w 1"/>
                <a:gd name="T13" fmla="*/ 0 h 2"/>
                <a:gd name="T14" fmla="*/ 0 w 1"/>
                <a:gd name="T15" fmla="*/ 2 h 2"/>
                <a:gd name="T16" fmla="*/ 0 w 1"/>
                <a:gd name="T1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2">
                  <a:moveTo>
                    <a:pt x="0" y="2"/>
                  </a:moveTo>
                  <a:cubicBezTo>
                    <a:pt x="0" y="2"/>
                    <a:pt x="0" y="2"/>
                    <a:pt x="0" y="2"/>
                  </a:cubicBezTo>
                  <a:cubicBezTo>
                    <a:pt x="0" y="2"/>
                    <a:pt x="0" y="2"/>
                    <a:pt x="0" y="2"/>
                  </a:cubicBezTo>
                  <a:cubicBezTo>
                    <a:pt x="0" y="2"/>
                    <a:pt x="0" y="2"/>
                    <a:pt x="0" y="2"/>
                  </a:cubicBezTo>
                  <a:cubicBezTo>
                    <a:pt x="0" y="1"/>
                    <a:pt x="1" y="1"/>
                    <a:pt x="1" y="0"/>
                  </a:cubicBezTo>
                  <a:cubicBezTo>
                    <a:pt x="1" y="0"/>
                    <a:pt x="1" y="0"/>
                    <a:pt x="1" y="0"/>
                  </a:cubicBezTo>
                  <a:cubicBezTo>
                    <a:pt x="1" y="0"/>
                    <a:pt x="1" y="0"/>
                    <a:pt x="1" y="0"/>
                  </a:cubicBezTo>
                  <a:cubicBezTo>
                    <a:pt x="1" y="1"/>
                    <a:pt x="0" y="1"/>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96" name="Freeform 443"/>
            <p:cNvSpPr/>
            <p:nvPr/>
          </p:nvSpPr>
          <p:spPr bwMode="auto">
            <a:xfrm>
              <a:off x="5065" y="3290"/>
              <a:ext cx="3" cy="5"/>
            </a:xfrm>
            <a:custGeom>
              <a:avLst/>
              <a:gdLst>
                <a:gd name="T0" fmla="*/ 0 w 1"/>
                <a:gd name="T1" fmla="*/ 2 h 2"/>
                <a:gd name="T2" fmla="*/ 0 w 1"/>
                <a:gd name="T3" fmla="*/ 2 h 2"/>
                <a:gd name="T4" fmla="*/ 0 w 1"/>
                <a:gd name="T5" fmla="*/ 1 h 2"/>
                <a:gd name="T6" fmla="*/ 1 w 1"/>
                <a:gd name="T7" fmla="*/ 0 h 2"/>
                <a:gd name="T8" fmla="*/ 1 w 1"/>
                <a:gd name="T9" fmla="*/ 0 h 2"/>
                <a:gd name="T10" fmla="*/ 1 w 1"/>
                <a:gd name="T11" fmla="*/ 0 h 2"/>
                <a:gd name="T12" fmla="*/ 1 w 1"/>
                <a:gd name="T13" fmla="*/ 1 h 2"/>
                <a:gd name="T14" fmla="*/ 1 w 1"/>
                <a:gd name="T15" fmla="*/ 2 h 2"/>
                <a:gd name="T16" fmla="*/ 1 w 1"/>
                <a:gd name="T17" fmla="*/ 2 h 2"/>
                <a:gd name="T18" fmla="*/ 0 w 1"/>
                <a:gd name="T19"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 h="2">
                  <a:moveTo>
                    <a:pt x="0" y="2"/>
                  </a:moveTo>
                  <a:cubicBezTo>
                    <a:pt x="0" y="2"/>
                    <a:pt x="0" y="2"/>
                    <a:pt x="0" y="2"/>
                  </a:cubicBezTo>
                  <a:cubicBezTo>
                    <a:pt x="0" y="2"/>
                    <a:pt x="0" y="1"/>
                    <a:pt x="0" y="1"/>
                  </a:cubicBezTo>
                  <a:cubicBezTo>
                    <a:pt x="1" y="0"/>
                    <a:pt x="1" y="0"/>
                    <a:pt x="1" y="0"/>
                  </a:cubicBezTo>
                  <a:cubicBezTo>
                    <a:pt x="1" y="0"/>
                    <a:pt x="1" y="0"/>
                    <a:pt x="1" y="0"/>
                  </a:cubicBezTo>
                  <a:cubicBezTo>
                    <a:pt x="1" y="0"/>
                    <a:pt x="1" y="0"/>
                    <a:pt x="1" y="0"/>
                  </a:cubicBezTo>
                  <a:cubicBezTo>
                    <a:pt x="1" y="0"/>
                    <a:pt x="1" y="1"/>
                    <a:pt x="1" y="1"/>
                  </a:cubicBezTo>
                  <a:cubicBezTo>
                    <a:pt x="1" y="1"/>
                    <a:pt x="1" y="2"/>
                    <a:pt x="1" y="2"/>
                  </a:cubicBezTo>
                  <a:cubicBezTo>
                    <a:pt x="1" y="2"/>
                    <a:pt x="1" y="2"/>
                    <a:pt x="1" y="2"/>
                  </a:cubicBezTo>
                  <a:cubicBezTo>
                    <a:pt x="1"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97" name="Freeform 444"/>
            <p:cNvSpPr/>
            <p:nvPr/>
          </p:nvSpPr>
          <p:spPr bwMode="auto">
            <a:xfrm>
              <a:off x="5065" y="3293"/>
              <a:ext cx="3" cy="2"/>
            </a:xfrm>
            <a:custGeom>
              <a:avLst/>
              <a:gdLst>
                <a:gd name="T0" fmla="*/ 1 w 1"/>
                <a:gd name="T1" fmla="*/ 1 h 1"/>
                <a:gd name="T2" fmla="*/ 0 w 1"/>
                <a:gd name="T3" fmla="*/ 1 h 1"/>
                <a:gd name="T4" fmla="*/ 0 w 1"/>
                <a:gd name="T5" fmla="*/ 1 h 1"/>
                <a:gd name="T6" fmla="*/ 1 w 1"/>
                <a:gd name="T7" fmla="*/ 0 h 1"/>
                <a:gd name="T8" fmla="*/ 1 w 1"/>
                <a:gd name="T9" fmla="*/ 0 h 1"/>
                <a:gd name="T10" fmla="*/ 1 w 1"/>
                <a:gd name="T11" fmla="*/ 0 h 1"/>
                <a:gd name="T12" fmla="*/ 1 w 1"/>
                <a:gd name="T13" fmla="*/ 1 h 1"/>
                <a:gd name="T14" fmla="*/ 1 w 1"/>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1" y="1"/>
                  </a:moveTo>
                  <a:cubicBezTo>
                    <a:pt x="1" y="1"/>
                    <a:pt x="1" y="1"/>
                    <a:pt x="0" y="1"/>
                  </a:cubicBezTo>
                  <a:cubicBezTo>
                    <a:pt x="0" y="1"/>
                    <a:pt x="0" y="1"/>
                    <a:pt x="0" y="1"/>
                  </a:cubicBezTo>
                  <a:cubicBezTo>
                    <a:pt x="1" y="0"/>
                    <a:pt x="1" y="0"/>
                    <a:pt x="1" y="0"/>
                  </a:cubicBezTo>
                  <a:cubicBezTo>
                    <a:pt x="1" y="0"/>
                    <a:pt x="1" y="0"/>
                    <a:pt x="1" y="0"/>
                  </a:cubicBezTo>
                  <a:cubicBezTo>
                    <a:pt x="1" y="0"/>
                    <a:pt x="1" y="0"/>
                    <a:pt x="1" y="0"/>
                  </a:cubicBezTo>
                  <a:cubicBezTo>
                    <a:pt x="1" y="1"/>
                    <a:pt x="1" y="1"/>
                    <a:pt x="1" y="1"/>
                  </a:cubicBezTo>
                  <a:cubicBezTo>
                    <a:pt x="1"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98" name="Freeform 445"/>
            <p:cNvSpPr>
              <a:spLocks noEditPoints="1"/>
            </p:cNvSpPr>
            <p:nvPr/>
          </p:nvSpPr>
          <p:spPr bwMode="auto">
            <a:xfrm>
              <a:off x="5063" y="3267"/>
              <a:ext cx="43" cy="43"/>
            </a:xfrm>
            <a:custGeom>
              <a:avLst/>
              <a:gdLst>
                <a:gd name="T0" fmla="*/ 5 w 17"/>
                <a:gd name="T1" fmla="*/ 16 h 17"/>
                <a:gd name="T2" fmla="*/ 5 w 17"/>
                <a:gd name="T3" fmla="*/ 15 h 17"/>
                <a:gd name="T4" fmla="*/ 3 w 17"/>
                <a:gd name="T5" fmla="*/ 14 h 17"/>
                <a:gd name="T6" fmla="*/ 1 w 17"/>
                <a:gd name="T7" fmla="*/ 12 h 17"/>
                <a:gd name="T8" fmla="*/ 2 w 17"/>
                <a:gd name="T9" fmla="*/ 11 h 17"/>
                <a:gd name="T10" fmla="*/ 1 w 17"/>
                <a:gd name="T11" fmla="*/ 8 h 17"/>
                <a:gd name="T12" fmla="*/ 1 w 17"/>
                <a:gd name="T13" fmla="*/ 5 h 17"/>
                <a:gd name="T14" fmla="*/ 2 w 17"/>
                <a:gd name="T15" fmla="*/ 5 h 17"/>
                <a:gd name="T16" fmla="*/ 3 w 17"/>
                <a:gd name="T17" fmla="*/ 3 h 17"/>
                <a:gd name="T18" fmla="*/ 6 w 17"/>
                <a:gd name="T19" fmla="*/ 1 h 17"/>
                <a:gd name="T20" fmla="*/ 7 w 17"/>
                <a:gd name="T21" fmla="*/ 2 h 17"/>
                <a:gd name="T22" fmla="*/ 9 w 17"/>
                <a:gd name="T23" fmla="*/ 0 h 17"/>
                <a:gd name="T24" fmla="*/ 12 w 17"/>
                <a:gd name="T25" fmla="*/ 1 h 17"/>
                <a:gd name="T26" fmla="*/ 12 w 17"/>
                <a:gd name="T27" fmla="*/ 2 h 17"/>
                <a:gd name="T28" fmla="*/ 15 w 17"/>
                <a:gd name="T29" fmla="*/ 3 h 17"/>
                <a:gd name="T30" fmla="*/ 16 w 17"/>
                <a:gd name="T31" fmla="*/ 5 h 17"/>
                <a:gd name="T32" fmla="*/ 16 w 17"/>
                <a:gd name="T33" fmla="*/ 5 h 17"/>
                <a:gd name="T34" fmla="*/ 16 w 17"/>
                <a:gd name="T35" fmla="*/ 6 h 17"/>
                <a:gd name="T36" fmla="*/ 16 w 17"/>
                <a:gd name="T37" fmla="*/ 7 h 17"/>
                <a:gd name="T38" fmla="*/ 16 w 17"/>
                <a:gd name="T39" fmla="*/ 9 h 17"/>
                <a:gd name="T40" fmla="*/ 17 w 17"/>
                <a:gd name="T41" fmla="*/ 9 h 17"/>
                <a:gd name="T42" fmla="*/ 16 w 17"/>
                <a:gd name="T43" fmla="*/ 12 h 17"/>
                <a:gd name="T44" fmla="*/ 14 w 17"/>
                <a:gd name="T45" fmla="*/ 13 h 17"/>
                <a:gd name="T46" fmla="*/ 14 w 17"/>
                <a:gd name="T47" fmla="*/ 15 h 17"/>
                <a:gd name="T48" fmla="*/ 11 w 17"/>
                <a:gd name="T49" fmla="*/ 16 h 17"/>
                <a:gd name="T50" fmla="*/ 9 w 17"/>
                <a:gd name="T51" fmla="*/ 16 h 17"/>
                <a:gd name="T52" fmla="*/ 8 w 17"/>
                <a:gd name="T53" fmla="*/ 17 h 17"/>
                <a:gd name="T54" fmla="*/ 8 w 17"/>
                <a:gd name="T55" fmla="*/ 16 h 17"/>
                <a:gd name="T56" fmla="*/ 8 w 17"/>
                <a:gd name="T57" fmla="*/ 15 h 17"/>
                <a:gd name="T58" fmla="*/ 11 w 17"/>
                <a:gd name="T59" fmla="*/ 15 h 17"/>
                <a:gd name="T60" fmla="*/ 14 w 17"/>
                <a:gd name="T61" fmla="*/ 15 h 17"/>
                <a:gd name="T62" fmla="*/ 13 w 17"/>
                <a:gd name="T63" fmla="*/ 13 h 17"/>
                <a:gd name="T64" fmla="*/ 16 w 17"/>
                <a:gd name="T65" fmla="*/ 11 h 17"/>
                <a:gd name="T66" fmla="*/ 15 w 17"/>
                <a:gd name="T67" fmla="*/ 9 h 17"/>
                <a:gd name="T68" fmla="*/ 15 w 17"/>
                <a:gd name="T69" fmla="*/ 6 h 17"/>
                <a:gd name="T70" fmla="*/ 16 w 17"/>
                <a:gd name="T71" fmla="*/ 5 h 17"/>
                <a:gd name="T72" fmla="*/ 15 w 17"/>
                <a:gd name="T73" fmla="*/ 4 h 17"/>
                <a:gd name="T74" fmla="*/ 13 w 17"/>
                <a:gd name="T75" fmla="*/ 4 h 17"/>
                <a:gd name="T76" fmla="*/ 11 w 17"/>
                <a:gd name="T77" fmla="*/ 2 h 17"/>
                <a:gd name="T78" fmla="*/ 9 w 17"/>
                <a:gd name="T79" fmla="*/ 1 h 17"/>
                <a:gd name="T80" fmla="*/ 9 w 17"/>
                <a:gd name="T81" fmla="*/ 2 h 17"/>
                <a:gd name="T82" fmla="*/ 6 w 17"/>
                <a:gd name="T83" fmla="*/ 2 h 17"/>
                <a:gd name="T84" fmla="*/ 4 w 17"/>
                <a:gd name="T85" fmla="*/ 2 h 17"/>
                <a:gd name="T86" fmla="*/ 4 w 17"/>
                <a:gd name="T87" fmla="*/ 4 h 17"/>
                <a:gd name="T88" fmla="*/ 2 w 17"/>
                <a:gd name="T89" fmla="*/ 6 h 17"/>
                <a:gd name="T90" fmla="*/ 1 w 17"/>
                <a:gd name="T91" fmla="*/ 8 h 17"/>
                <a:gd name="T92" fmla="*/ 2 w 17"/>
                <a:gd name="T93" fmla="*/ 8 h 17"/>
                <a:gd name="T94" fmla="*/ 2 w 17"/>
                <a:gd name="T95" fmla="*/ 11 h 17"/>
                <a:gd name="T96" fmla="*/ 3 w 17"/>
                <a:gd name="T97" fmla="*/ 13 h 17"/>
                <a:gd name="T98" fmla="*/ 4 w 17"/>
                <a:gd name="T99" fmla="*/ 13 h 17"/>
                <a:gd name="T100" fmla="*/ 6 w 17"/>
                <a:gd name="T101" fmla="*/ 15 h 17"/>
                <a:gd name="T102" fmla="*/ 15 w 17"/>
                <a:gd name="T103" fmla="*/ 6 h 17"/>
                <a:gd name="T104" fmla="*/ 16 w 17"/>
                <a:gd name="T105" fmla="*/ 6 h 17"/>
                <a:gd name="T106" fmla="*/ 9 w 17"/>
                <a:gd name="T107" fmla="*/ 14 h 17"/>
                <a:gd name="T108" fmla="*/ 6 w 17"/>
                <a:gd name="T109" fmla="*/ 4 h 17"/>
                <a:gd name="T110" fmla="*/ 12 w 17"/>
                <a:gd name="T111" fmla="*/ 13 h 17"/>
                <a:gd name="T112" fmla="*/ 11 w 17"/>
                <a:gd name="T113" fmla="*/ 13 h 17"/>
                <a:gd name="T114" fmla="*/ 11 w 17"/>
                <a:gd name="T115" fmla="*/ 13 h 17"/>
                <a:gd name="T116" fmla="*/ 9 w 17"/>
                <a:gd name="T117" fmla="*/ 4 h 17"/>
                <a:gd name="T118" fmla="*/ 5 w 17"/>
                <a:gd name="T119" fmla="*/ 11 h 17"/>
                <a:gd name="T120" fmla="*/ 11 w 17"/>
                <a:gd name="T121" fmla="*/ 12 h 17"/>
                <a:gd name="T122" fmla="*/ 12 w 17"/>
                <a:gd name="T123" fmla="*/ 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 h="17">
                  <a:moveTo>
                    <a:pt x="8" y="17"/>
                  </a:moveTo>
                  <a:cubicBezTo>
                    <a:pt x="7" y="17"/>
                    <a:pt x="6" y="17"/>
                    <a:pt x="5" y="16"/>
                  </a:cubicBezTo>
                  <a:cubicBezTo>
                    <a:pt x="5" y="16"/>
                    <a:pt x="5" y="16"/>
                    <a:pt x="5" y="16"/>
                  </a:cubicBezTo>
                  <a:cubicBezTo>
                    <a:pt x="5" y="15"/>
                    <a:pt x="5" y="15"/>
                    <a:pt x="5" y="15"/>
                  </a:cubicBezTo>
                  <a:cubicBezTo>
                    <a:pt x="5" y="14"/>
                    <a:pt x="4" y="14"/>
                    <a:pt x="4" y="13"/>
                  </a:cubicBezTo>
                  <a:cubicBezTo>
                    <a:pt x="3" y="14"/>
                    <a:pt x="3" y="14"/>
                    <a:pt x="3" y="14"/>
                  </a:cubicBezTo>
                  <a:cubicBezTo>
                    <a:pt x="3" y="14"/>
                    <a:pt x="2" y="14"/>
                    <a:pt x="2" y="14"/>
                  </a:cubicBezTo>
                  <a:cubicBezTo>
                    <a:pt x="2" y="13"/>
                    <a:pt x="1" y="12"/>
                    <a:pt x="1" y="12"/>
                  </a:cubicBezTo>
                  <a:cubicBezTo>
                    <a:pt x="1" y="11"/>
                    <a:pt x="1" y="11"/>
                    <a:pt x="1" y="11"/>
                  </a:cubicBezTo>
                  <a:cubicBezTo>
                    <a:pt x="2" y="11"/>
                    <a:pt x="2" y="11"/>
                    <a:pt x="2" y="11"/>
                  </a:cubicBezTo>
                  <a:cubicBezTo>
                    <a:pt x="2" y="10"/>
                    <a:pt x="2" y="9"/>
                    <a:pt x="2" y="8"/>
                  </a:cubicBezTo>
                  <a:cubicBezTo>
                    <a:pt x="1" y="8"/>
                    <a:pt x="1" y="8"/>
                    <a:pt x="1" y="8"/>
                  </a:cubicBezTo>
                  <a:cubicBezTo>
                    <a:pt x="0" y="8"/>
                    <a:pt x="0" y="8"/>
                    <a:pt x="0" y="8"/>
                  </a:cubicBezTo>
                  <a:cubicBezTo>
                    <a:pt x="0" y="7"/>
                    <a:pt x="1" y="6"/>
                    <a:pt x="1" y="5"/>
                  </a:cubicBezTo>
                  <a:cubicBezTo>
                    <a:pt x="1" y="5"/>
                    <a:pt x="1" y="5"/>
                    <a:pt x="1" y="5"/>
                  </a:cubicBezTo>
                  <a:cubicBezTo>
                    <a:pt x="2" y="5"/>
                    <a:pt x="2" y="5"/>
                    <a:pt x="2" y="5"/>
                  </a:cubicBezTo>
                  <a:cubicBezTo>
                    <a:pt x="3" y="5"/>
                    <a:pt x="3" y="4"/>
                    <a:pt x="4" y="3"/>
                  </a:cubicBezTo>
                  <a:cubicBezTo>
                    <a:pt x="3" y="3"/>
                    <a:pt x="3" y="3"/>
                    <a:pt x="3" y="3"/>
                  </a:cubicBezTo>
                  <a:cubicBezTo>
                    <a:pt x="3" y="2"/>
                    <a:pt x="3" y="2"/>
                    <a:pt x="3" y="2"/>
                  </a:cubicBezTo>
                  <a:cubicBezTo>
                    <a:pt x="4" y="2"/>
                    <a:pt x="5" y="1"/>
                    <a:pt x="6" y="1"/>
                  </a:cubicBezTo>
                  <a:cubicBezTo>
                    <a:pt x="6" y="1"/>
                    <a:pt x="6" y="1"/>
                    <a:pt x="6" y="1"/>
                  </a:cubicBezTo>
                  <a:cubicBezTo>
                    <a:pt x="7" y="2"/>
                    <a:pt x="7" y="2"/>
                    <a:pt x="7" y="2"/>
                  </a:cubicBezTo>
                  <a:cubicBezTo>
                    <a:pt x="7" y="2"/>
                    <a:pt x="8" y="1"/>
                    <a:pt x="9" y="1"/>
                  </a:cubicBezTo>
                  <a:cubicBezTo>
                    <a:pt x="9" y="0"/>
                    <a:pt x="9" y="0"/>
                    <a:pt x="9" y="0"/>
                  </a:cubicBezTo>
                  <a:cubicBezTo>
                    <a:pt x="9" y="0"/>
                    <a:pt x="9" y="0"/>
                    <a:pt x="9" y="0"/>
                  </a:cubicBezTo>
                  <a:cubicBezTo>
                    <a:pt x="10" y="0"/>
                    <a:pt x="11" y="0"/>
                    <a:pt x="12" y="1"/>
                  </a:cubicBezTo>
                  <a:cubicBezTo>
                    <a:pt x="12" y="1"/>
                    <a:pt x="12" y="1"/>
                    <a:pt x="12" y="1"/>
                  </a:cubicBezTo>
                  <a:cubicBezTo>
                    <a:pt x="12" y="2"/>
                    <a:pt x="12" y="2"/>
                    <a:pt x="12" y="2"/>
                  </a:cubicBezTo>
                  <a:cubicBezTo>
                    <a:pt x="13" y="3"/>
                    <a:pt x="13" y="3"/>
                    <a:pt x="14" y="4"/>
                  </a:cubicBezTo>
                  <a:cubicBezTo>
                    <a:pt x="15" y="3"/>
                    <a:pt x="15" y="3"/>
                    <a:pt x="15" y="3"/>
                  </a:cubicBezTo>
                  <a:cubicBezTo>
                    <a:pt x="15" y="3"/>
                    <a:pt x="15" y="3"/>
                    <a:pt x="15" y="3"/>
                  </a:cubicBezTo>
                  <a:cubicBezTo>
                    <a:pt x="15" y="3"/>
                    <a:pt x="16" y="5"/>
                    <a:pt x="16" y="5"/>
                  </a:cubicBezTo>
                  <a:cubicBezTo>
                    <a:pt x="16" y="5"/>
                    <a:pt x="16" y="5"/>
                    <a:pt x="16" y="5"/>
                  </a:cubicBezTo>
                  <a:cubicBezTo>
                    <a:pt x="16" y="5"/>
                    <a:pt x="16" y="5"/>
                    <a:pt x="16" y="5"/>
                  </a:cubicBezTo>
                  <a:cubicBezTo>
                    <a:pt x="16" y="5"/>
                    <a:pt x="16" y="6"/>
                    <a:pt x="16" y="6"/>
                  </a:cubicBezTo>
                  <a:cubicBezTo>
                    <a:pt x="16" y="6"/>
                    <a:pt x="16" y="6"/>
                    <a:pt x="16" y="6"/>
                  </a:cubicBezTo>
                  <a:cubicBezTo>
                    <a:pt x="16" y="6"/>
                    <a:pt x="16" y="7"/>
                    <a:pt x="16" y="7"/>
                  </a:cubicBezTo>
                  <a:cubicBezTo>
                    <a:pt x="16" y="7"/>
                    <a:pt x="16" y="7"/>
                    <a:pt x="16" y="7"/>
                  </a:cubicBezTo>
                  <a:cubicBezTo>
                    <a:pt x="16" y="7"/>
                    <a:pt x="16" y="7"/>
                    <a:pt x="16" y="7"/>
                  </a:cubicBezTo>
                  <a:cubicBezTo>
                    <a:pt x="16" y="8"/>
                    <a:pt x="16" y="8"/>
                    <a:pt x="16" y="9"/>
                  </a:cubicBezTo>
                  <a:cubicBezTo>
                    <a:pt x="17" y="9"/>
                    <a:pt x="17" y="9"/>
                    <a:pt x="17" y="9"/>
                  </a:cubicBezTo>
                  <a:cubicBezTo>
                    <a:pt x="17" y="9"/>
                    <a:pt x="17" y="9"/>
                    <a:pt x="17" y="9"/>
                  </a:cubicBezTo>
                  <a:cubicBezTo>
                    <a:pt x="17" y="10"/>
                    <a:pt x="17" y="11"/>
                    <a:pt x="16" y="12"/>
                  </a:cubicBezTo>
                  <a:cubicBezTo>
                    <a:pt x="16" y="12"/>
                    <a:pt x="16" y="12"/>
                    <a:pt x="16" y="12"/>
                  </a:cubicBezTo>
                  <a:cubicBezTo>
                    <a:pt x="15" y="12"/>
                    <a:pt x="15" y="12"/>
                    <a:pt x="14" y="13"/>
                  </a:cubicBezTo>
                  <a:cubicBezTo>
                    <a:pt x="14" y="13"/>
                    <a:pt x="14" y="13"/>
                    <a:pt x="14" y="13"/>
                  </a:cubicBezTo>
                  <a:cubicBezTo>
                    <a:pt x="14" y="14"/>
                    <a:pt x="14" y="14"/>
                    <a:pt x="14" y="14"/>
                  </a:cubicBezTo>
                  <a:cubicBezTo>
                    <a:pt x="14" y="15"/>
                    <a:pt x="14" y="15"/>
                    <a:pt x="14" y="15"/>
                  </a:cubicBezTo>
                  <a:cubicBezTo>
                    <a:pt x="13" y="15"/>
                    <a:pt x="13" y="16"/>
                    <a:pt x="12" y="16"/>
                  </a:cubicBezTo>
                  <a:cubicBezTo>
                    <a:pt x="12" y="16"/>
                    <a:pt x="11" y="16"/>
                    <a:pt x="11" y="16"/>
                  </a:cubicBezTo>
                  <a:cubicBezTo>
                    <a:pt x="11" y="15"/>
                    <a:pt x="11" y="15"/>
                    <a:pt x="11" y="15"/>
                  </a:cubicBezTo>
                  <a:cubicBezTo>
                    <a:pt x="10" y="15"/>
                    <a:pt x="9" y="16"/>
                    <a:pt x="9" y="16"/>
                  </a:cubicBezTo>
                  <a:cubicBezTo>
                    <a:pt x="8" y="17"/>
                    <a:pt x="8" y="17"/>
                    <a:pt x="8" y="17"/>
                  </a:cubicBezTo>
                  <a:cubicBezTo>
                    <a:pt x="8" y="17"/>
                    <a:pt x="8" y="17"/>
                    <a:pt x="8" y="17"/>
                  </a:cubicBezTo>
                  <a:close/>
                  <a:moveTo>
                    <a:pt x="6" y="16"/>
                  </a:moveTo>
                  <a:cubicBezTo>
                    <a:pt x="6" y="16"/>
                    <a:pt x="7" y="16"/>
                    <a:pt x="8" y="16"/>
                  </a:cubicBezTo>
                  <a:cubicBezTo>
                    <a:pt x="8" y="15"/>
                    <a:pt x="8" y="15"/>
                    <a:pt x="8" y="15"/>
                  </a:cubicBezTo>
                  <a:cubicBezTo>
                    <a:pt x="8" y="15"/>
                    <a:pt x="8" y="15"/>
                    <a:pt x="8" y="15"/>
                  </a:cubicBezTo>
                  <a:cubicBezTo>
                    <a:pt x="9" y="15"/>
                    <a:pt x="10" y="15"/>
                    <a:pt x="11" y="15"/>
                  </a:cubicBezTo>
                  <a:cubicBezTo>
                    <a:pt x="11" y="14"/>
                    <a:pt x="11" y="15"/>
                    <a:pt x="11" y="15"/>
                  </a:cubicBezTo>
                  <a:cubicBezTo>
                    <a:pt x="12" y="16"/>
                    <a:pt x="12" y="16"/>
                    <a:pt x="12" y="16"/>
                  </a:cubicBezTo>
                  <a:cubicBezTo>
                    <a:pt x="12" y="15"/>
                    <a:pt x="13" y="15"/>
                    <a:pt x="14" y="15"/>
                  </a:cubicBezTo>
                  <a:cubicBezTo>
                    <a:pt x="13" y="14"/>
                    <a:pt x="13" y="14"/>
                    <a:pt x="13" y="14"/>
                  </a:cubicBezTo>
                  <a:cubicBezTo>
                    <a:pt x="13" y="13"/>
                    <a:pt x="13" y="13"/>
                    <a:pt x="13" y="13"/>
                  </a:cubicBezTo>
                  <a:cubicBezTo>
                    <a:pt x="13" y="13"/>
                    <a:pt x="14" y="12"/>
                    <a:pt x="14" y="12"/>
                  </a:cubicBezTo>
                  <a:cubicBezTo>
                    <a:pt x="14" y="12"/>
                    <a:pt x="15" y="11"/>
                    <a:pt x="16" y="11"/>
                  </a:cubicBezTo>
                  <a:cubicBezTo>
                    <a:pt x="16" y="11"/>
                    <a:pt x="16" y="10"/>
                    <a:pt x="16" y="9"/>
                  </a:cubicBezTo>
                  <a:cubicBezTo>
                    <a:pt x="15" y="9"/>
                    <a:pt x="15" y="9"/>
                    <a:pt x="15" y="9"/>
                  </a:cubicBezTo>
                  <a:cubicBezTo>
                    <a:pt x="15" y="9"/>
                    <a:pt x="15" y="9"/>
                    <a:pt x="15" y="9"/>
                  </a:cubicBezTo>
                  <a:cubicBezTo>
                    <a:pt x="15" y="8"/>
                    <a:pt x="15" y="7"/>
                    <a:pt x="15" y="6"/>
                  </a:cubicBezTo>
                  <a:cubicBezTo>
                    <a:pt x="15" y="6"/>
                    <a:pt x="15" y="6"/>
                    <a:pt x="15" y="6"/>
                  </a:cubicBezTo>
                  <a:cubicBezTo>
                    <a:pt x="16" y="5"/>
                    <a:pt x="16" y="5"/>
                    <a:pt x="16" y="5"/>
                  </a:cubicBezTo>
                  <a:cubicBezTo>
                    <a:pt x="16" y="5"/>
                    <a:pt x="16" y="5"/>
                    <a:pt x="16" y="5"/>
                  </a:cubicBezTo>
                  <a:cubicBezTo>
                    <a:pt x="15" y="5"/>
                    <a:pt x="15" y="4"/>
                    <a:pt x="15" y="4"/>
                  </a:cubicBezTo>
                  <a:cubicBezTo>
                    <a:pt x="14" y="4"/>
                    <a:pt x="14" y="4"/>
                    <a:pt x="14" y="4"/>
                  </a:cubicBezTo>
                  <a:cubicBezTo>
                    <a:pt x="14" y="4"/>
                    <a:pt x="13" y="4"/>
                    <a:pt x="13" y="4"/>
                  </a:cubicBezTo>
                  <a:cubicBezTo>
                    <a:pt x="13" y="4"/>
                    <a:pt x="12" y="3"/>
                    <a:pt x="11" y="3"/>
                  </a:cubicBezTo>
                  <a:cubicBezTo>
                    <a:pt x="11" y="3"/>
                    <a:pt x="11" y="2"/>
                    <a:pt x="11" y="2"/>
                  </a:cubicBezTo>
                  <a:cubicBezTo>
                    <a:pt x="11" y="1"/>
                    <a:pt x="11" y="1"/>
                    <a:pt x="11" y="1"/>
                  </a:cubicBezTo>
                  <a:cubicBezTo>
                    <a:pt x="11" y="1"/>
                    <a:pt x="10" y="1"/>
                    <a:pt x="9" y="1"/>
                  </a:cubicBezTo>
                  <a:cubicBezTo>
                    <a:pt x="9" y="2"/>
                    <a:pt x="9" y="2"/>
                    <a:pt x="9" y="2"/>
                  </a:cubicBezTo>
                  <a:cubicBezTo>
                    <a:pt x="9" y="2"/>
                    <a:pt x="9" y="2"/>
                    <a:pt x="9" y="2"/>
                  </a:cubicBezTo>
                  <a:cubicBezTo>
                    <a:pt x="8" y="2"/>
                    <a:pt x="7" y="2"/>
                    <a:pt x="6" y="2"/>
                  </a:cubicBezTo>
                  <a:cubicBezTo>
                    <a:pt x="6" y="3"/>
                    <a:pt x="6" y="2"/>
                    <a:pt x="6" y="2"/>
                  </a:cubicBezTo>
                  <a:cubicBezTo>
                    <a:pt x="6" y="1"/>
                    <a:pt x="6" y="1"/>
                    <a:pt x="6" y="1"/>
                  </a:cubicBezTo>
                  <a:cubicBezTo>
                    <a:pt x="5" y="2"/>
                    <a:pt x="4" y="2"/>
                    <a:pt x="4" y="2"/>
                  </a:cubicBezTo>
                  <a:cubicBezTo>
                    <a:pt x="4" y="3"/>
                    <a:pt x="4" y="3"/>
                    <a:pt x="4" y="3"/>
                  </a:cubicBezTo>
                  <a:cubicBezTo>
                    <a:pt x="4" y="4"/>
                    <a:pt x="4" y="4"/>
                    <a:pt x="4" y="4"/>
                  </a:cubicBezTo>
                  <a:cubicBezTo>
                    <a:pt x="4" y="4"/>
                    <a:pt x="3" y="5"/>
                    <a:pt x="3" y="6"/>
                  </a:cubicBezTo>
                  <a:cubicBezTo>
                    <a:pt x="3" y="6"/>
                    <a:pt x="3" y="6"/>
                    <a:pt x="2" y="6"/>
                  </a:cubicBezTo>
                  <a:cubicBezTo>
                    <a:pt x="1" y="6"/>
                    <a:pt x="1" y="6"/>
                    <a:pt x="1" y="6"/>
                  </a:cubicBezTo>
                  <a:cubicBezTo>
                    <a:pt x="1" y="6"/>
                    <a:pt x="1" y="7"/>
                    <a:pt x="1" y="8"/>
                  </a:cubicBezTo>
                  <a:cubicBezTo>
                    <a:pt x="2" y="8"/>
                    <a:pt x="2" y="8"/>
                    <a:pt x="2" y="8"/>
                  </a:cubicBezTo>
                  <a:cubicBezTo>
                    <a:pt x="2" y="8"/>
                    <a:pt x="2" y="8"/>
                    <a:pt x="2" y="8"/>
                  </a:cubicBezTo>
                  <a:cubicBezTo>
                    <a:pt x="2" y="9"/>
                    <a:pt x="2" y="10"/>
                    <a:pt x="3" y="11"/>
                  </a:cubicBezTo>
                  <a:cubicBezTo>
                    <a:pt x="3" y="11"/>
                    <a:pt x="3" y="11"/>
                    <a:pt x="2" y="11"/>
                  </a:cubicBezTo>
                  <a:cubicBezTo>
                    <a:pt x="2" y="12"/>
                    <a:pt x="2" y="12"/>
                    <a:pt x="2" y="12"/>
                  </a:cubicBezTo>
                  <a:cubicBezTo>
                    <a:pt x="2" y="12"/>
                    <a:pt x="2" y="13"/>
                    <a:pt x="3" y="13"/>
                  </a:cubicBezTo>
                  <a:cubicBezTo>
                    <a:pt x="4" y="13"/>
                    <a:pt x="4" y="13"/>
                    <a:pt x="4" y="13"/>
                  </a:cubicBezTo>
                  <a:cubicBezTo>
                    <a:pt x="4" y="13"/>
                    <a:pt x="4" y="13"/>
                    <a:pt x="4" y="13"/>
                  </a:cubicBezTo>
                  <a:cubicBezTo>
                    <a:pt x="4" y="13"/>
                    <a:pt x="5" y="14"/>
                    <a:pt x="6" y="14"/>
                  </a:cubicBezTo>
                  <a:cubicBezTo>
                    <a:pt x="6" y="14"/>
                    <a:pt x="6" y="15"/>
                    <a:pt x="6" y="15"/>
                  </a:cubicBezTo>
                  <a:lnTo>
                    <a:pt x="6" y="16"/>
                  </a:lnTo>
                  <a:close/>
                  <a:moveTo>
                    <a:pt x="15" y="6"/>
                  </a:moveTo>
                  <a:cubicBezTo>
                    <a:pt x="15" y="6"/>
                    <a:pt x="15" y="7"/>
                    <a:pt x="15" y="7"/>
                  </a:cubicBezTo>
                  <a:cubicBezTo>
                    <a:pt x="15" y="7"/>
                    <a:pt x="16" y="6"/>
                    <a:pt x="16" y="6"/>
                  </a:cubicBezTo>
                  <a:lnTo>
                    <a:pt x="15" y="6"/>
                  </a:lnTo>
                  <a:close/>
                  <a:moveTo>
                    <a:pt x="9" y="14"/>
                  </a:moveTo>
                  <a:cubicBezTo>
                    <a:pt x="7" y="14"/>
                    <a:pt x="5" y="13"/>
                    <a:pt x="4" y="11"/>
                  </a:cubicBezTo>
                  <a:cubicBezTo>
                    <a:pt x="3" y="9"/>
                    <a:pt x="3" y="6"/>
                    <a:pt x="6" y="4"/>
                  </a:cubicBezTo>
                  <a:cubicBezTo>
                    <a:pt x="9" y="2"/>
                    <a:pt x="12" y="4"/>
                    <a:pt x="13" y="6"/>
                  </a:cubicBezTo>
                  <a:cubicBezTo>
                    <a:pt x="14" y="8"/>
                    <a:pt x="14" y="11"/>
                    <a:pt x="12" y="13"/>
                  </a:cubicBezTo>
                  <a:cubicBezTo>
                    <a:pt x="12" y="13"/>
                    <a:pt x="12" y="13"/>
                    <a:pt x="12" y="13"/>
                  </a:cubicBezTo>
                  <a:cubicBezTo>
                    <a:pt x="11" y="13"/>
                    <a:pt x="11" y="13"/>
                    <a:pt x="11" y="13"/>
                  </a:cubicBezTo>
                  <a:cubicBezTo>
                    <a:pt x="11" y="13"/>
                    <a:pt x="11" y="13"/>
                    <a:pt x="11" y="13"/>
                  </a:cubicBezTo>
                  <a:cubicBezTo>
                    <a:pt x="11" y="13"/>
                    <a:pt x="11" y="13"/>
                    <a:pt x="11" y="13"/>
                  </a:cubicBezTo>
                  <a:cubicBezTo>
                    <a:pt x="10" y="14"/>
                    <a:pt x="9" y="14"/>
                    <a:pt x="9" y="14"/>
                  </a:cubicBezTo>
                  <a:close/>
                  <a:moveTo>
                    <a:pt x="9" y="4"/>
                  </a:moveTo>
                  <a:cubicBezTo>
                    <a:pt x="8" y="4"/>
                    <a:pt x="7" y="4"/>
                    <a:pt x="6" y="5"/>
                  </a:cubicBezTo>
                  <a:cubicBezTo>
                    <a:pt x="4" y="6"/>
                    <a:pt x="4" y="9"/>
                    <a:pt x="5" y="11"/>
                  </a:cubicBezTo>
                  <a:cubicBezTo>
                    <a:pt x="6" y="13"/>
                    <a:pt x="8" y="14"/>
                    <a:pt x="11" y="13"/>
                  </a:cubicBezTo>
                  <a:cubicBezTo>
                    <a:pt x="11" y="13"/>
                    <a:pt x="11" y="12"/>
                    <a:pt x="11" y="12"/>
                  </a:cubicBezTo>
                  <a:cubicBezTo>
                    <a:pt x="11" y="12"/>
                    <a:pt x="11" y="12"/>
                    <a:pt x="11" y="12"/>
                  </a:cubicBezTo>
                  <a:cubicBezTo>
                    <a:pt x="14" y="11"/>
                    <a:pt x="14" y="8"/>
                    <a:pt x="12" y="6"/>
                  </a:cubicBezTo>
                  <a:cubicBezTo>
                    <a:pt x="12" y="5"/>
                    <a:pt x="10" y="4"/>
                    <a:pt x="9"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99" name="Freeform 446"/>
            <p:cNvSpPr>
              <a:spLocks noEditPoints="1"/>
            </p:cNvSpPr>
            <p:nvPr/>
          </p:nvSpPr>
          <p:spPr bwMode="auto">
            <a:xfrm>
              <a:off x="5063" y="3272"/>
              <a:ext cx="40" cy="41"/>
            </a:xfrm>
            <a:custGeom>
              <a:avLst/>
              <a:gdLst>
                <a:gd name="T0" fmla="*/ 5 w 16"/>
                <a:gd name="T1" fmla="*/ 16 h 16"/>
                <a:gd name="T2" fmla="*/ 5 w 16"/>
                <a:gd name="T3" fmla="*/ 14 h 16"/>
                <a:gd name="T4" fmla="*/ 2 w 16"/>
                <a:gd name="T5" fmla="*/ 13 h 16"/>
                <a:gd name="T6" fmla="*/ 0 w 16"/>
                <a:gd name="T7" fmla="*/ 11 h 16"/>
                <a:gd name="T8" fmla="*/ 1 w 16"/>
                <a:gd name="T9" fmla="*/ 11 h 16"/>
                <a:gd name="T10" fmla="*/ 3 w 16"/>
                <a:gd name="T11" fmla="*/ 12 h 16"/>
                <a:gd name="T12" fmla="*/ 5 w 16"/>
                <a:gd name="T13" fmla="*/ 14 h 16"/>
                <a:gd name="T14" fmla="*/ 5 w 16"/>
                <a:gd name="T15" fmla="*/ 14 h 16"/>
                <a:gd name="T16" fmla="*/ 7 w 16"/>
                <a:gd name="T17" fmla="*/ 16 h 16"/>
                <a:gd name="T18" fmla="*/ 8 w 16"/>
                <a:gd name="T19" fmla="*/ 15 h 16"/>
                <a:gd name="T20" fmla="*/ 10 w 16"/>
                <a:gd name="T21" fmla="*/ 14 h 16"/>
                <a:gd name="T22" fmla="*/ 11 w 16"/>
                <a:gd name="T23" fmla="*/ 15 h 16"/>
                <a:gd name="T24" fmla="*/ 13 w 16"/>
                <a:gd name="T25" fmla="*/ 13 h 16"/>
                <a:gd name="T26" fmla="*/ 14 w 16"/>
                <a:gd name="T27" fmla="*/ 12 h 16"/>
                <a:gd name="T28" fmla="*/ 14 w 16"/>
                <a:gd name="T29" fmla="*/ 13 h 16"/>
                <a:gd name="T30" fmla="*/ 14 w 16"/>
                <a:gd name="T31" fmla="*/ 14 h 16"/>
                <a:gd name="T32" fmla="*/ 11 w 16"/>
                <a:gd name="T33" fmla="*/ 16 h 16"/>
                <a:gd name="T34" fmla="*/ 8 w 16"/>
                <a:gd name="T35" fmla="*/ 15 h 16"/>
                <a:gd name="T36" fmla="*/ 8 w 16"/>
                <a:gd name="T37" fmla="*/ 16 h 16"/>
                <a:gd name="T38" fmla="*/ 14 w 16"/>
                <a:gd name="T39" fmla="*/ 12 h 16"/>
                <a:gd name="T40" fmla="*/ 13 w 16"/>
                <a:gd name="T41" fmla="*/ 12 h 16"/>
                <a:gd name="T42" fmla="*/ 15 w 16"/>
                <a:gd name="T43" fmla="*/ 11 h 16"/>
                <a:gd name="T44" fmla="*/ 16 w 16"/>
                <a:gd name="T45" fmla="*/ 9 h 16"/>
                <a:gd name="T46" fmla="*/ 16 w 16"/>
                <a:gd name="T47" fmla="*/ 11 h 16"/>
                <a:gd name="T48" fmla="*/ 14 w 16"/>
                <a:gd name="T49" fmla="*/ 12 h 16"/>
                <a:gd name="T50" fmla="*/ 14 w 16"/>
                <a:gd name="T51" fmla="*/ 12 h 16"/>
                <a:gd name="T52" fmla="*/ 1 w 16"/>
                <a:gd name="T53" fmla="*/ 9 h 16"/>
                <a:gd name="T54" fmla="*/ 0 w 16"/>
                <a:gd name="T55" fmla="*/ 8 h 16"/>
                <a:gd name="T56" fmla="*/ 1 w 16"/>
                <a:gd name="T57" fmla="*/ 3 h 16"/>
                <a:gd name="T58" fmla="*/ 1 w 16"/>
                <a:gd name="T59" fmla="*/ 4 h 16"/>
                <a:gd name="T60" fmla="*/ 2 w 16"/>
                <a:gd name="T61" fmla="*/ 7 h 16"/>
                <a:gd name="T62" fmla="*/ 2 w 16"/>
                <a:gd name="T63" fmla="*/ 9 h 16"/>
                <a:gd name="T64" fmla="*/ 2 w 16"/>
                <a:gd name="T65" fmla="*/ 10 h 16"/>
                <a:gd name="T66" fmla="*/ 13 w 16"/>
                <a:gd name="T67" fmla="*/ 9 h 16"/>
                <a:gd name="T68" fmla="*/ 10 w 16"/>
                <a:gd name="T69" fmla="*/ 4 h 16"/>
                <a:gd name="T70" fmla="*/ 4 w 16"/>
                <a:gd name="T71" fmla="*/ 5 h 16"/>
                <a:gd name="T72" fmla="*/ 4 w 16"/>
                <a:gd name="T73" fmla="*/ 5 h 16"/>
                <a:gd name="T74" fmla="*/ 11 w 16"/>
                <a:gd name="T75" fmla="*/ 3 h 16"/>
                <a:gd name="T76" fmla="*/ 13 w 16"/>
                <a:gd name="T77" fmla="*/ 9 h 16"/>
                <a:gd name="T78" fmla="*/ 3 w 16"/>
                <a:gd name="T79" fmla="*/ 3 h 16"/>
                <a:gd name="T80" fmla="*/ 3 w 16"/>
                <a:gd name="T81" fmla="*/ 2 h 16"/>
                <a:gd name="T82" fmla="*/ 3 w 16"/>
                <a:gd name="T83" fmla="*/ 0 h 16"/>
                <a:gd name="T84" fmla="*/ 4 w 16"/>
                <a:gd name="T85" fmla="*/ 1 h 16"/>
                <a:gd name="T86" fmla="*/ 3 w 16"/>
                <a:gd name="T87" fmla="*/ 2 h 16"/>
                <a:gd name="T88" fmla="*/ 3 w 16"/>
                <a:gd name="T89"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6" h="16">
                  <a:moveTo>
                    <a:pt x="8" y="16"/>
                  </a:moveTo>
                  <a:cubicBezTo>
                    <a:pt x="7" y="16"/>
                    <a:pt x="6" y="16"/>
                    <a:pt x="5" y="16"/>
                  </a:cubicBezTo>
                  <a:cubicBezTo>
                    <a:pt x="5" y="16"/>
                    <a:pt x="5" y="15"/>
                    <a:pt x="5" y="15"/>
                  </a:cubicBezTo>
                  <a:cubicBezTo>
                    <a:pt x="5" y="15"/>
                    <a:pt x="5" y="15"/>
                    <a:pt x="5" y="14"/>
                  </a:cubicBezTo>
                  <a:cubicBezTo>
                    <a:pt x="4" y="14"/>
                    <a:pt x="4" y="13"/>
                    <a:pt x="3" y="13"/>
                  </a:cubicBezTo>
                  <a:cubicBezTo>
                    <a:pt x="2" y="13"/>
                    <a:pt x="2" y="13"/>
                    <a:pt x="2" y="13"/>
                  </a:cubicBezTo>
                  <a:cubicBezTo>
                    <a:pt x="2" y="14"/>
                    <a:pt x="2" y="13"/>
                    <a:pt x="2" y="13"/>
                  </a:cubicBezTo>
                  <a:cubicBezTo>
                    <a:pt x="1" y="13"/>
                    <a:pt x="1" y="12"/>
                    <a:pt x="0" y="11"/>
                  </a:cubicBezTo>
                  <a:cubicBezTo>
                    <a:pt x="0" y="11"/>
                    <a:pt x="0" y="11"/>
                    <a:pt x="1" y="11"/>
                  </a:cubicBezTo>
                  <a:cubicBezTo>
                    <a:pt x="1" y="11"/>
                    <a:pt x="1" y="11"/>
                    <a:pt x="1" y="11"/>
                  </a:cubicBezTo>
                  <a:cubicBezTo>
                    <a:pt x="1" y="11"/>
                    <a:pt x="2" y="12"/>
                    <a:pt x="2" y="13"/>
                  </a:cubicBezTo>
                  <a:cubicBezTo>
                    <a:pt x="3" y="12"/>
                    <a:pt x="3" y="12"/>
                    <a:pt x="3" y="12"/>
                  </a:cubicBezTo>
                  <a:cubicBezTo>
                    <a:pt x="3" y="12"/>
                    <a:pt x="3" y="12"/>
                    <a:pt x="3" y="12"/>
                  </a:cubicBezTo>
                  <a:cubicBezTo>
                    <a:pt x="4" y="13"/>
                    <a:pt x="4" y="13"/>
                    <a:pt x="5" y="14"/>
                  </a:cubicBezTo>
                  <a:cubicBezTo>
                    <a:pt x="5" y="14"/>
                    <a:pt x="5" y="14"/>
                    <a:pt x="5" y="14"/>
                  </a:cubicBezTo>
                  <a:cubicBezTo>
                    <a:pt x="5" y="14"/>
                    <a:pt x="5" y="14"/>
                    <a:pt x="5" y="14"/>
                  </a:cubicBezTo>
                  <a:cubicBezTo>
                    <a:pt x="5" y="15"/>
                    <a:pt x="5" y="15"/>
                    <a:pt x="5" y="15"/>
                  </a:cubicBezTo>
                  <a:cubicBezTo>
                    <a:pt x="6" y="15"/>
                    <a:pt x="7" y="16"/>
                    <a:pt x="7" y="16"/>
                  </a:cubicBezTo>
                  <a:cubicBezTo>
                    <a:pt x="7" y="15"/>
                    <a:pt x="7" y="15"/>
                    <a:pt x="7" y="15"/>
                  </a:cubicBezTo>
                  <a:cubicBezTo>
                    <a:pt x="8" y="15"/>
                    <a:pt x="8" y="15"/>
                    <a:pt x="8" y="15"/>
                  </a:cubicBezTo>
                  <a:cubicBezTo>
                    <a:pt x="8" y="14"/>
                    <a:pt x="8" y="14"/>
                    <a:pt x="8" y="14"/>
                  </a:cubicBezTo>
                  <a:cubicBezTo>
                    <a:pt x="9" y="14"/>
                    <a:pt x="10" y="14"/>
                    <a:pt x="10" y="14"/>
                  </a:cubicBezTo>
                  <a:cubicBezTo>
                    <a:pt x="10" y="14"/>
                    <a:pt x="11" y="14"/>
                    <a:pt x="11" y="14"/>
                  </a:cubicBezTo>
                  <a:cubicBezTo>
                    <a:pt x="11" y="15"/>
                    <a:pt x="11" y="15"/>
                    <a:pt x="11" y="15"/>
                  </a:cubicBezTo>
                  <a:cubicBezTo>
                    <a:pt x="12" y="15"/>
                    <a:pt x="13" y="14"/>
                    <a:pt x="13" y="14"/>
                  </a:cubicBezTo>
                  <a:cubicBezTo>
                    <a:pt x="13" y="14"/>
                    <a:pt x="13" y="13"/>
                    <a:pt x="13" y="13"/>
                  </a:cubicBezTo>
                  <a:cubicBezTo>
                    <a:pt x="13" y="13"/>
                    <a:pt x="14" y="13"/>
                    <a:pt x="14" y="12"/>
                  </a:cubicBezTo>
                  <a:cubicBezTo>
                    <a:pt x="14" y="12"/>
                    <a:pt x="14" y="12"/>
                    <a:pt x="14" y="12"/>
                  </a:cubicBezTo>
                  <a:cubicBezTo>
                    <a:pt x="14" y="12"/>
                    <a:pt x="14" y="13"/>
                    <a:pt x="14" y="13"/>
                  </a:cubicBezTo>
                  <a:cubicBezTo>
                    <a:pt x="14" y="13"/>
                    <a:pt x="14" y="13"/>
                    <a:pt x="14" y="13"/>
                  </a:cubicBezTo>
                  <a:cubicBezTo>
                    <a:pt x="14" y="14"/>
                    <a:pt x="14" y="14"/>
                    <a:pt x="14" y="14"/>
                  </a:cubicBezTo>
                  <a:cubicBezTo>
                    <a:pt x="14" y="14"/>
                    <a:pt x="14" y="14"/>
                    <a:pt x="14" y="14"/>
                  </a:cubicBezTo>
                  <a:cubicBezTo>
                    <a:pt x="13" y="15"/>
                    <a:pt x="12" y="15"/>
                    <a:pt x="11" y="16"/>
                  </a:cubicBezTo>
                  <a:cubicBezTo>
                    <a:pt x="11" y="16"/>
                    <a:pt x="11" y="16"/>
                    <a:pt x="11" y="16"/>
                  </a:cubicBezTo>
                  <a:cubicBezTo>
                    <a:pt x="10" y="15"/>
                    <a:pt x="10" y="15"/>
                    <a:pt x="10" y="15"/>
                  </a:cubicBezTo>
                  <a:cubicBezTo>
                    <a:pt x="10" y="15"/>
                    <a:pt x="9" y="15"/>
                    <a:pt x="8" y="15"/>
                  </a:cubicBezTo>
                  <a:cubicBezTo>
                    <a:pt x="8" y="15"/>
                    <a:pt x="8" y="15"/>
                    <a:pt x="8" y="15"/>
                  </a:cubicBezTo>
                  <a:cubicBezTo>
                    <a:pt x="8" y="16"/>
                    <a:pt x="8" y="16"/>
                    <a:pt x="8" y="16"/>
                  </a:cubicBezTo>
                  <a:cubicBezTo>
                    <a:pt x="8" y="16"/>
                    <a:pt x="8" y="16"/>
                    <a:pt x="8" y="16"/>
                  </a:cubicBezTo>
                  <a:close/>
                  <a:moveTo>
                    <a:pt x="14" y="12"/>
                  </a:moveTo>
                  <a:cubicBezTo>
                    <a:pt x="13" y="12"/>
                    <a:pt x="13" y="12"/>
                    <a:pt x="13" y="12"/>
                  </a:cubicBezTo>
                  <a:cubicBezTo>
                    <a:pt x="13" y="12"/>
                    <a:pt x="13" y="12"/>
                    <a:pt x="13" y="12"/>
                  </a:cubicBezTo>
                  <a:cubicBezTo>
                    <a:pt x="14" y="11"/>
                    <a:pt x="14" y="11"/>
                    <a:pt x="14" y="11"/>
                  </a:cubicBezTo>
                  <a:cubicBezTo>
                    <a:pt x="14" y="11"/>
                    <a:pt x="15" y="10"/>
                    <a:pt x="15" y="11"/>
                  </a:cubicBezTo>
                  <a:cubicBezTo>
                    <a:pt x="16" y="10"/>
                    <a:pt x="16" y="10"/>
                    <a:pt x="16" y="10"/>
                  </a:cubicBezTo>
                  <a:cubicBezTo>
                    <a:pt x="16" y="9"/>
                    <a:pt x="16" y="9"/>
                    <a:pt x="16" y="9"/>
                  </a:cubicBezTo>
                  <a:cubicBezTo>
                    <a:pt x="16" y="9"/>
                    <a:pt x="16" y="10"/>
                    <a:pt x="16" y="10"/>
                  </a:cubicBezTo>
                  <a:cubicBezTo>
                    <a:pt x="16" y="10"/>
                    <a:pt x="16" y="11"/>
                    <a:pt x="16" y="11"/>
                  </a:cubicBezTo>
                  <a:cubicBezTo>
                    <a:pt x="16" y="11"/>
                    <a:pt x="16" y="11"/>
                    <a:pt x="15" y="11"/>
                  </a:cubicBezTo>
                  <a:cubicBezTo>
                    <a:pt x="15" y="11"/>
                    <a:pt x="15" y="11"/>
                    <a:pt x="14" y="12"/>
                  </a:cubicBezTo>
                  <a:cubicBezTo>
                    <a:pt x="14" y="12"/>
                    <a:pt x="14" y="12"/>
                    <a:pt x="14" y="12"/>
                  </a:cubicBezTo>
                  <a:cubicBezTo>
                    <a:pt x="14" y="12"/>
                    <a:pt x="14" y="12"/>
                    <a:pt x="14" y="12"/>
                  </a:cubicBezTo>
                  <a:close/>
                  <a:moveTo>
                    <a:pt x="2" y="10"/>
                  </a:moveTo>
                  <a:cubicBezTo>
                    <a:pt x="1" y="10"/>
                    <a:pt x="1" y="9"/>
                    <a:pt x="1" y="9"/>
                  </a:cubicBezTo>
                  <a:cubicBezTo>
                    <a:pt x="1" y="9"/>
                    <a:pt x="1" y="8"/>
                    <a:pt x="1" y="8"/>
                  </a:cubicBezTo>
                  <a:cubicBezTo>
                    <a:pt x="0" y="8"/>
                    <a:pt x="0" y="8"/>
                    <a:pt x="0" y="8"/>
                  </a:cubicBezTo>
                  <a:cubicBezTo>
                    <a:pt x="0" y="8"/>
                    <a:pt x="0" y="7"/>
                    <a:pt x="0" y="7"/>
                  </a:cubicBezTo>
                  <a:cubicBezTo>
                    <a:pt x="0" y="6"/>
                    <a:pt x="0" y="4"/>
                    <a:pt x="1" y="3"/>
                  </a:cubicBezTo>
                  <a:cubicBezTo>
                    <a:pt x="1" y="3"/>
                    <a:pt x="1" y="3"/>
                    <a:pt x="1" y="3"/>
                  </a:cubicBezTo>
                  <a:cubicBezTo>
                    <a:pt x="1" y="3"/>
                    <a:pt x="1" y="4"/>
                    <a:pt x="1" y="4"/>
                  </a:cubicBezTo>
                  <a:cubicBezTo>
                    <a:pt x="1" y="4"/>
                    <a:pt x="1" y="6"/>
                    <a:pt x="0" y="7"/>
                  </a:cubicBezTo>
                  <a:cubicBezTo>
                    <a:pt x="2" y="7"/>
                    <a:pt x="2" y="7"/>
                    <a:pt x="2" y="7"/>
                  </a:cubicBezTo>
                  <a:cubicBezTo>
                    <a:pt x="2" y="7"/>
                    <a:pt x="2" y="7"/>
                    <a:pt x="2" y="8"/>
                  </a:cubicBezTo>
                  <a:cubicBezTo>
                    <a:pt x="2" y="8"/>
                    <a:pt x="2" y="9"/>
                    <a:pt x="2" y="9"/>
                  </a:cubicBezTo>
                  <a:cubicBezTo>
                    <a:pt x="2" y="9"/>
                    <a:pt x="2" y="9"/>
                    <a:pt x="2" y="10"/>
                  </a:cubicBezTo>
                  <a:cubicBezTo>
                    <a:pt x="2" y="10"/>
                    <a:pt x="2" y="10"/>
                    <a:pt x="2" y="10"/>
                  </a:cubicBezTo>
                  <a:close/>
                  <a:moveTo>
                    <a:pt x="13" y="9"/>
                  </a:moveTo>
                  <a:cubicBezTo>
                    <a:pt x="13" y="9"/>
                    <a:pt x="13" y="9"/>
                    <a:pt x="13" y="9"/>
                  </a:cubicBezTo>
                  <a:cubicBezTo>
                    <a:pt x="13" y="9"/>
                    <a:pt x="13" y="9"/>
                    <a:pt x="13" y="9"/>
                  </a:cubicBezTo>
                  <a:cubicBezTo>
                    <a:pt x="13" y="7"/>
                    <a:pt x="12" y="5"/>
                    <a:pt x="10" y="4"/>
                  </a:cubicBezTo>
                  <a:cubicBezTo>
                    <a:pt x="10" y="3"/>
                    <a:pt x="8" y="3"/>
                    <a:pt x="6" y="4"/>
                  </a:cubicBezTo>
                  <a:cubicBezTo>
                    <a:pt x="5" y="4"/>
                    <a:pt x="5" y="5"/>
                    <a:pt x="4" y="5"/>
                  </a:cubicBezTo>
                  <a:cubicBezTo>
                    <a:pt x="4" y="5"/>
                    <a:pt x="4" y="6"/>
                    <a:pt x="4" y="5"/>
                  </a:cubicBezTo>
                  <a:cubicBezTo>
                    <a:pt x="4" y="5"/>
                    <a:pt x="4" y="5"/>
                    <a:pt x="4" y="5"/>
                  </a:cubicBezTo>
                  <a:cubicBezTo>
                    <a:pt x="4" y="4"/>
                    <a:pt x="5" y="4"/>
                    <a:pt x="5" y="3"/>
                  </a:cubicBezTo>
                  <a:cubicBezTo>
                    <a:pt x="7" y="2"/>
                    <a:pt x="9" y="2"/>
                    <a:pt x="11" y="3"/>
                  </a:cubicBezTo>
                  <a:cubicBezTo>
                    <a:pt x="13" y="5"/>
                    <a:pt x="14" y="7"/>
                    <a:pt x="13" y="9"/>
                  </a:cubicBezTo>
                  <a:cubicBezTo>
                    <a:pt x="13" y="9"/>
                    <a:pt x="13" y="9"/>
                    <a:pt x="13" y="9"/>
                  </a:cubicBezTo>
                  <a:close/>
                  <a:moveTo>
                    <a:pt x="3" y="3"/>
                  </a:moveTo>
                  <a:cubicBezTo>
                    <a:pt x="3" y="3"/>
                    <a:pt x="3" y="3"/>
                    <a:pt x="3" y="3"/>
                  </a:cubicBezTo>
                  <a:cubicBezTo>
                    <a:pt x="3" y="2"/>
                    <a:pt x="3" y="2"/>
                    <a:pt x="3" y="2"/>
                  </a:cubicBezTo>
                  <a:cubicBezTo>
                    <a:pt x="3" y="2"/>
                    <a:pt x="3" y="2"/>
                    <a:pt x="3" y="2"/>
                  </a:cubicBezTo>
                  <a:cubicBezTo>
                    <a:pt x="3" y="1"/>
                    <a:pt x="3" y="1"/>
                    <a:pt x="3" y="1"/>
                  </a:cubicBezTo>
                  <a:cubicBezTo>
                    <a:pt x="3" y="0"/>
                    <a:pt x="3" y="0"/>
                    <a:pt x="3" y="0"/>
                  </a:cubicBezTo>
                  <a:cubicBezTo>
                    <a:pt x="3" y="0"/>
                    <a:pt x="3" y="0"/>
                    <a:pt x="4" y="0"/>
                  </a:cubicBezTo>
                  <a:cubicBezTo>
                    <a:pt x="4" y="0"/>
                    <a:pt x="4" y="0"/>
                    <a:pt x="4" y="1"/>
                  </a:cubicBezTo>
                  <a:cubicBezTo>
                    <a:pt x="4" y="1"/>
                    <a:pt x="4" y="1"/>
                    <a:pt x="4" y="1"/>
                  </a:cubicBezTo>
                  <a:cubicBezTo>
                    <a:pt x="3" y="1"/>
                    <a:pt x="3" y="1"/>
                    <a:pt x="3" y="2"/>
                  </a:cubicBezTo>
                  <a:cubicBezTo>
                    <a:pt x="4" y="2"/>
                    <a:pt x="4" y="2"/>
                    <a:pt x="4" y="2"/>
                  </a:cubicBezTo>
                  <a:cubicBezTo>
                    <a:pt x="4" y="2"/>
                    <a:pt x="4" y="3"/>
                    <a:pt x="3" y="3"/>
                  </a:cubicBezTo>
                  <a:cubicBezTo>
                    <a:pt x="3" y="3"/>
                    <a:pt x="3" y="3"/>
                    <a:pt x="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00" name="Freeform 447"/>
            <p:cNvSpPr/>
            <p:nvPr/>
          </p:nvSpPr>
          <p:spPr bwMode="auto">
            <a:xfrm>
              <a:off x="5063" y="3295"/>
              <a:ext cx="2" cy="5"/>
            </a:xfrm>
            <a:custGeom>
              <a:avLst/>
              <a:gdLst>
                <a:gd name="T0" fmla="*/ 1 w 1"/>
                <a:gd name="T1" fmla="*/ 2 h 2"/>
                <a:gd name="T2" fmla="*/ 0 w 1"/>
                <a:gd name="T3" fmla="*/ 2 h 2"/>
                <a:gd name="T4" fmla="*/ 0 w 1"/>
                <a:gd name="T5" fmla="*/ 2 h 2"/>
                <a:gd name="T6" fmla="*/ 1 w 1"/>
                <a:gd name="T7" fmla="*/ 0 h 2"/>
                <a:gd name="T8" fmla="*/ 1 w 1"/>
                <a:gd name="T9" fmla="*/ 0 h 2"/>
                <a:gd name="T10" fmla="*/ 1 w 1"/>
                <a:gd name="T11" fmla="*/ 1 h 2"/>
                <a:gd name="T12" fmla="*/ 1 w 1"/>
                <a:gd name="T13" fmla="*/ 2 h 2"/>
                <a:gd name="T14" fmla="*/ 1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1" y="2"/>
                  </a:moveTo>
                  <a:cubicBezTo>
                    <a:pt x="1" y="2"/>
                    <a:pt x="1" y="2"/>
                    <a:pt x="0" y="2"/>
                  </a:cubicBezTo>
                  <a:cubicBezTo>
                    <a:pt x="0" y="2"/>
                    <a:pt x="0" y="2"/>
                    <a:pt x="0" y="2"/>
                  </a:cubicBezTo>
                  <a:cubicBezTo>
                    <a:pt x="1" y="1"/>
                    <a:pt x="1" y="1"/>
                    <a:pt x="1" y="0"/>
                  </a:cubicBezTo>
                  <a:cubicBezTo>
                    <a:pt x="1" y="0"/>
                    <a:pt x="1" y="0"/>
                    <a:pt x="1" y="0"/>
                  </a:cubicBezTo>
                  <a:cubicBezTo>
                    <a:pt x="1" y="0"/>
                    <a:pt x="1" y="0"/>
                    <a:pt x="1" y="1"/>
                  </a:cubicBezTo>
                  <a:cubicBezTo>
                    <a:pt x="1" y="1"/>
                    <a:pt x="1" y="2"/>
                    <a:pt x="1" y="2"/>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301" name="Group 450"/>
          <p:cNvGrpSpPr>
            <a:grpSpLocks noChangeAspect="1"/>
          </p:cNvGrpSpPr>
          <p:nvPr/>
        </p:nvGrpSpPr>
        <p:grpSpPr bwMode="auto">
          <a:xfrm>
            <a:off x="4840328" y="2501644"/>
            <a:ext cx="302314" cy="288692"/>
            <a:chOff x="3782" y="2107"/>
            <a:chExt cx="111" cy="106"/>
          </a:xfrm>
          <a:solidFill>
            <a:schemeClr val="bg1"/>
          </a:solidFill>
        </p:grpSpPr>
        <p:sp>
          <p:nvSpPr>
            <p:cNvPr id="302" name="Freeform 451"/>
            <p:cNvSpPr/>
            <p:nvPr/>
          </p:nvSpPr>
          <p:spPr bwMode="auto">
            <a:xfrm>
              <a:off x="3848" y="2107"/>
              <a:ext cx="42" cy="23"/>
            </a:xfrm>
            <a:custGeom>
              <a:avLst/>
              <a:gdLst>
                <a:gd name="T0" fmla="*/ 16 w 17"/>
                <a:gd name="T1" fmla="*/ 9 h 9"/>
                <a:gd name="T2" fmla="*/ 16 w 17"/>
                <a:gd name="T3" fmla="*/ 8 h 9"/>
                <a:gd name="T4" fmla="*/ 14 w 17"/>
                <a:gd name="T5" fmla="*/ 6 h 9"/>
                <a:gd name="T6" fmla="*/ 3 w 17"/>
                <a:gd name="T7" fmla="*/ 1 h 9"/>
                <a:gd name="T8" fmla="*/ 0 w 17"/>
                <a:gd name="T9" fmla="*/ 1 h 9"/>
                <a:gd name="T10" fmla="*/ 0 w 17"/>
                <a:gd name="T11" fmla="*/ 0 h 9"/>
                <a:gd name="T12" fmla="*/ 0 w 17"/>
                <a:gd name="T13" fmla="*/ 0 h 9"/>
                <a:gd name="T14" fmla="*/ 3 w 17"/>
                <a:gd name="T15" fmla="*/ 0 h 9"/>
                <a:gd name="T16" fmla="*/ 15 w 17"/>
                <a:gd name="T17" fmla="*/ 6 h 9"/>
                <a:gd name="T18" fmla="*/ 16 w 17"/>
                <a:gd name="T19" fmla="*/ 8 h 9"/>
                <a:gd name="T20" fmla="*/ 16 w 17"/>
                <a:gd name="T21" fmla="*/ 9 h 9"/>
                <a:gd name="T22" fmla="*/ 16 w 17"/>
                <a:gd name="T2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 h="9">
                  <a:moveTo>
                    <a:pt x="16" y="9"/>
                  </a:moveTo>
                  <a:cubicBezTo>
                    <a:pt x="16" y="9"/>
                    <a:pt x="16" y="8"/>
                    <a:pt x="16" y="8"/>
                  </a:cubicBezTo>
                  <a:cubicBezTo>
                    <a:pt x="15" y="8"/>
                    <a:pt x="15" y="7"/>
                    <a:pt x="14" y="6"/>
                  </a:cubicBezTo>
                  <a:cubicBezTo>
                    <a:pt x="12" y="3"/>
                    <a:pt x="8" y="1"/>
                    <a:pt x="3" y="1"/>
                  </a:cubicBezTo>
                  <a:cubicBezTo>
                    <a:pt x="2" y="1"/>
                    <a:pt x="1" y="1"/>
                    <a:pt x="0" y="1"/>
                  </a:cubicBezTo>
                  <a:cubicBezTo>
                    <a:pt x="0" y="1"/>
                    <a:pt x="0" y="0"/>
                    <a:pt x="0" y="0"/>
                  </a:cubicBezTo>
                  <a:cubicBezTo>
                    <a:pt x="0" y="0"/>
                    <a:pt x="0" y="0"/>
                    <a:pt x="0" y="0"/>
                  </a:cubicBezTo>
                  <a:cubicBezTo>
                    <a:pt x="1" y="0"/>
                    <a:pt x="2" y="0"/>
                    <a:pt x="3" y="0"/>
                  </a:cubicBezTo>
                  <a:cubicBezTo>
                    <a:pt x="8" y="0"/>
                    <a:pt x="13" y="3"/>
                    <a:pt x="15" y="6"/>
                  </a:cubicBezTo>
                  <a:cubicBezTo>
                    <a:pt x="16" y="6"/>
                    <a:pt x="16" y="7"/>
                    <a:pt x="16" y="8"/>
                  </a:cubicBezTo>
                  <a:cubicBezTo>
                    <a:pt x="17" y="8"/>
                    <a:pt x="16" y="8"/>
                    <a:pt x="16" y="9"/>
                  </a:cubicBezTo>
                  <a:cubicBezTo>
                    <a:pt x="16" y="9"/>
                    <a:pt x="16" y="9"/>
                    <a:pt x="16"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03" name="Freeform 452"/>
            <p:cNvSpPr/>
            <p:nvPr/>
          </p:nvSpPr>
          <p:spPr bwMode="auto">
            <a:xfrm>
              <a:off x="3885" y="2140"/>
              <a:ext cx="8" cy="35"/>
            </a:xfrm>
            <a:custGeom>
              <a:avLst/>
              <a:gdLst>
                <a:gd name="T0" fmla="*/ 1 w 3"/>
                <a:gd name="T1" fmla="*/ 14 h 14"/>
                <a:gd name="T2" fmla="*/ 1 w 3"/>
                <a:gd name="T3" fmla="*/ 14 h 14"/>
                <a:gd name="T4" fmla="*/ 0 w 3"/>
                <a:gd name="T5" fmla="*/ 13 h 14"/>
                <a:gd name="T6" fmla="*/ 1 w 3"/>
                <a:gd name="T7" fmla="*/ 1 h 14"/>
                <a:gd name="T8" fmla="*/ 1 w 3"/>
                <a:gd name="T9" fmla="*/ 0 h 14"/>
                <a:gd name="T10" fmla="*/ 2 w 3"/>
                <a:gd name="T11" fmla="*/ 1 h 14"/>
                <a:gd name="T12" fmla="*/ 1 w 3"/>
                <a:gd name="T13" fmla="*/ 13 h 14"/>
                <a:gd name="T14" fmla="*/ 1 w 3"/>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14">
                  <a:moveTo>
                    <a:pt x="1" y="14"/>
                  </a:moveTo>
                  <a:cubicBezTo>
                    <a:pt x="1" y="14"/>
                    <a:pt x="1" y="14"/>
                    <a:pt x="1" y="14"/>
                  </a:cubicBezTo>
                  <a:cubicBezTo>
                    <a:pt x="1" y="14"/>
                    <a:pt x="0" y="13"/>
                    <a:pt x="0" y="13"/>
                  </a:cubicBezTo>
                  <a:cubicBezTo>
                    <a:pt x="2" y="10"/>
                    <a:pt x="2" y="5"/>
                    <a:pt x="1" y="1"/>
                  </a:cubicBezTo>
                  <a:cubicBezTo>
                    <a:pt x="1" y="1"/>
                    <a:pt x="1" y="0"/>
                    <a:pt x="1" y="0"/>
                  </a:cubicBezTo>
                  <a:cubicBezTo>
                    <a:pt x="2" y="0"/>
                    <a:pt x="2" y="1"/>
                    <a:pt x="2" y="1"/>
                  </a:cubicBezTo>
                  <a:cubicBezTo>
                    <a:pt x="3" y="5"/>
                    <a:pt x="3" y="10"/>
                    <a:pt x="1" y="13"/>
                  </a:cubicBezTo>
                  <a:cubicBezTo>
                    <a:pt x="1" y="14"/>
                    <a:pt x="1" y="14"/>
                    <a:pt x="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04" name="Freeform 453"/>
            <p:cNvSpPr/>
            <p:nvPr/>
          </p:nvSpPr>
          <p:spPr bwMode="auto">
            <a:xfrm>
              <a:off x="3858" y="2178"/>
              <a:ext cx="27" cy="20"/>
            </a:xfrm>
            <a:custGeom>
              <a:avLst/>
              <a:gdLst>
                <a:gd name="T0" fmla="*/ 1 w 11"/>
                <a:gd name="T1" fmla="*/ 8 h 8"/>
                <a:gd name="T2" fmla="*/ 0 w 11"/>
                <a:gd name="T3" fmla="*/ 8 h 8"/>
                <a:gd name="T4" fmla="*/ 1 w 11"/>
                <a:gd name="T5" fmla="*/ 7 h 8"/>
                <a:gd name="T6" fmla="*/ 11 w 11"/>
                <a:gd name="T7" fmla="*/ 0 h 8"/>
                <a:gd name="T8" fmla="*/ 11 w 11"/>
                <a:gd name="T9" fmla="*/ 0 h 8"/>
                <a:gd name="T10" fmla="*/ 11 w 11"/>
                <a:gd name="T11" fmla="*/ 1 h 8"/>
                <a:gd name="T12" fmla="*/ 1 w 11"/>
                <a:gd name="T13" fmla="*/ 8 h 8"/>
                <a:gd name="T14" fmla="*/ 1 w 11"/>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8">
                  <a:moveTo>
                    <a:pt x="1" y="8"/>
                  </a:moveTo>
                  <a:cubicBezTo>
                    <a:pt x="1" y="8"/>
                    <a:pt x="1" y="8"/>
                    <a:pt x="0" y="8"/>
                  </a:cubicBezTo>
                  <a:cubicBezTo>
                    <a:pt x="0" y="7"/>
                    <a:pt x="0" y="7"/>
                    <a:pt x="1" y="7"/>
                  </a:cubicBezTo>
                  <a:cubicBezTo>
                    <a:pt x="6" y="5"/>
                    <a:pt x="9" y="2"/>
                    <a:pt x="11" y="0"/>
                  </a:cubicBezTo>
                  <a:cubicBezTo>
                    <a:pt x="11" y="0"/>
                    <a:pt x="11" y="0"/>
                    <a:pt x="11" y="0"/>
                  </a:cubicBezTo>
                  <a:cubicBezTo>
                    <a:pt x="11" y="0"/>
                    <a:pt x="11" y="0"/>
                    <a:pt x="11" y="1"/>
                  </a:cubicBezTo>
                  <a:cubicBezTo>
                    <a:pt x="10" y="3"/>
                    <a:pt x="6" y="6"/>
                    <a:pt x="1" y="8"/>
                  </a:cubicBezTo>
                  <a:cubicBezTo>
                    <a:pt x="1" y="8"/>
                    <a:pt x="1" y="8"/>
                    <a:pt x="1"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05" name="Freeform 454"/>
            <p:cNvSpPr/>
            <p:nvPr/>
          </p:nvSpPr>
          <p:spPr bwMode="auto">
            <a:xfrm>
              <a:off x="3782" y="2110"/>
              <a:ext cx="71" cy="90"/>
            </a:xfrm>
            <a:custGeom>
              <a:avLst/>
              <a:gdLst>
                <a:gd name="T0" fmla="*/ 23 w 28"/>
                <a:gd name="T1" fmla="*/ 36 h 36"/>
                <a:gd name="T2" fmla="*/ 8 w 28"/>
                <a:gd name="T3" fmla="*/ 31 h 36"/>
                <a:gd name="T4" fmla="*/ 6 w 28"/>
                <a:gd name="T5" fmla="*/ 9 h 36"/>
                <a:gd name="T6" fmla="*/ 23 w 28"/>
                <a:gd name="T7" fmla="*/ 0 h 36"/>
                <a:gd name="T8" fmla="*/ 23 w 28"/>
                <a:gd name="T9" fmla="*/ 1 h 36"/>
                <a:gd name="T10" fmla="*/ 23 w 28"/>
                <a:gd name="T11" fmla="*/ 1 h 36"/>
                <a:gd name="T12" fmla="*/ 6 w 28"/>
                <a:gd name="T13" fmla="*/ 10 h 36"/>
                <a:gd name="T14" fmla="*/ 9 w 28"/>
                <a:gd name="T15" fmla="*/ 30 h 36"/>
                <a:gd name="T16" fmla="*/ 28 w 28"/>
                <a:gd name="T17" fmla="*/ 35 h 36"/>
                <a:gd name="T18" fmla="*/ 28 w 28"/>
                <a:gd name="T19" fmla="*/ 35 h 36"/>
                <a:gd name="T20" fmla="*/ 28 w 28"/>
                <a:gd name="T21" fmla="*/ 36 h 36"/>
                <a:gd name="T22" fmla="*/ 23 w 28"/>
                <a:gd name="T23"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36">
                  <a:moveTo>
                    <a:pt x="23" y="36"/>
                  </a:moveTo>
                  <a:cubicBezTo>
                    <a:pt x="19" y="36"/>
                    <a:pt x="13" y="35"/>
                    <a:pt x="8" y="31"/>
                  </a:cubicBezTo>
                  <a:cubicBezTo>
                    <a:pt x="3" y="27"/>
                    <a:pt x="0" y="17"/>
                    <a:pt x="6" y="9"/>
                  </a:cubicBezTo>
                  <a:cubicBezTo>
                    <a:pt x="9" y="4"/>
                    <a:pt x="15" y="1"/>
                    <a:pt x="23" y="0"/>
                  </a:cubicBezTo>
                  <a:cubicBezTo>
                    <a:pt x="23" y="0"/>
                    <a:pt x="23" y="0"/>
                    <a:pt x="23" y="1"/>
                  </a:cubicBezTo>
                  <a:cubicBezTo>
                    <a:pt x="23" y="1"/>
                    <a:pt x="23" y="1"/>
                    <a:pt x="23" y="1"/>
                  </a:cubicBezTo>
                  <a:cubicBezTo>
                    <a:pt x="16" y="2"/>
                    <a:pt x="10" y="5"/>
                    <a:pt x="6" y="10"/>
                  </a:cubicBezTo>
                  <a:cubicBezTo>
                    <a:pt x="1" y="17"/>
                    <a:pt x="4" y="26"/>
                    <a:pt x="9" y="30"/>
                  </a:cubicBezTo>
                  <a:cubicBezTo>
                    <a:pt x="16" y="36"/>
                    <a:pt x="23" y="36"/>
                    <a:pt x="28" y="35"/>
                  </a:cubicBezTo>
                  <a:cubicBezTo>
                    <a:pt x="28" y="35"/>
                    <a:pt x="28" y="35"/>
                    <a:pt x="28" y="35"/>
                  </a:cubicBezTo>
                  <a:cubicBezTo>
                    <a:pt x="28" y="35"/>
                    <a:pt x="28" y="36"/>
                    <a:pt x="28" y="36"/>
                  </a:cubicBezTo>
                  <a:cubicBezTo>
                    <a:pt x="27" y="36"/>
                    <a:pt x="25" y="36"/>
                    <a:pt x="23"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06" name="Freeform 455"/>
            <p:cNvSpPr/>
            <p:nvPr/>
          </p:nvSpPr>
          <p:spPr bwMode="auto">
            <a:xfrm>
              <a:off x="3858" y="2188"/>
              <a:ext cx="27" cy="22"/>
            </a:xfrm>
            <a:custGeom>
              <a:avLst/>
              <a:gdLst>
                <a:gd name="T0" fmla="*/ 0 w 11"/>
                <a:gd name="T1" fmla="*/ 9 h 9"/>
                <a:gd name="T2" fmla="*/ 0 w 11"/>
                <a:gd name="T3" fmla="*/ 9 h 9"/>
                <a:gd name="T4" fmla="*/ 0 w 11"/>
                <a:gd name="T5" fmla="*/ 8 h 9"/>
                <a:gd name="T6" fmla="*/ 10 w 11"/>
                <a:gd name="T7" fmla="*/ 1 h 9"/>
                <a:gd name="T8" fmla="*/ 10 w 11"/>
                <a:gd name="T9" fmla="*/ 0 h 9"/>
                <a:gd name="T10" fmla="*/ 11 w 11"/>
                <a:gd name="T11" fmla="*/ 1 h 9"/>
                <a:gd name="T12" fmla="*/ 1 w 11"/>
                <a:gd name="T13" fmla="*/ 9 h 9"/>
                <a:gd name="T14" fmla="*/ 0 w 11"/>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9">
                  <a:moveTo>
                    <a:pt x="0" y="9"/>
                  </a:moveTo>
                  <a:cubicBezTo>
                    <a:pt x="0" y="9"/>
                    <a:pt x="0" y="9"/>
                    <a:pt x="0" y="9"/>
                  </a:cubicBezTo>
                  <a:cubicBezTo>
                    <a:pt x="0" y="9"/>
                    <a:pt x="0" y="8"/>
                    <a:pt x="0" y="8"/>
                  </a:cubicBezTo>
                  <a:cubicBezTo>
                    <a:pt x="5" y="7"/>
                    <a:pt x="8" y="4"/>
                    <a:pt x="10" y="1"/>
                  </a:cubicBezTo>
                  <a:cubicBezTo>
                    <a:pt x="10" y="0"/>
                    <a:pt x="10" y="0"/>
                    <a:pt x="10" y="0"/>
                  </a:cubicBezTo>
                  <a:cubicBezTo>
                    <a:pt x="11" y="0"/>
                    <a:pt x="11" y="1"/>
                    <a:pt x="11" y="1"/>
                  </a:cubicBezTo>
                  <a:cubicBezTo>
                    <a:pt x="9" y="4"/>
                    <a:pt x="5" y="7"/>
                    <a:pt x="1" y="9"/>
                  </a:cubicBezTo>
                  <a:cubicBezTo>
                    <a:pt x="0" y="9"/>
                    <a:pt x="0" y="9"/>
                    <a:pt x="0"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07" name="Freeform 456"/>
            <p:cNvSpPr/>
            <p:nvPr/>
          </p:nvSpPr>
          <p:spPr bwMode="auto">
            <a:xfrm>
              <a:off x="3785" y="2155"/>
              <a:ext cx="70" cy="58"/>
            </a:xfrm>
            <a:custGeom>
              <a:avLst/>
              <a:gdLst>
                <a:gd name="T0" fmla="*/ 21 w 28"/>
                <a:gd name="T1" fmla="*/ 23 h 23"/>
                <a:gd name="T2" fmla="*/ 7 w 28"/>
                <a:gd name="T3" fmla="*/ 17 h 23"/>
                <a:gd name="T4" fmla="*/ 2 w 28"/>
                <a:gd name="T5" fmla="*/ 0 h 23"/>
                <a:gd name="T6" fmla="*/ 2 w 28"/>
                <a:gd name="T7" fmla="*/ 0 h 23"/>
                <a:gd name="T8" fmla="*/ 3 w 28"/>
                <a:gd name="T9" fmla="*/ 1 h 23"/>
                <a:gd name="T10" fmla="*/ 7 w 28"/>
                <a:gd name="T11" fmla="*/ 17 h 23"/>
                <a:gd name="T12" fmla="*/ 27 w 28"/>
                <a:gd name="T13" fmla="*/ 22 h 23"/>
                <a:gd name="T14" fmla="*/ 27 w 28"/>
                <a:gd name="T15" fmla="*/ 22 h 23"/>
                <a:gd name="T16" fmla="*/ 27 w 28"/>
                <a:gd name="T17" fmla="*/ 23 h 23"/>
                <a:gd name="T18" fmla="*/ 21 w 28"/>
                <a:gd name="T1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23">
                  <a:moveTo>
                    <a:pt x="21" y="23"/>
                  </a:moveTo>
                  <a:cubicBezTo>
                    <a:pt x="15" y="23"/>
                    <a:pt x="11" y="21"/>
                    <a:pt x="7" y="17"/>
                  </a:cubicBezTo>
                  <a:cubicBezTo>
                    <a:pt x="2" y="13"/>
                    <a:pt x="0" y="6"/>
                    <a:pt x="2" y="0"/>
                  </a:cubicBezTo>
                  <a:cubicBezTo>
                    <a:pt x="2" y="0"/>
                    <a:pt x="2" y="0"/>
                    <a:pt x="2" y="0"/>
                  </a:cubicBezTo>
                  <a:cubicBezTo>
                    <a:pt x="3" y="0"/>
                    <a:pt x="3" y="0"/>
                    <a:pt x="3" y="1"/>
                  </a:cubicBezTo>
                  <a:cubicBezTo>
                    <a:pt x="1" y="6"/>
                    <a:pt x="3" y="12"/>
                    <a:pt x="7" y="17"/>
                  </a:cubicBezTo>
                  <a:cubicBezTo>
                    <a:pt x="12" y="22"/>
                    <a:pt x="19" y="23"/>
                    <a:pt x="27" y="22"/>
                  </a:cubicBezTo>
                  <a:cubicBezTo>
                    <a:pt x="27" y="22"/>
                    <a:pt x="27" y="22"/>
                    <a:pt x="27" y="22"/>
                  </a:cubicBezTo>
                  <a:cubicBezTo>
                    <a:pt x="28" y="22"/>
                    <a:pt x="27" y="23"/>
                    <a:pt x="27" y="23"/>
                  </a:cubicBezTo>
                  <a:cubicBezTo>
                    <a:pt x="25" y="23"/>
                    <a:pt x="23" y="23"/>
                    <a:pt x="21"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08" name="Freeform 457"/>
            <p:cNvSpPr/>
            <p:nvPr/>
          </p:nvSpPr>
          <p:spPr bwMode="auto">
            <a:xfrm>
              <a:off x="3842" y="2140"/>
              <a:ext cx="48" cy="17"/>
            </a:xfrm>
            <a:custGeom>
              <a:avLst/>
              <a:gdLst>
                <a:gd name="T0" fmla="*/ 0 w 19"/>
                <a:gd name="T1" fmla="*/ 7 h 7"/>
                <a:gd name="T2" fmla="*/ 0 w 19"/>
                <a:gd name="T3" fmla="*/ 7 h 7"/>
                <a:gd name="T4" fmla="*/ 0 w 19"/>
                <a:gd name="T5" fmla="*/ 7 h 7"/>
                <a:gd name="T6" fmla="*/ 0 w 19"/>
                <a:gd name="T7" fmla="*/ 7 h 7"/>
                <a:gd name="T8" fmla="*/ 8 w 19"/>
                <a:gd name="T9" fmla="*/ 4 h 7"/>
                <a:gd name="T10" fmla="*/ 18 w 19"/>
                <a:gd name="T11" fmla="*/ 0 h 7"/>
                <a:gd name="T12" fmla="*/ 19 w 19"/>
                <a:gd name="T13" fmla="*/ 1 h 7"/>
                <a:gd name="T14" fmla="*/ 19 w 19"/>
                <a:gd name="T15" fmla="*/ 1 h 7"/>
                <a:gd name="T16" fmla="*/ 8 w 19"/>
                <a:gd name="T17" fmla="*/ 5 h 7"/>
                <a:gd name="T18" fmla="*/ 0 w 19"/>
                <a:gd name="T19"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7">
                  <a:moveTo>
                    <a:pt x="0" y="7"/>
                  </a:moveTo>
                  <a:cubicBezTo>
                    <a:pt x="0" y="7"/>
                    <a:pt x="0" y="7"/>
                    <a:pt x="0" y="7"/>
                  </a:cubicBezTo>
                  <a:cubicBezTo>
                    <a:pt x="0" y="7"/>
                    <a:pt x="0" y="7"/>
                    <a:pt x="0" y="7"/>
                  </a:cubicBezTo>
                  <a:cubicBezTo>
                    <a:pt x="0" y="7"/>
                    <a:pt x="0" y="7"/>
                    <a:pt x="0" y="7"/>
                  </a:cubicBezTo>
                  <a:cubicBezTo>
                    <a:pt x="1" y="7"/>
                    <a:pt x="5" y="5"/>
                    <a:pt x="8" y="4"/>
                  </a:cubicBezTo>
                  <a:cubicBezTo>
                    <a:pt x="11" y="3"/>
                    <a:pt x="16" y="1"/>
                    <a:pt x="18" y="0"/>
                  </a:cubicBezTo>
                  <a:cubicBezTo>
                    <a:pt x="19" y="0"/>
                    <a:pt x="19" y="1"/>
                    <a:pt x="19" y="1"/>
                  </a:cubicBezTo>
                  <a:cubicBezTo>
                    <a:pt x="19" y="1"/>
                    <a:pt x="19" y="1"/>
                    <a:pt x="19" y="1"/>
                  </a:cubicBezTo>
                  <a:cubicBezTo>
                    <a:pt x="16" y="2"/>
                    <a:pt x="12" y="4"/>
                    <a:pt x="8" y="5"/>
                  </a:cubicBezTo>
                  <a:cubicBezTo>
                    <a:pt x="4" y="7"/>
                    <a:pt x="1" y="7"/>
                    <a:pt x="0"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09" name="Freeform 458"/>
            <p:cNvSpPr/>
            <p:nvPr/>
          </p:nvSpPr>
          <p:spPr bwMode="auto">
            <a:xfrm>
              <a:off x="3840" y="2107"/>
              <a:ext cx="8" cy="45"/>
            </a:xfrm>
            <a:custGeom>
              <a:avLst/>
              <a:gdLst>
                <a:gd name="T0" fmla="*/ 1 w 3"/>
                <a:gd name="T1" fmla="*/ 18 h 18"/>
                <a:gd name="T2" fmla="*/ 0 w 3"/>
                <a:gd name="T3" fmla="*/ 18 h 18"/>
                <a:gd name="T4" fmla="*/ 2 w 3"/>
                <a:gd name="T5" fmla="*/ 6 h 18"/>
                <a:gd name="T6" fmla="*/ 3 w 3"/>
                <a:gd name="T7" fmla="*/ 0 h 18"/>
                <a:gd name="T8" fmla="*/ 3 w 3"/>
                <a:gd name="T9" fmla="*/ 0 h 18"/>
                <a:gd name="T10" fmla="*/ 3 w 3"/>
                <a:gd name="T11" fmla="*/ 0 h 18"/>
                <a:gd name="T12" fmla="*/ 3 w 3"/>
                <a:gd name="T13" fmla="*/ 6 h 18"/>
                <a:gd name="T14" fmla="*/ 1 w 3"/>
                <a:gd name="T15" fmla="*/ 18 h 18"/>
                <a:gd name="T16" fmla="*/ 1 w 3"/>
                <a:gd name="T1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8">
                  <a:moveTo>
                    <a:pt x="1" y="18"/>
                  </a:moveTo>
                  <a:cubicBezTo>
                    <a:pt x="1" y="18"/>
                    <a:pt x="0" y="18"/>
                    <a:pt x="0" y="18"/>
                  </a:cubicBezTo>
                  <a:cubicBezTo>
                    <a:pt x="1" y="13"/>
                    <a:pt x="1" y="10"/>
                    <a:pt x="2" y="6"/>
                  </a:cubicBezTo>
                  <a:cubicBezTo>
                    <a:pt x="2" y="4"/>
                    <a:pt x="2" y="3"/>
                    <a:pt x="3" y="0"/>
                  </a:cubicBezTo>
                  <a:cubicBezTo>
                    <a:pt x="3" y="0"/>
                    <a:pt x="3" y="0"/>
                    <a:pt x="3" y="0"/>
                  </a:cubicBezTo>
                  <a:cubicBezTo>
                    <a:pt x="3" y="0"/>
                    <a:pt x="3" y="0"/>
                    <a:pt x="3" y="0"/>
                  </a:cubicBezTo>
                  <a:cubicBezTo>
                    <a:pt x="3" y="3"/>
                    <a:pt x="3" y="5"/>
                    <a:pt x="3" y="6"/>
                  </a:cubicBezTo>
                  <a:cubicBezTo>
                    <a:pt x="2" y="10"/>
                    <a:pt x="2" y="14"/>
                    <a:pt x="1" y="18"/>
                  </a:cubicBezTo>
                  <a:cubicBezTo>
                    <a:pt x="1" y="18"/>
                    <a:pt x="1" y="18"/>
                    <a:pt x="1"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10" name="Freeform 459"/>
            <p:cNvSpPr/>
            <p:nvPr/>
          </p:nvSpPr>
          <p:spPr bwMode="auto">
            <a:xfrm>
              <a:off x="3837" y="2157"/>
              <a:ext cx="48" cy="23"/>
            </a:xfrm>
            <a:custGeom>
              <a:avLst/>
              <a:gdLst>
                <a:gd name="T0" fmla="*/ 19 w 19"/>
                <a:gd name="T1" fmla="*/ 9 h 9"/>
                <a:gd name="T2" fmla="*/ 19 w 19"/>
                <a:gd name="T3" fmla="*/ 9 h 9"/>
                <a:gd name="T4" fmla="*/ 16 w 19"/>
                <a:gd name="T5" fmla="*/ 7 h 9"/>
                <a:gd name="T6" fmla="*/ 1 w 19"/>
                <a:gd name="T7" fmla="*/ 1 h 9"/>
                <a:gd name="T8" fmla="*/ 0 w 19"/>
                <a:gd name="T9" fmla="*/ 0 h 9"/>
                <a:gd name="T10" fmla="*/ 1 w 19"/>
                <a:gd name="T11" fmla="*/ 0 h 9"/>
                <a:gd name="T12" fmla="*/ 16 w 19"/>
                <a:gd name="T13" fmla="*/ 7 h 9"/>
                <a:gd name="T14" fmla="*/ 19 w 19"/>
                <a:gd name="T15" fmla="*/ 8 h 9"/>
                <a:gd name="T16" fmla="*/ 19 w 19"/>
                <a:gd name="T17" fmla="*/ 8 h 9"/>
                <a:gd name="T18" fmla="*/ 19 w 19"/>
                <a:gd name="T19"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9">
                  <a:moveTo>
                    <a:pt x="19" y="9"/>
                  </a:moveTo>
                  <a:cubicBezTo>
                    <a:pt x="19" y="9"/>
                    <a:pt x="19" y="9"/>
                    <a:pt x="19" y="9"/>
                  </a:cubicBezTo>
                  <a:cubicBezTo>
                    <a:pt x="18" y="9"/>
                    <a:pt x="17" y="8"/>
                    <a:pt x="16" y="7"/>
                  </a:cubicBezTo>
                  <a:cubicBezTo>
                    <a:pt x="11" y="5"/>
                    <a:pt x="2" y="2"/>
                    <a:pt x="1" y="1"/>
                  </a:cubicBezTo>
                  <a:cubicBezTo>
                    <a:pt x="0" y="1"/>
                    <a:pt x="0" y="0"/>
                    <a:pt x="0" y="0"/>
                  </a:cubicBezTo>
                  <a:cubicBezTo>
                    <a:pt x="0" y="0"/>
                    <a:pt x="1" y="0"/>
                    <a:pt x="1" y="0"/>
                  </a:cubicBezTo>
                  <a:cubicBezTo>
                    <a:pt x="3" y="1"/>
                    <a:pt x="11" y="5"/>
                    <a:pt x="16" y="7"/>
                  </a:cubicBezTo>
                  <a:cubicBezTo>
                    <a:pt x="17" y="7"/>
                    <a:pt x="19" y="8"/>
                    <a:pt x="19" y="8"/>
                  </a:cubicBezTo>
                  <a:cubicBezTo>
                    <a:pt x="19" y="8"/>
                    <a:pt x="19" y="8"/>
                    <a:pt x="19" y="8"/>
                  </a:cubicBezTo>
                  <a:cubicBezTo>
                    <a:pt x="19" y="9"/>
                    <a:pt x="19" y="9"/>
                    <a:pt x="19"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11" name="Freeform 460"/>
            <p:cNvSpPr/>
            <p:nvPr/>
          </p:nvSpPr>
          <p:spPr bwMode="auto">
            <a:xfrm>
              <a:off x="3837" y="2157"/>
              <a:ext cx="18" cy="43"/>
            </a:xfrm>
            <a:custGeom>
              <a:avLst/>
              <a:gdLst>
                <a:gd name="T0" fmla="*/ 6 w 7"/>
                <a:gd name="T1" fmla="*/ 17 h 17"/>
                <a:gd name="T2" fmla="*/ 6 w 7"/>
                <a:gd name="T3" fmla="*/ 16 h 17"/>
                <a:gd name="T4" fmla="*/ 0 w 7"/>
                <a:gd name="T5" fmla="*/ 1 h 17"/>
                <a:gd name="T6" fmla="*/ 0 w 7"/>
                <a:gd name="T7" fmla="*/ 0 h 17"/>
                <a:gd name="T8" fmla="*/ 1 w 7"/>
                <a:gd name="T9" fmla="*/ 0 h 17"/>
                <a:gd name="T10" fmla="*/ 6 w 7"/>
                <a:gd name="T11" fmla="*/ 16 h 17"/>
                <a:gd name="T12" fmla="*/ 6 w 7"/>
                <a:gd name="T13" fmla="*/ 16 h 17"/>
                <a:gd name="T14" fmla="*/ 6 w 7"/>
                <a:gd name="T15" fmla="*/ 17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17">
                  <a:moveTo>
                    <a:pt x="6" y="17"/>
                  </a:moveTo>
                  <a:cubicBezTo>
                    <a:pt x="6" y="17"/>
                    <a:pt x="6" y="16"/>
                    <a:pt x="6" y="16"/>
                  </a:cubicBezTo>
                  <a:cubicBezTo>
                    <a:pt x="4" y="13"/>
                    <a:pt x="1" y="2"/>
                    <a:pt x="0" y="1"/>
                  </a:cubicBezTo>
                  <a:cubicBezTo>
                    <a:pt x="0" y="0"/>
                    <a:pt x="0" y="0"/>
                    <a:pt x="0" y="0"/>
                  </a:cubicBezTo>
                  <a:cubicBezTo>
                    <a:pt x="1" y="0"/>
                    <a:pt x="1" y="0"/>
                    <a:pt x="1" y="0"/>
                  </a:cubicBezTo>
                  <a:cubicBezTo>
                    <a:pt x="1" y="2"/>
                    <a:pt x="5" y="12"/>
                    <a:pt x="6" y="16"/>
                  </a:cubicBezTo>
                  <a:cubicBezTo>
                    <a:pt x="7" y="16"/>
                    <a:pt x="6" y="16"/>
                    <a:pt x="6" y="16"/>
                  </a:cubicBezTo>
                  <a:cubicBezTo>
                    <a:pt x="6" y="17"/>
                    <a:pt x="6" y="17"/>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12" name="Freeform 461"/>
            <p:cNvSpPr/>
            <p:nvPr/>
          </p:nvSpPr>
          <p:spPr bwMode="auto">
            <a:xfrm>
              <a:off x="3837" y="2110"/>
              <a:ext cx="3" cy="50"/>
            </a:xfrm>
            <a:custGeom>
              <a:avLst/>
              <a:gdLst>
                <a:gd name="T0" fmla="*/ 1 w 1"/>
                <a:gd name="T1" fmla="*/ 20 h 20"/>
                <a:gd name="T2" fmla="*/ 0 w 1"/>
                <a:gd name="T3" fmla="*/ 19 h 20"/>
                <a:gd name="T4" fmla="*/ 0 w 1"/>
                <a:gd name="T5" fmla="*/ 1 h 20"/>
                <a:gd name="T6" fmla="*/ 1 w 1"/>
                <a:gd name="T7" fmla="*/ 0 h 20"/>
                <a:gd name="T8" fmla="*/ 1 w 1"/>
                <a:gd name="T9" fmla="*/ 1 h 20"/>
                <a:gd name="T10" fmla="*/ 1 w 1"/>
                <a:gd name="T11" fmla="*/ 19 h 20"/>
                <a:gd name="T12" fmla="*/ 1 w 1"/>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1" h="20">
                  <a:moveTo>
                    <a:pt x="1" y="20"/>
                  </a:moveTo>
                  <a:cubicBezTo>
                    <a:pt x="0" y="20"/>
                    <a:pt x="0" y="19"/>
                    <a:pt x="0" y="19"/>
                  </a:cubicBezTo>
                  <a:cubicBezTo>
                    <a:pt x="0" y="17"/>
                    <a:pt x="0" y="2"/>
                    <a:pt x="0" y="1"/>
                  </a:cubicBezTo>
                  <a:cubicBezTo>
                    <a:pt x="0" y="0"/>
                    <a:pt x="1" y="0"/>
                    <a:pt x="1" y="0"/>
                  </a:cubicBezTo>
                  <a:cubicBezTo>
                    <a:pt x="1" y="0"/>
                    <a:pt x="1" y="0"/>
                    <a:pt x="1" y="1"/>
                  </a:cubicBezTo>
                  <a:cubicBezTo>
                    <a:pt x="1" y="2"/>
                    <a:pt x="1" y="17"/>
                    <a:pt x="1" y="19"/>
                  </a:cubicBezTo>
                  <a:cubicBezTo>
                    <a:pt x="1" y="19"/>
                    <a:pt x="1" y="20"/>
                    <a:pt x="1"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13" name="Freeform 462"/>
            <p:cNvSpPr/>
            <p:nvPr/>
          </p:nvSpPr>
          <p:spPr bwMode="auto">
            <a:xfrm>
              <a:off x="3840" y="2127"/>
              <a:ext cx="48" cy="30"/>
            </a:xfrm>
            <a:custGeom>
              <a:avLst/>
              <a:gdLst>
                <a:gd name="T0" fmla="*/ 4 w 19"/>
                <a:gd name="T1" fmla="*/ 12 h 12"/>
                <a:gd name="T2" fmla="*/ 4 w 19"/>
                <a:gd name="T3" fmla="*/ 11 h 12"/>
                <a:gd name="T4" fmla="*/ 4 w 19"/>
                <a:gd name="T5" fmla="*/ 11 h 12"/>
                <a:gd name="T6" fmla="*/ 15 w 19"/>
                <a:gd name="T7" fmla="*/ 6 h 12"/>
                <a:gd name="T8" fmla="*/ 17 w 19"/>
                <a:gd name="T9" fmla="*/ 4 h 12"/>
                <a:gd name="T10" fmla="*/ 18 w 19"/>
                <a:gd name="T11" fmla="*/ 1 h 12"/>
                <a:gd name="T12" fmla="*/ 18 w 19"/>
                <a:gd name="T13" fmla="*/ 1 h 12"/>
                <a:gd name="T14" fmla="*/ 3 w 19"/>
                <a:gd name="T15" fmla="*/ 9 h 12"/>
                <a:gd name="T16" fmla="*/ 1 w 19"/>
                <a:gd name="T17" fmla="*/ 10 h 12"/>
                <a:gd name="T18" fmla="*/ 1 w 19"/>
                <a:gd name="T19" fmla="*/ 10 h 12"/>
                <a:gd name="T20" fmla="*/ 1 w 19"/>
                <a:gd name="T21" fmla="*/ 10 h 12"/>
                <a:gd name="T22" fmla="*/ 3 w 19"/>
                <a:gd name="T23" fmla="*/ 8 h 12"/>
                <a:gd name="T24" fmla="*/ 19 w 19"/>
                <a:gd name="T25" fmla="*/ 0 h 12"/>
                <a:gd name="T26" fmla="*/ 19 w 19"/>
                <a:gd name="T27" fmla="*/ 0 h 12"/>
                <a:gd name="T28" fmla="*/ 19 w 19"/>
                <a:gd name="T29" fmla="*/ 0 h 12"/>
                <a:gd name="T30" fmla="*/ 19 w 19"/>
                <a:gd name="T31" fmla="*/ 2 h 12"/>
                <a:gd name="T32" fmla="*/ 18 w 19"/>
                <a:gd name="T33" fmla="*/ 5 h 12"/>
                <a:gd name="T34" fmla="*/ 18 w 19"/>
                <a:gd name="T35" fmla="*/ 5 h 12"/>
                <a:gd name="T36" fmla="*/ 16 w 19"/>
                <a:gd name="T37" fmla="*/ 6 h 12"/>
                <a:gd name="T38" fmla="*/ 4 w 19"/>
                <a:gd name="T39" fmla="*/ 11 h 12"/>
                <a:gd name="T40" fmla="*/ 4 w 19"/>
                <a:gd name="T41"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12">
                  <a:moveTo>
                    <a:pt x="4" y="12"/>
                  </a:moveTo>
                  <a:cubicBezTo>
                    <a:pt x="4" y="12"/>
                    <a:pt x="4" y="11"/>
                    <a:pt x="4" y="11"/>
                  </a:cubicBezTo>
                  <a:cubicBezTo>
                    <a:pt x="4" y="11"/>
                    <a:pt x="4" y="11"/>
                    <a:pt x="4" y="11"/>
                  </a:cubicBezTo>
                  <a:cubicBezTo>
                    <a:pt x="7" y="9"/>
                    <a:pt x="12" y="7"/>
                    <a:pt x="15" y="6"/>
                  </a:cubicBezTo>
                  <a:cubicBezTo>
                    <a:pt x="17" y="4"/>
                    <a:pt x="17" y="4"/>
                    <a:pt x="17" y="4"/>
                  </a:cubicBezTo>
                  <a:cubicBezTo>
                    <a:pt x="18" y="3"/>
                    <a:pt x="18" y="2"/>
                    <a:pt x="18" y="1"/>
                  </a:cubicBezTo>
                  <a:cubicBezTo>
                    <a:pt x="18" y="1"/>
                    <a:pt x="18" y="1"/>
                    <a:pt x="18" y="1"/>
                  </a:cubicBezTo>
                  <a:cubicBezTo>
                    <a:pt x="14" y="3"/>
                    <a:pt x="7" y="7"/>
                    <a:pt x="3" y="9"/>
                  </a:cubicBezTo>
                  <a:cubicBezTo>
                    <a:pt x="1" y="11"/>
                    <a:pt x="1" y="11"/>
                    <a:pt x="1" y="10"/>
                  </a:cubicBezTo>
                  <a:cubicBezTo>
                    <a:pt x="1" y="10"/>
                    <a:pt x="0" y="10"/>
                    <a:pt x="1" y="10"/>
                  </a:cubicBezTo>
                  <a:cubicBezTo>
                    <a:pt x="1" y="10"/>
                    <a:pt x="1" y="10"/>
                    <a:pt x="1" y="10"/>
                  </a:cubicBezTo>
                  <a:cubicBezTo>
                    <a:pt x="1" y="9"/>
                    <a:pt x="2" y="9"/>
                    <a:pt x="3" y="8"/>
                  </a:cubicBezTo>
                  <a:cubicBezTo>
                    <a:pt x="7" y="6"/>
                    <a:pt x="14" y="2"/>
                    <a:pt x="19" y="0"/>
                  </a:cubicBezTo>
                  <a:cubicBezTo>
                    <a:pt x="19" y="0"/>
                    <a:pt x="19" y="0"/>
                    <a:pt x="19" y="0"/>
                  </a:cubicBezTo>
                  <a:cubicBezTo>
                    <a:pt x="19" y="0"/>
                    <a:pt x="19" y="0"/>
                    <a:pt x="19" y="0"/>
                  </a:cubicBezTo>
                  <a:cubicBezTo>
                    <a:pt x="19" y="1"/>
                    <a:pt x="19" y="1"/>
                    <a:pt x="19" y="2"/>
                  </a:cubicBezTo>
                  <a:cubicBezTo>
                    <a:pt x="19" y="3"/>
                    <a:pt x="19" y="4"/>
                    <a:pt x="18" y="5"/>
                  </a:cubicBezTo>
                  <a:cubicBezTo>
                    <a:pt x="18" y="5"/>
                    <a:pt x="18" y="5"/>
                    <a:pt x="18" y="5"/>
                  </a:cubicBezTo>
                  <a:cubicBezTo>
                    <a:pt x="16" y="6"/>
                    <a:pt x="16" y="6"/>
                    <a:pt x="16" y="6"/>
                  </a:cubicBezTo>
                  <a:cubicBezTo>
                    <a:pt x="12" y="8"/>
                    <a:pt x="8" y="10"/>
                    <a:pt x="4" y="11"/>
                  </a:cubicBezTo>
                  <a:cubicBezTo>
                    <a:pt x="4" y="11"/>
                    <a:pt x="4" y="12"/>
                    <a:pt x="4"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14" name="Freeform 463"/>
            <p:cNvSpPr/>
            <p:nvPr/>
          </p:nvSpPr>
          <p:spPr bwMode="auto">
            <a:xfrm>
              <a:off x="3850" y="2198"/>
              <a:ext cx="5" cy="12"/>
            </a:xfrm>
            <a:custGeom>
              <a:avLst/>
              <a:gdLst>
                <a:gd name="T0" fmla="*/ 1 w 2"/>
                <a:gd name="T1" fmla="*/ 5 h 5"/>
                <a:gd name="T2" fmla="*/ 1 w 2"/>
                <a:gd name="T3" fmla="*/ 5 h 5"/>
                <a:gd name="T4" fmla="*/ 0 w 2"/>
                <a:gd name="T5" fmla="*/ 5 h 5"/>
                <a:gd name="T6" fmla="*/ 1 w 2"/>
                <a:gd name="T7" fmla="*/ 0 h 5"/>
                <a:gd name="T8" fmla="*/ 1 w 2"/>
                <a:gd name="T9" fmla="*/ 0 h 5"/>
                <a:gd name="T10" fmla="*/ 2 w 2"/>
                <a:gd name="T11" fmla="*/ 0 h 5"/>
                <a:gd name="T12" fmla="*/ 1 w 2"/>
                <a:gd name="T13" fmla="*/ 5 h 5"/>
                <a:gd name="T14" fmla="*/ 1 w 2"/>
                <a:gd name="T15" fmla="*/ 5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5">
                  <a:moveTo>
                    <a:pt x="1" y="5"/>
                  </a:moveTo>
                  <a:cubicBezTo>
                    <a:pt x="1" y="5"/>
                    <a:pt x="1" y="5"/>
                    <a:pt x="1" y="5"/>
                  </a:cubicBezTo>
                  <a:cubicBezTo>
                    <a:pt x="1" y="5"/>
                    <a:pt x="0" y="5"/>
                    <a:pt x="0" y="5"/>
                  </a:cubicBezTo>
                  <a:cubicBezTo>
                    <a:pt x="1" y="3"/>
                    <a:pt x="1" y="2"/>
                    <a:pt x="1" y="0"/>
                  </a:cubicBezTo>
                  <a:cubicBezTo>
                    <a:pt x="1" y="0"/>
                    <a:pt x="1" y="0"/>
                    <a:pt x="1" y="0"/>
                  </a:cubicBezTo>
                  <a:cubicBezTo>
                    <a:pt x="1" y="0"/>
                    <a:pt x="2" y="0"/>
                    <a:pt x="2" y="0"/>
                  </a:cubicBezTo>
                  <a:cubicBezTo>
                    <a:pt x="2" y="2"/>
                    <a:pt x="2" y="3"/>
                    <a:pt x="1" y="5"/>
                  </a:cubicBezTo>
                  <a:cubicBezTo>
                    <a:pt x="1" y="5"/>
                    <a:pt x="1" y="5"/>
                    <a:pt x="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15" name="Freeform 464"/>
            <p:cNvSpPr/>
            <p:nvPr/>
          </p:nvSpPr>
          <p:spPr bwMode="auto">
            <a:xfrm>
              <a:off x="3840" y="2157"/>
              <a:ext cx="20" cy="53"/>
            </a:xfrm>
            <a:custGeom>
              <a:avLst/>
              <a:gdLst>
                <a:gd name="T0" fmla="*/ 7 w 8"/>
                <a:gd name="T1" fmla="*/ 21 h 21"/>
                <a:gd name="T2" fmla="*/ 7 w 8"/>
                <a:gd name="T3" fmla="*/ 21 h 21"/>
                <a:gd name="T4" fmla="*/ 6 w 8"/>
                <a:gd name="T5" fmla="*/ 20 h 21"/>
                <a:gd name="T6" fmla="*/ 5 w 8"/>
                <a:gd name="T7" fmla="*/ 18 h 21"/>
                <a:gd name="T8" fmla="*/ 5 w 8"/>
                <a:gd name="T9" fmla="*/ 18 h 21"/>
                <a:gd name="T10" fmla="*/ 6 w 8"/>
                <a:gd name="T11" fmla="*/ 18 h 21"/>
                <a:gd name="T12" fmla="*/ 7 w 8"/>
                <a:gd name="T13" fmla="*/ 19 h 21"/>
                <a:gd name="T14" fmla="*/ 7 w 8"/>
                <a:gd name="T15" fmla="*/ 20 h 21"/>
                <a:gd name="T16" fmla="*/ 7 w 8"/>
                <a:gd name="T17" fmla="*/ 18 h 21"/>
                <a:gd name="T18" fmla="*/ 7 w 8"/>
                <a:gd name="T19" fmla="*/ 15 h 21"/>
                <a:gd name="T20" fmla="*/ 4 w 8"/>
                <a:gd name="T21" fmla="*/ 9 h 21"/>
                <a:gd name="T22" fmla="*/ 0 w 8"/>
                <a:gd name="T23" fmla="*/ 1 h 21"/>
                <a:gd name="T24" fmla="*/ 0 w 8"/>
                <a:gd name="T25" fmla="*/ 0 h 21"/>
                <a:gd name="T26" fmla="*/ 1 w 8"/>
                <a:gd name="T27" fmla="*/ 0 h 21"/>
                <a:gd name="T28" fmla="*/ 5 w 8"/>
                <a:gd name="T29" fmla="*/ 9 h 21"/>
                <a:gd name="T30" fmla="*/ 8 w 8"/>
                <a:gd name="T31" fmla="*/ 15 h 21"/>
                <a:gd name="T32" fmla="*/ 8 w 8"/>
                <a:gd name="T33" fmla="*/ 19 h 21"/>
                <a:gd name="T34" fmla="*/ 8 w 8"/>
                <a:gd name="T35" fmla="*/ 21 h 21"/>
                <a:gd name="T36" fmla="*/ 8 w 8"/>
                <a:gd name="T37" fmla="*/ 21 h 21"/>
                <a:gd name="T38" fmla="*/ 7 w 8"/>
                <a:gd name="T3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 h="21">
                  <a:moveTo>
                    <a:pt x="7" y="21"/>
                  </a:moveTo>
                  <a:cubicBezTo>
                    <a:pt x="7" y="21"/>
                    <a:pt x="7" y="21"/>
                    <a:pt x="7" y="21"/>
                  </a:cubicBezTo>
                  <a:cubicBezTo>
                    <a:pt x="7" y="21"/>
                    <a:pt x="6" y="20"/>
                    <a:pt x="6" y="20"/>
                  </a:cubicBezTo>
                  <a:cubicBezTo>
                    <a:pt x="6" y="19"/>
                    <a:pt x="5" y="19"/>
                    <a:pt x="5" y="18"/>
                  </a:cubicBezTo>
                  <a:cubicBezTo>
                    <a:pt x="5" y="18"/>
                    <a:pt x="5" y="18"/>
                    <a:pt x="5" y="18"/>
                  </a:cubicBezTo>
                  <a:cubicBezTo>
                    <a:pt x="5" y="17"/>
                    <a:pt x="5" y="17"/>
                    <a:pt x="6" y="18"/>
                  </a:cubicBezTo>
                  <a:cubicBezTo>
                    <a:pt x="6" y="18"/>
                    <a:pt x="6" y="19"/>
                    <a:pt x="7" y="19"/>
                  </a:cubicBezTo>
                  <a:cubicBezTo>
                    <a:pt x="7" y="19"/>
                    <a:pt x="7" y="19"/>
                    <a:pt x="7" y="20"/>
                  </a:cubicBezTo>
                  <a:cubicBezTo>
                    <a:pt x="7" y="19"/>
                    <a:pt x="7" y="19"/>
                    <a:pt x="7" y="18"/>
                  </a:cubicBezTo>
                  <a:cubicBezTo>
                    <a:pt x="7" y="17"/>
                    <a:pt x="7" y="16"/>
                    <a:pt x="7" y="15"/>
                  </a:cubicBezTo>
                  <a:cubicBezTo>
                    <a:pt x="7" y="15"/>
                    <a:pt x="6" y="12"/>
                    <a:pt x="4" y="9"/>
                  </a:cubicBezTo>
                  <a:cubicBezTo>
                    <a:pt x="3" y="6"/>
                    <a:pt x="1" y="3"/>
                    <a:pt x="0" y="1"/>
                  </a:cubicBezTo>
                  <a:cubicBezTo>
                    <a:pt x="0" y="1"/>
                    <a:pt x="0" y="0"/>
                    <a:pt x="0" y="0"/>
                  </a:cubicBezTo>
                  <a:cubicBezTo>
                    <a:pt x="0" y="0"/>
                    <a:pt x="1" y="0"/>
                    <a:pt x="1" y="0"/>
                  </a:cubicBezTo>
                  <a:cubicBezTo>
                    <a:pt x="2" y="2"/>
                    <a:pt x="3" y="6"/>
                    <a:pt x="5" y="9"/>
                  </a:cubicBezTo>
                  <a:cubicBezTo>
                    <a:pt x="7" y="13"/>
                    <a:pt x="8" y="15"/>
                    <a:pt x="8" y="15"/>
                  </a:cubicBezTo>
                  <a:cubicBezTo>
                    <a:pt x="8" y="15"/>
                    <a:pt x="8" y="17"/>
                    <a:pt x="8" y="19"/>
                  </a:cubicBezTo>
                  <a:cubicBezTo>
                    <a:pt x="8" y="19"/>
                    <a:pt x="8" y="20"/>
                    <a:pt x="8" y="21"/>
                  </a:cubicBezTo>
                  <a:cubicBezTo>
                    <a:pt x="8" y="21"/>
                    <a:pt x="8" y="21"/>
                    <a:pt x="8" y="21"/>
                  </a:cubicBezTo>
                  <a:cubicBezTo>
                    <a:pt x="7" y="21"/>
                    <a:pt x="7" y="21"/>
                    <a:pt x="7"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16" name="Freeform 465"/>
            <p:cNvSpPr/>
            <p:nvPr/>
          </p:nvSpPr>
          <p:spPr bwMode="auto">
            <a:xfrm>
              <a:off x="3842" y="2157"/>
              <a:ext cx="46" cy="18"/>
            </a:xfrm>
            <a:custGeom>
              <a:avLst/>
              <a:gdLst>
                <a:gd name="T0" fmla="*/ 18 w 18"/>
                <a:gd name="T1" fmla="*/ 7 h 7"/>
                <a:gd name="T2" fmla="*/ 18 w 18"/>
                <a:gd name="T3" fmla="*/ 7 h 7"/>
                <a:gd name="T4" fmla="*/ 13 w 18"/>
                <a:gd name="T5" fmla="*/ 5 h 7"/>
                <a:gd name="T6" fmla="*/ 0 w 18"/>
                <a:gd name="T7" fmla="*/ 0 h 7"/>
                <a:gd name="T8" fmla="*/ 0 w 18"/>
                <a:gd name="T9" fmla="*/ 0 h 7"/>
                <a:gd name="T10" fmla="*/ 0 w 18"/>
                <a:gd name="T11" fmla="*/ 0 h 7"/>
                <a:gd name="T12" fmla="*/ 13 w 18"/>
                <a:gd name="T13" fmla="*/ 4 h 7"/>
                <a:gd name="T14" fmla="*/ 18 w 18"/>
                <a:gd name="T15" fmla="*/ 6 h 7"/>
                <a:gd name="T16" fmla="*/ 18 w 18"/>
                <a:gd name="T17" fmla="*/ 6 h 7"/>
                <a:gd name="T18" fmla="*/ 18 w 18"/>
                <a:gd name="T19"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7">
                  <a:moveTo>
                    <a:pt x="18" y="7"/>
                  </a:moveTo>
                  <a:cubicBezTo>
                    <a:pt x="18" y="7"/>
                    <a:pt x="18" y="7"/>
                    <a:pt x="18" y="7"/>
                  </a:cubicBezTo>
                  <a:cubicBezTo>
                    <a:pt x="16" y="6"/>
                    <a:pt x="15" y="6"/>
                    <a:pt x="13" y="5"/>
                  </a:cubicBezTo>
                  <a:cubicBezTo>
                    <a:pt x="8" y="3"/>
                    <a:pt x="2" y="1"/>
                    <a:pt x="0" y="0"/>
                  </a:cubicBezTo>
                  <a:cubicBezTo>
                    <a:pt x="0" y="0"/>
                    <a:pt x="0" y="0"/>
                    <a:pt x="0" y="0"/>
                  </a:cubicBezTo>
                  <a:cubicBezTo>
                    <a:pt x="0" y="0"/>
                    <a:pt x="0" y="0"/>
                    <a:pt x="0" y="0"/>
                  </a:cubicBezTo>
                  <a:cubicBezTo>
                    <a:pt x="2" y="0"/>
                    <a:pt x="9" y="3"/>
                    <a:pt x="13" y="4"/>
                  </a:cubicBezTo>
                  <a:cubicBezTo>
                    <a:pt x="15" y="5"/>
                    <a:pt x="17" y="5"/>
                    <a:pt x="18" y="6"/>
                  </a:cubicBezTo>
                  <a:cubicBezTo>
                    <a:pt x="18" y="6"/>
                    <a:pt x="18" y="6"/>
                    <a:pt x="18" y="6"/>
                  </a:cubicBezTo>
                  <a:cubicBezTo>
                    <a:pt x="18" y="6"/>
                    <a:pt x="18" y="7"/>
                    <a:pt x="18"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17" name="Freeform 466"/>
            <p:cNvSpPr/>
            <p:nvPr/>
          </p:nvSpPr>
          <p:spPr bwMode="auto">
            <a:xfrm>
              <a:off x="3883" y="2178"/>
              <a:ext cx="2" cy="12"/>
            </a:xfrm>
            <a:custGeom>
              <a:avLst/>
              <a:gdLst>
                <a:gd name="T0" fmla="*/ 0 w 1"/>
                <a:gd name="T1" fmla="*/ 5 h 5"/>
                <a:gd name="T2" fmla="*/ 0 w 1"/>
                <a:gd name="T3" fmla="*/ 5 h 5"/>
                <a:gd name="T4" fmla="*/ 0 w 1"/>
                <a:gd name="T5" fmla="*/ 5 h 5"/>
                <a:gd name="T6" fmla="*/ 0 w 1"/>
                <a:gd name="T7" fmla="*/ 2 h 5"/>
                <a:gd name="T8" fmla="*/ 0 w 1"/>
                <a:gd name="T9" fmla="*/ 0 h 5"/>
                <a:gd name="T10" fmla="*/ 1 w 1"/>
                <a:gd name="T11" fmla="*/ 0 h 5"/>
                <a:gd name="T12" fmla="*/ 1 w 1"/>
                <a:gd name="T13" fmla="*/ 0 h 5"/>
                <a:gd name="T14" fmla="*/ 1 w 1"/>
                <a:gd name="T15" fmla="*/ 2 h 5"/>
                <a:gd name="T16" fmla="*/ 0 w 1"/>
                <a:gd name="T17" fmla="*/ 5 h 5"/>
                <a:gd name="T18" fmla="*/ 0 w 1"/>
                <a:gd name="T1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 h="5">
                  <a:moveTo>
                    <a:pt x="0" y="5"/>
                  </a:moveTo>
                  <a:cubicBezTo>
                    <a:pt x="0" y="5"/>
                    <a:pt x="0" y="5"/>
                    <a:pt x="0" y="5"/>
                  </a:cubicBezTo>
                  <a:cubicBezTo>
                    <a:pt x="0" y="5"/>
                    <a:pt x="0" y="5"/>
                    <a:pt x="0" y="5"/>
                  </a:cubicBezTo>
                  <a:cubicBezTo>
                    <a:pt x="0" y="4"/>
                    <a:pt x="0" y="3"/>
                    <a:pt x="0" y="2"/>
                  </a:cubicBezTo>
                  <a:cubicBezTo>
                    <a:pt x="0" y="1"/>
                    <a:pt x="0" y="1"/>
                    <a:pt x="0" y="0"/>
                  </a:cubicBezTo>
                  <a:cubicBezTo>
                    <a:pt x="0" y="0"/>
                    <a:pt x="1" y="0"/>
                    <a:pt x="1" y="0"/>
                  </a:cubicBezTo>
                  <a:cubicBezTo>
                    <a:pt x="1" y="0"/>
                    <a:pt x="1" y="0"/>
                    <a:pt x="1" y="0"/>
                  </a:cubicBezTo>
                  <a:cubicBezTo>
                    <a:pt x="1" y="1"/>
                    <a:pt x="1" y="1"/>
                    <a:pt x="1" y="2"/>
                  </a:cubicBezTo>
                  <a:cubicBezTo>
                    <a:pt x="1" y="5"/>
                    <a:pt x="1" y="5"/>
                    <a:pt x="0" y="5"/>
                  </a:cubicBezTo>
                  <a:cubicBezTo>
                    <a:pt x="0" y="5"/>
                    <a:pt x="0" y="5"/>
                    <a:pt x="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18" name="Freeform 467"/>
            <p:cNvSpPr/>
            <p:nvPr/>
          </p:nvSpPr>
          <p:spPr bwMode="auto">
            <a:xfrm>
              <a:off x="3883" y="2170"/>
              <a:ext cx="5" cy="15"/>
            </a:xfrm>
            <a:custGeom>
              <a:avLst/>
              <a:gdLst>
                <a:gd name="T0" fmla="*/ 1 w 2"/>
                <a:gd name="T1" fmla="*/ 6 h 6"/>
                <a:gd name="T2" fmla="*/ 1 w 2"/>
                <a:gd name="T3" fmla="*/ 6 h 6"/>
                <a:gd name="T4" fmla="*/ 1 w 2"/>
                <a:gd name="T5" fmla="*/ 6 h 6"/>
                <a:gd name="T6" fmla="*/ 1 w 2"/>
                <a:gd name="T7" fmla="*/ 5 h 6"/>
                <a:gd name="T8" fmla="*/ 1 w 2"/>
                <a:gd name="T9" fmla="*/ 5 h 6"/>
                <a:gd name="T10" fmla="*/ 1 w 2"/>
                <a:gd name="T11" fmla="*/ 1 h 6"/>
                <a:gd name="T12" fmla="*/ 2 w 2"/>
                <a:gd name="T13" fmla="*/ 0 h 6"/>
                <a:gd name="T14" fmla="*/ 2 w 2"/>
                <a:gd name="T15" fmla="*/ 1 h 6"/>
                <a:gd name="T16" fmla="*/ 2 w 2"/>
                <a:gd name="T17" fmla="*/ 6 h 6"/>
                <a:gd name="T18" fmla="*/ 2 w 2"/>
                <a:gd name="T19" fmla="*/ 6 h 6"/>
                <a:gd name="T20" fmla="*/ 1 w 2"/>
                <a:gd name="T21"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 h="6">
                  <a:moveTo>
                    <a:pt x="1" y="6"/>
                  </a:moveTo>
                  <a:cubicBezTo>
                    <a:pt x="1" y="6"/>
                    <a:pt x="1" y="6"/>
                    <a:pt x="1" y="6"/>
                  </a:cubicBezTo>
                  <a:cubicBezTo>
                    <a:pt x="1" y="6"/>
                    <a:pt x="1" y="6"/>
                    <a:pt x="1" y="6"/>
                  </a:cubicBezTo>
                  <a:cubicBezTo>
                    <a:pt x="1" y="6"/>
                    <a:pt x="0" y="5"/>
                    <a:pt x="1" y="5"/>
                  </a:cubicBezTo>
                  <a:cubicBezTo>
                    <a:pt x="1" y="5"/>
                    <a:pt x="1" y="5"/>
                    <a:pt x="1" y="5"/>
                  </a:cubicBezTo>
                  <a:cubicBezTo>
                    <a:pt x="1" y="1"/>
                    <a:pt x="1" y="1"/>
                    <a:pt x="1" y="1"/>
                  </a:cubicBezTo>
                  <a:cubicBezTo>
                    <a:pt x="1" y="1"/>
                    <a:pt x="2" y="0"/>
                    <a:pt x="2" y="0"/>
                  </a:cubicBezTo>
                  <a:cubicBezTo>
                    <a:pt x="2" y="0"/>
                    <a:pt x="2" y="1"/>
                    <a:pt x="2" y="1"/>
                  </a:cubicBezTo>
                  <a:cubicBezTo>
                    <a:pt x="2" y="6"/>
                    <a:pt x="2" y="6"/>
                    <a:pt x="2" y="6"/>
                  </a:cubicBezTo>
                  <a:cubicBezTo>
                    <a:pt x="2" y="6"/>
                    <a:pt x="2" y="6"/>
                    <a:pt x="2" y="6"/>
                  </a:cubicBezTo>
                  <a:cubicBezTo>
                    <a:pt x="1" y="6"/>
                    <a:pt x="1" y="6"/>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19" name="Freeform 468"/>
            <p:cNvSpPr/>
            <p:nvPr/>
          </p:nvSpPr>
          <p:spPr bwMode="auto">
            <a:xfrm>
              <a:off x="3885" y="2140"/>
              <a:ext cx="8" cy="48"/>
            </a:xfrm>
            <a:custGeom>
              <a:avLst/>
              <a:gdLst>
                <a:gd name="T0" fmla="*/ 1 w 3"/>
                <a:gd name="T1" fmla="*/ 19 h 19"/>
                <a:gd name="T2" fmla="*/ 0 w 3"/>
                <a:gd name="T3" fmla="*/ 19 h 19"/>
                <a:gd name="T4" fmla="*/ 0 w 3"/>
                <a:gd name="T5" fmla="*/ 18 h 19"/>
                <a:gd name="T6" fmla="*/ 1 w 3"/>
                <a:gd name="T7" fmla="*/ 17 h 19"/>
                <a:gd name="T8" fmla="*/ 1 w 3"/>
                <a:gd name="T9" fmla="*/ 17 h 19"/>
                <a:gd name="T10" fmla="*/ 2 w 3"/>
                <a:gd name="T11" fmla="*/ 10 h 19"/>
                <a:gd name="T12" fmla="*/ 1 w 3"/>
                <a:gd name="T13" fmla="*/ 1 h 19"/>
                <a:gd name="T14" fmla="*/ 1 w 3"/>
                <a:gd name="T15" fmla="*/ 1 h 19"/>
                <a:gd name="T16" fmla="*/ 2 w 3"/>
                <a:gd name="T17" fmla="*/ 1 h 19"/>
                <a:gd name="T18" fmla="*/ 3 w 3"/>
                <a:gd name="T19" fmla="*/ 10 h 19"/>
                <a:gd name="T20" fmla="*/ 1 w 3"/>
                <a:gd name="T21" fmla="*/ 18 h 19"/>
                <a:gd name="T22" fmla="*/ 1 w 3"/>
                <a:gd name="T23"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19">
                  <a:moveTo>
                    <a:pt x="1" y="19"/>
                  </a:moveTo>
                  <a:cubicBezTo>
                    <a:pt x="1" y="19"/>
                    <a:pt x="1" y="19"/>
                    <a:pt x="0" y="19"/>
                  </a:cubicBezTo>
                  <a:cubicBezTo>
                    <a:pt x="0" y="18"/>
                    <a:pt x="0" y="18"/>
                    <a:pt x="0" y="18"/>
                  </a:cubicBezTo>
                  <a:cubicBezTo>
                    <a:pt x="0" y="17"/>
                    <a:pt x="0" y="17"/>
                    <a:pt x="1" y="17"/>
                  </a:cubicBezTo>
                  <a:cubicBezTo>
                    <a:pt x="1" y="17"/>
                    <a:pt x="1" y="17"/>
                    <a:pt x="1" y="17"/>
                  </a:cubicBezTo>
                  <a:cubicBezTo>
                    <a:pt x="2" y="15"/>
                    <a:pt x="2" y="13"/>
                    <a:pt x="2" y="10"/>
                  </a:cubicBezTo>
                  <a:cubicBezTo>
                    <a:pt x="2" y="7"/>
                    <a:pt x="2" y="4"/>
                    <a:pt x="1" y="1"/>
                  </a:cubicBezTo>
                  <a:cubicBezTo>
                    <a:pt x="1" y="1"/>
                    <a:pt x="1" y="1"/>
                    <a:pt x="1" y="1"/>
                  </a:cubicBezTo>
                  <a:cubicBezTo>
                    <a:pt x="2" y="0"/>
                    <a:pt x="2" y="1"/>
                    <a:pt x="2" y="1"/>
                  </a:cubicBezTo>
                  <a:cubicBezTo>
                    <a:pt x="2" y="4"/>
                    <a:pt x="3" y="7"/>
                    <a:pt x="3" y="10"/>
                  </a:cubicBezTo>
                  <a:cubicBezTo>
                    <a:pt x="3" y="13"/>
                    <a:pt x="2" y="16"/>
                    <a:pt x="1" y="18"/>
                  </a:cubicBezTo>
                  <a:cubicBezTo>
                    <a:pt x="1" y="18"/>
                    <a:pt x="1" y="19"/>
                    <a:pt x="1"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20" name="Freeform 469"/>
            <p:cNvSpPr/>
            <p:nvPr/>
          </p:nvSpPr>
          <p:spPr bwMode="auto">
            <a:xfrm>
              <a:off x="3840" y="2150"/>
              <a:ext cx="2" cy="10"/>
            </a:xfrm>
            <a:custGeom>
              <a:avLst/>
              <a:gdLst>
                <a:gd name="T0" fmla="*/ 1 w 1"/>
                <a:gd name="T1" fmla="*/ 4 h 4"/>
                <a:gd name="T2" fmla="*/ 1 w 1"/>
                <a:gd name="T3" fmla="*/ 4 h 4"/>
                <a:gd name="T4" fmla="*/ 0 w 1"/>
                <a:gd name="T5" fmla="*/ 4 h 4"/>
                <a:gd name="T6" fmla="*/ 0 w 1"/>
                <a:gd name="T7" fmla="*/ 2 h 4"/>
                <a:gd name="T8" fmla="*/ 0 w 1"/>
                <a:gd name="T9" fmla="*/ 1 h 4"/>
                <a:gd name="T10" fmla="*/ 1 w 1"/>
                <a:gd name="T11" fmla="*/ 0 h 4"/>
                <a:gd name="T12" fmla="*/ 1 w 1"/>
                <a:gd name="T13" fmla="*/ 1 h 4"/>
                <a:gd name="T14" fmla="*/ 1 w 1"/>
                <a:gd name="T15" fmla="*/ 2 h 4"/>
                <a:gd name="T16" fmla="*/ 1 w 1"/>
                <a:gd name="T17" fmla="*/ 4 h 4"/>
                <a:gd name="T18" fmla="*/ 1 w 1"/>
                <a:gd name="T19"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 h="4">
                  <a:moveTo>
                    <a:pt x="1" y="4"/>
                  </a:moveTo>
                  <a:cubicBezTo>
                    <a:pt x="1" y="4"/>
                    <a:pt x="1" y="4"/>
                    <a:pt x="1" y="4"/>
                  </a:cubicBezTo>
                  <a:cubicBezTo>
                    <a:pt x="0" y="4"/>
                    <a:pt x="0" y="4"/>
                    <a:pt x="0" y="4"/>
                  </a:cubicBezTo>
                  <a:cubicBezTo>
                    <a:pt x="0" y="3"/>
                    <a:pt x="0" y="3"/>
                    <a:pt x="0" y="2"/>
                  </a:cubicBezTo>
                  <a:cubicBezTo>
                    <a:pt x="0" y="2"/>
                    <a:pt x="0" y="1"/>
                    <a:pt x="0" y="1"/>
                  </a:cubicBezTo>
                  <a:cubicBezTo>
                    <a:pt x="0" y="0"/>
                    <a:pt x="1" y="0"/>
                    <a:pt x="1" y="0"/>
                  </a:cubicBezTo>
                  <a:cubicBezTo>
                    <a:pt x="1" y="0"/>
                    <a:pt x="1" y="1"/>
                    <a:pt x="1" y="1"/>
                  </a:cubicBezTo>
                  <a:cubicBezTo>
                    <a:pt x="1" y="1"/>
                    <a:pt x="1" y="2"/>
                    <a:pt x="1" y="2"/>
                  </a:cubicBezTo>
                  <a:cubicBezTo>
                    <a:pt x="1" y="3"/>
                    <a:pt x="1" y="3"/>
                    <a:pt x="1" y="4"/>
                  </a:cubicBezTo>
                  <a:cubicBezTo>
                    <a:pt x="1" y="4"/>
                    <a:pt x="1" y="4"/>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21" name="Freeform 470"/>
            <p:cNvSpPr/>
            <p:nvPr/>
          </p:nvSpPr>
          <p:spPr bwMode="auto">
            <a:xfrm>
              <a:off x="3790" y="2170"/>
              <a:ext cx="5" cy="8"/>
            </a:xfrm>
            <a:custGeom>
              <a:avLst/>
              <a:gdLst>
                <a:gd name="T0" fmla="*/ 0 w 2"/>
                <a:gd name="T1" fmla="*/ 3 h 3"/>
                <a:gd name="T2" fmla="*/ 0 w 2"/>
                <a:gd name="T3" fmla="*/ 3 h 3"/>
                <a:gd name="T4" fmla="*/ 0 w 2"/>
                <a:gd name="T5" fmla="*/ 2 h 3"/>
                <a:gd name="T6" fmla="*/ 1 w 2"/>
                <a:gd name="T7" fmla="*/ 0 h 3"/>
                <a:gd name="T8" fmla="*/ 1 w 2"/>
                <a:gd name="T9" fmla="*/ 0 h 3"/>
                <a:gd name="T10" fmla="*/ 2 w 2"/>
                <a:gd name="T11" fmla="*/ 1 h 3"/>
                <a:gd name="T12" fmla="*/ 1 w 2"/>
                <a:gd name="T13" fmla="*/ 3 h 3"/>
                <a:gd name="T14" fmla="*/ 0 w 2"/>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0" y="3"/>
                  </a:moveTo>
                  <a:cubicBezTo>
                    <a:pt x="0" y="3"/>
                    <a:pt x="0" y="3"/>
                    <a:pt x="0" y="3"/>
                  </a:cubicBezTo>
                  <a:cubicBezTo>
                    <a:pt x="0" y="3"/>
                    <a:pt x="0" y="3"/>
                    <a:pt x="0" y="2"/>
                  </a:cubicBezTo>
                  <a:cubicBezTo>
                    <a:pt x="1" y="0"/>
                    <a:pt x="1" y="0"/>
                    <a:pt x="1" y="0"/>
                  </a:cubicBezTo>
                  <a:cubicBezTo>
                    <a:pt x="1" y="0"/>
                    <a:pt x="1" y="0"/>
                    <a:pt x="1" y="0"/>
                  </a:cubicBezTo>
                  <a:cubicBezTo>
                    <a:pt x="2" y="0"/>
                    <a:pt x="2" y="1"/>
                    <a:pt x="2" y="1"/>
                  </a:cubicBezTo>
                  <a:cubicBezTo>
                    <a:pt x="1" y="3"/>
                    <a:pt x="1" y="3"/>
                    <a:pt x="1" y="3"/>
                  </a:cubicBezTo>
                  <a:cubicBezTo>
                    <a:pt x="1" y="3"/>
                    <a:pt x="0" y="3"/>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22" name="Freeform 471"/>
            <p:cNvSpPr/>
            <p:nvPr/>
          </p:nvSpPr>
          <p:spPr bwMode="auto">
            <a:xfrm>
              <a:off x="3792" y="2175"/>
              <a:ext cx="5" cy="8"/>
            </a:xfrm>
            <a:custGeom>
              <a:avLst/>
              <a:gdLst>
                <a:gd name="T0" fmla="*/ 0 w 2"/>
                <a:gd name="T1" fmla="*/ 3 h 3"/>
                <a:gd name="T2" fmla="*/ 0 w 2"/>
                <a:gd name="T3" fmla="*/ 3 h 3"/>
                <a:gd name="T4" fmla="*/ 0 w 2"/>
                <a:gd name="T5" fmla="*/ 2 h 3"/>
                <a:gd name="T6" fmla="*/ 1 w 2"/>
                <a:gd name="T7" fmla="*/ 1 h 3"/>
                <a:gd name="T8" fmla="*/ 1 w 2"/>
                <a:gd name="T9" fmla="*/ 1 h 3"/>
                <a:gd name="T10" fmla="*/ 1 w 2"/>
                <a:gd name="T11" fmla="*/ 1 h 3"/>
                <a:gd name="T12" fmla="*/ 0 w 2"/>
                <a:gd name="T13" fmla="*/ 3 h 3"/>
                <a:gd name="T14" fmla="*/ 0 w 2"/>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0" y="3"/>
                  </a:moveTo>
                  <a:cubicBezTo>
                    <a:pt x="0" y="3"/>
                    <a:pt x="0" y="3"/>
                    <a:pt x="0" y="3"/>
                  </a:cubicBezTo>
                  <a:cubicBezTo>
                    <a:pt x="0" y="3"/>
                    <a:pt x="0" y="3"/>
                    <a:pt x="0" y="2"/>
                  </a:cubicBezTo>
                  <a:cubicBezTo>
                    <a:pt x="0" y="2"/>
                    <a:pt x="0" y="1"/>
                    <a:pt x="1" y="1"/>
                  </a:cubicBezTo>
                  <a:cubicBezTo>
                    <a:pt x="1" y="1"/>
                    <a:pt x="1" y="0"/>
                    <a:pt x="1" y="1"/>
                  </a:cubicBezTo>
                  <a:cubicBezTo>
                    <a:pt x="1" y="1"/>
                    <a:pt x="2" y="1"/>
                    <a:pt x="1" y="1"/>
                  </a:cubicBezTo>
                  <a:cubicBezTo>
                    <a:pt x="1" y="2"/>
                    <a:pt x="1" y="2"/>
                    <a:pt x="0" y="3"/>
                  </a:cubicBezTo>
                  <a:cubicBezTo>
                    <a:pt x="0" y="3"/>
                    <a:pt x="0" y="3"/>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23" name="Freeform 472"/>
            <p:cNvSpPr/>
            <p:nvPr/>
          </p:nvSpPr>
          <p:spPr bwMode="auto">
            <a:xfrm>
              <a:off x="3792" y="2180"/>
              <a:ext cx="8" cy="8"/>
            </a:xfrm>
            <a:custGeom>
              <a:avLst/>
              <a:gdLst>
                <a:gd name="T0" fmla="*/ 1 w 3"/>
                <a:gd name="T1" fmla="*/ 3 h 3"/>
                <a:gd name="T2" fmla="*/ 1 w 3"/>
                <a:gd name="T3" fmla="*/ 3 h 3"/>
                <a:gd name="T4" fmla="*/ 1 w 3"/>
                <a:gd name="T5" fmla="*/ 3 h 3"/>
                <a:gd name="T6" fmla="*/ 2 w 3"/>
                <a:gd name="T7" fmla="*/ 0 h 3"/>
                <a:gd name="T8" fmla="*/ 2 w 3"/>
                <a:gd name="T9" fmla="*/ 0 h 3"/>
                <a:gd name="T10" fmla="*/ 2 w 3"/>
                <a:gd name="T11" fmla="*/ 1 h 3"/>
                <a:gd name="T12" fmla="*/ 1 w 3"/>
                <a:gd name="T13" fmla="*/ 3 h 3"/>
                <a:gd name="T14" fmla="*/ 1 w 3"/>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3">
                  <a:moveTo>
                    <a:pt x="1" y="3"/>
                  </a:moveTo>
                  <a:cubicBezTo>
                    <a:pt x="1" y="3"/>
                    <a:pt x="1" y="3"/>
                    <a:pt x="1" y="3"/>
                  </a:cubicBezTo>
                  <a:cubicBezTo>
                    <a:pt x="0" y="3"/>
                    <a:pt x="0" y="3"/>
                    <a:pt x="1" y="3"/>
                  </a:cubicBezTo>
                  <a:cubicBezTo>
                    <a:pt x="2" y="0"/>
                    <a:pt x="2" y="0"/>
                    <a:pt x="2" y="0"/>
                  </a:cubicBezTo>
                  <a:cubicBezTo>
                    <a:pt x="2" y="0"/>
                    <a:pt x="2" y="0"/>
                    <a:pt x="2" y="0"/>
                  </a:cubicBezTo>
                  <a:cubicBezTo>
                    <a:pt x="3" y="0"/>
                    <a:pt x="3" y="1"/>
                    <a:pt x="2" y="1"/>
                  </a:cubicBezTo>
                  <a:cubicBezTo>
                    <a:pt x="1" y="3"/>
                    <a:pt x="1" y="3"/>
                    <a:pt x="1" y="3"/>
                  </a:cubicBezTo>
                  <a:cubicBezTo>
                    <a:pt x="1" y="3"/>
                    <a:pt x="1" y="3"/>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24" name="Freeform 473"/>
            <p:cNvSpPr/>
            <p:nvPr/>
          </p:nvSpPr>
          <p:spPr bwMode="auto">
            <a:xfrm>
              <a:off x="3795" y="2183"/>
              <a:ext cx="7" cy="10"/>
            </a:xfrm>
            <a:custGeom>
              <a:avLst/>
              <a:gdLst>
                <a:gd name="T0" fmla="*/ 1 w 3"/>
                <a:gd name="T1" fmla="*/ 4 h 4"/>
                <a:gd name="T2" fmla="*/ 1 w 3"/>
                <a:gd name="T3" fmla="*/ 4 h 4"/>
                <a:gd name="T4" fmla="*/ 0 w 3"/>
                <a:gd name="T5" fmla="*/ 3 h 4"/>
                <a:gd name="T6" fmla="*/ 2 w 3"/>
                <a:gd name="T7" fmla="*/ 1 h 4"/>
                <a:gd name="T8" fmla="*/ 2 w 3"/>
                <a:gd name="T9" fmla="*/ 0 h 4"/>
                <a:gd name="T10" fmla="*/ 3 w 3"/>
                <a:gd name="T11" fmla="*/ 1 h 4"/>
                <a:gd name="T12" fmla="*/ 1 w 3"/>
                <a:gd name="T13" fmla="*/ 3 h 4"/>
                <a:gd name="T14" fmla="*/ 1 w 3"/>
                <a:gd name="T15" fmla="*/ 4 h 4"/>
                <a:gd name="T16" fmla="*/ 1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1" y="4"/>
                  </a:moveTo>
                  <a:cubicBezTo>
                    <a:pt x="1" y="4"/>
                    <a:pt x="1" y="4"/>
                    <a:pt x="1" y="4"/>
                  </a:cubicBezTo>
                  <a:cubicBezTo>
                    <a:pt x="0" y="4"/>
                    <a:pt x="0" y="3"/>
                    <a:pt x="0" y="3"/>
                  </a:cubicBezTo>
                  <a:cubicBezTo>
                    <a:pt x="1" y="2"/>
                    <a:pt x="1" y="1"/>
                    <a:pt x="2" y="1"/>
                  </a:cubicBezTo>
                  <a:cubicBezTo>
                    <a:pt x="2" y="0"/>
                    <a:pt x="2" y="0"/>
                    <a:pt x="2" y="0"/>
                  </a:cubicBezTo>
                  <a:cubicBezTo>
                    <a:pt x="3" y="1"/>
                    <a:pt x="3" y="1"/>
                    <a:pt x="3" y="1"/>
                  </a:cubicBezTo>
                  <a:cubicBezTo>
                    <a:pt x="2" y="2"/>
                    <a:pt x="2" y="2"/>
                    <a:pt x="1" y="3"/>
                  </a:cubicBezTo>
                  <a:cubicBezTo>
                    <a:pt x="1" y="3"/>
                    <a:pt x="1" y="4"/>
                    <a:pt x="1" y="4"/>
                  </a:cubicBezTo>
                  <a:cubicBezTo>
                    <a:pt x="1" y="4"/>
                    <a:pt x="1" y="4"/>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25" name="Freeform 474"/>
            <p:cNvSpPr/>
            <p:nvPr/>
          </p:nvSpPr>
          <p:spPr bwMode="auto">
            <a:xfrm>
              <a:off x="3800" y="2188"/>
              <a:ext cx="5" cy="10"/>
            </a:xfrm>
            <a:custGeom>
              <a:avLst/>
              <a:gdLst>
                <a:gd name="T0" fmla="*/ 0 w 2"/>
                <a:gd name="T1" fmla="*/ 4 h 4"/>
                <a:gd name="T2" fmla="*/ 0 w 2"/>
                <a:gd name="T3" fmla="*/ 4 h 4"/>
                <a:gd name="T4" fmla="*/ 0 w 2"/>
                <a:gd name="T5" fmla="*/ 3 h 4"/>
                <a:gd name="T6" fmla="*/ 1 w 2"/>
                <a:gd name="T7" fmla="*/ 0 h 4"/>
                <a:gd name="T8" fmla="*/ 2 w 2"/>
                <a:gd name="T9" fmla="*/ 0 h 4"/>
                <a:gd name="T10" fmla="*/ 2 w 2"/>
                <a:gd name="T11" fmla="*/ 0 h 4"/>
                <a:gd name="T12" fmla="*/ 1 w 2"/>
                <a:gd name="T13" fmla="*/ 3 h 4"/>
                <a:gd name="T14" fmla="*/ 0 w 2"/>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4">
                  <a:moveTo>
                    <a:pt x="0" y="4"/>
                  </a:moveTo>
                  <a:cubicBezTo>
                    <a:pt x="0" y="4"/>
                    <a:pt x="0" y="4"/>
                    <a:pt x="0" y="4"/>
                  </a:cubicBezTo>
                  <a:cubicBezTo>
                    <a:pt x="0" y="4"/>
                    <a:pt x="0" y="3"/>
                    <a:pt x="0" y="3"/>
                  </a:cubicBezTo>
                  <a:cubicBezTo>
                    <a:pt x="1" y="0"/>
                    <a:pt x="1" y="0"/>
                    <a:pt x="1" y="0"/>
                  </a:cubicBezTo>
                  <a:cubicBezTo>
                    <a:pt x="1" y="0"/>
                    <a:pt x="2" y="0"/>
                    <a:pt x="2" y="0"/>
                  </a:cubicBezTo>
                  <a:cubicBezTo>
                    <a:pt x="2" y="0"/>
                    <a:pt x="2" y="0"/>
                    <a:pt x="2" y="0"/>
                  </a:cubicBezTo>
                  <a:cubicBezTo>
                    <a:pt x="1" y="3"/>
                    <a:pt x="1" y="3"/>
                    <a:pt x="1" y="3"/>
                  </a:cubicBezTo>
                  <a:cubicBezTo>
                    <a:pt x="1" y="4"/>
                    <a:pt x="0" y="4"/>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26" name="Freeform 475"/>
            <p:cNvSpPr/>
            <p:nvPr/>
          </p:nvSpPr>
          <p:spPr bwMode="auto">
            <a:xfrm>
              <a:off x="3802" y="2190"/>
              <a:ext cx="8" cy="10"/>
            </a:xfrm>
            <a:custGeom>
              <a:avLst/>
              <a:gdLst>
                <a:gd name="T0" fmla="*/ 1 w 3"/>
                <a:gd name="T1" fmla="*/ 4 h 4"/>
                <a:gd name="T2" fmla="*/ 1 w 3"/>
                <a:gd name="T3" fmla="*/ 4 h 4"/>
                <a:gd name="T4" fmla="*/ 0 w 3"/>
                <a:gd name="T5" fmla="*/ 3 h 4"/>
                <a:gd name="T6" fmla="*/ 2 w 3"/>
                <a:gd name="T7" fmla="*/ 0 h 4"/>
                <a:gd name="T8" fmla="*/ 3 w 3"/>
                <a:gd name="T9" fmla="*/ 0 h 4"/>
                <a:gd name="T10" fmla="*/ 3 w 3"/>
                <a:gd name="T11" fmla="*/ 0 h 4"/>
                <a:gd name="T12" fmla="*/ 1 w 3"/>
                <a:gd name="T13" fmla="*/ 4 h 4"/>
                <a:gd name="T14" fmla="*/ 1 w 3"/>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1" y="4"/>
                  </a:moveTo>
                  <a:cubicBezTo>
                    <a:pt x="1" y="4"/>
                    <a:pt x="1" y="4"/>
                    <a:pt x="1" y="4"/>
                  </a:cubicBezTo>
                  <a:cubicBezTo>
                    <a:pt x="0" y="4"/>
                    <a:pt x="0" y="4"/>
                    <a:pt x="0" y="3"/>
                  </a:cubicBezTo>
                  <a:cubicBezTo>
                    <a:pt x="1" y="2"/>
                    <a:pt x="1" y="1"/>
                    <a:pt x="2" y="0"/>
                  </a:cubicBezTo>
                  <a:cubicBezTo>
                    <a:pt x="2" y="0"/>
                    <a:pt x="2" y="0"/>
                    <a:pt x="3" y="0"/>
                  </a:cubicBezTo>
                  <a:cubicBezTo>
                    <a:pt x="3" y="0"/>
                    <a:pt x="3" y="0"/>
                    <a:pt x="3" y="0"/>
                  </a:cubicBezTo>
                  <a:cubicBezTo>
                    <a:pt x="2" y="1"/>
                    <a:pt x="2" y="3"/>
                    <a:pt x="1" y="4"/>
                  </a:cubicBezTo>
                  <a:cubicBezTo>
                    <a:pt x="1" y="4"/>
                    <a:pt x="1" y="4"/>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27" name="Freeform 476"/>
            <p:cNvSpPr/>
            <p:nvPr/>
          </p:nvSpPr>
          <p:spPr bwMode="auto">
            <a:xfrm>
              <a:off x="3807" y="2193"/>
              <a:ext cx="8" cy="12"/>
            </a:xfrm>
            <a:custGeom>
              <a:avLst/>
              <a:gdLst>
                <a:gd name="T0" fmla="*/ 1 w 3"/>
                <a:gd name="T1" fmla="*/ 5 h 5"/>
                <a:gd name="T2" fmla="*/ 0 w 3"/>
                <a:gd name="T3" fmla="*/ 5 h 5"/>
                <a:gd name="T4" fmla="*/ 0 w 3"/>
                <a:gd name="T5" fmla="*/ 4 h 5"/>
                <a:gd name="T6" fmla="*/ 2 w 3"/>
                <a:gd name="T7" fmla="*/ 0 h 5"/>
                <a:gd name="T8" fmla="*/ 2 w 3"/>
                <a:gd name="T9" fmla="*/ 0 h 5"/>
                <a:gd name="T10" fmla="*/ 3 w 3"/>
                <a:gd name="T11" fmla="*/ 0 h 5"/>
                <a:gd name="T12" fmla="*/ 3 w 3"/>
                <a:gd name="T13" fmla="*/ 0 h 5"/>
                <a:gd name="T14" fmla="*/ 3 w 3"/>
                <a:gd name="T15" fmla="*/ 1 h 5"/>
                <a:gd name="T16" fmla="*/ 1 w 3"/>
                <a:gd name="T17" fmla="*/ 4 h 5"/>
                <a:gd name="T18" fmla="*/ 1 w 3"/>
                <a:gd name="T1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5">
                  <a:moveTo>
                    <a:pt x="1" y="5"/>
                  </a:moveTo>
                  <a:cubicBezTo>
                    <a:pt x="1" y="5"/>
                    <a:pt x="1" y="5"/>
                    <a:pt x="0" y="5"/>
                  </a:cubicBezTo>
                  <a:cubicBezTo>
                    <a:pt x="0" y="5"/>
                    <a:pt x="0" y="4"/>
                    <a:pt x="0" y="4"/>
                  </a:cubicBezTo>
                  <a:cubicBezTo>
                    <a:pt x="1" y="3"/>
                    <a:pt x="1" y="1"/>
                    <a:pt x="2" y="0"/>
                  </a:cubicBezTo>
                  <a:cubicBezTo>
                    <a:pt x="2" y="0"/>
                    <a:pt x="2" y="0"/>
                    <a:pt x="2" y="0"/>
                  </a:cubicBezTo>
                  <a:cubicBezTo>
                    <a:pt x="3" y="0"/>
                    <a:pt x="3" y="0"/>
                    <a:pt x="3" y="0"/>
                  </a:cubicBezTo>
                  <a:cubicBezTo>
                    <a:pt x="3" y="0"/>
                    <a:pt x="3" y="0"/>
                    <a:pt x="3" y="0"/>
                  </a:cubicBezTo>
                  <a:cubicBezTo>
                    <a:pt x="3" y="1"/>
                    <a:pt x="3" y="1"/>
                    <a:pt x="3" y="1"/>
                  </a:cubicBezTo>
                  <a:cubicBezTo>
                    <a:pt x="2" y="2"/>
                    <a:pt x="2" y="3"/>
                    <a:pt x="1" y="4"/>
                  </a:cubicBezTo>
                  <a:cubicBezTo>
                    <a:pt x="1" y="5"/>
                    <a:pt x="1" y="5"/>
                    <a:pt x="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28" name="Freeform 477"/>
            <p:cNvSpPr/>
            <p:nvPr/>
          </p:nvSpPr>
          <p:spPr bwMode="auto">
            <a:xfrm>
              <a:off x="3812" y="2195"/>
              <a:ext cx="10" cy="13"/>
            </a:xfrm>
            <a:custGeom>
              <a:avLst/>
              <a:gdLst>
                <a:gd name="T0" fmla="*/ 1 w 4"/>
                <a:gd name="T1" fmla="*/ 5 h 5"/>
                <a:gd name="T2" fmla="*/ 1 w 4"/>
                <a:gd name="T3" fmla="*/ 5 h 5"/>
                <a:gd name="T4" fmla="*/ 1 w 4"/>
                <a:gd name="T5" fmla="*/ 4 h 5"/>
                <a:gd name="T6" fmla="*/ 3 w 4"/>
                <a:gd name="T7" fmla="*/ 0 h 5"/>
                <a:gd name="T8" fmla="*/ 3 w 4"/>
                <a:gd name="T9" fmla="*/ 0 h 5"/>
                <a:gd name="T10" fmla="*/ 3 w 4"/>
                <a:gd name="T11" fmla="*/ 1 h 5"/>
                <a:gd name="T12" fmla="*/ 1 w 4"/>
                <a:gd name="T13" fmla="*/ 4 h 5"/>
                <a:gd name="T14" fmla="*/ 1 w 4"/>
                <a:gd name="T15" fmla="*/ 5 h 5"/>
                <a:gd name="T16" fmla="*/ 1 w 4"/>
                <a:gd name="T17" fmla="*/ 5 h 5"/>
                <a:gd name="T18" fmla="*/ 1 w 4"/>
                <a:gd name="T1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5">
                  <a:moveTo>
                    <a:pt x="1" y="5"/>
                  </a:moveTo>
                  <a:cubicBezTo>
                    <a:pt x="1" y="5"/>
                    <a:pt x="1" y="5"/>
                    <a:pt x="1" y="5"/>
                  </a:cubicBezTo>
                  <a:cubicBezTo>
                    <a:pt x="0" y="5"/>
                    <a:pt x="1" y="4"/>
                    <a:pt x="1" y="4"/>
                  </a:cubicBezTo>
                  <a:cubicBezTo>
                    <a:pt x="3" y="0"/>
                    <a:pt x="3" y="0"/>
                    <a:pt x="3" y="0"/>
                  </a:cubicBezTo>
                  <a:cubicBezTo>
                    <a:pt x="3" y="0"/>
                    <a:pt x="3" y="0"/>
                    <a:pt x="3" y="0"/>
                  </a:cubicBezTo>
                  <a:cubicBezTo>
                    <a:pt x="3" y="0"/>
                    <a:pt x="4" y="0"/>
                    <a:pt x="3" y="1"/>
                  </a:cubicBezTo>
                  <a:cubicBezTo>
                    <a:pt x="1" y="4"/>
                    <a:pt x="1" y="4"/>
                    <a:pt x="1" y="4"/>
                  </a:cubicBezTo>
                  <a:cubicBezTo>
                    <a:pt x="1" y="4"/>
                    <a:pt x="1" y="5"/>
                    <a:pt x="1" y="5"/>
                  </a:cubicBezTo>
                  <a:cubicBezTo>
                    <a:pt x="1" y="5"/>
                    <a:pt x="1" y="5"/>
                    <a:pt x="1" y="5"/>
                  </a:cubicBezTo>
                  <a:cubicBezTo>
                    <a:pt x="1" y="5"/>
                    <a:pt x="1" y="5"/>
                    <a:pt x="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29" name="Freeform 478"/>
            <p:cNvSpPr/>
            <p:nvPr/>
          </p:nvSpPr>
          <p:spPr bwMode="auto">
            <a:xfrm>
              <a:off x="3820" y="2198"/>
              <a:ext cx="7" cy="15"/>
            </a:xfrm>
            <a:custGeom>
              <a:avLst/>
              <a:gdLst>
                <a:gd name="T0" fmla="*/ 1 w 3"/>
                <a:gd name="T1" fmla="*/ 6 h 6"/>
                <a:gd name="T2" fmla="*/ 0 w 3"/>
                <a:gd name="T3" fmla="*/ 5 h 6"/>
                <a:gd name="T4" fmla="*/ 0 w 3"/>
                <a:gd name="T5" fmla="*/ 5 h 6"/>
                <a:gd name="T6" fmla="*/ 2 w 3"/>
                <a:gd name="T7" fmla="*/ 0 h 6"/>
                <a:gd name="T8" fmla="*/ 3 w 3"/>
                <a:gd name="T9" fmla="*/ 0 h 6"/>
                <a:gd name="T10" fmla="*/ 3 w 3"/>
                <a:gd name="T11" fmla="*/ 0 h 6"/>
                <a:gd name="T12" fmla="*/ 1 w 3"/>
                <a:gd name="T13" fmla="*/ 5 h 6"/>
                <a:gd name="T14" fmla="*/ 1 w 3"/>
                <a:gd name="T15" fmla="*/ 6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6">
                  <a:moveTo>
                    <a:pt x="1" y="6"/>
                  </a:moveTo>
                  <a:cubicBezTo>
                    <a:pt x="1" y="6"/>
                    <a:pt x="0" y="6"/>
                    <a:pt x="0" y="5"/>
                  </a:cubicBezTo>
                  <a:cubicBezTo>
                    <a:pt x="0" y="5"/>
                    <a:pt x="0" y="5"/>
                    <a:pt x="0" y="5"/>
                  </a:cubicBezTo>
                  <a:cubicBezTo>
                    <a:pt x="1" y="3"/>
                    <a:pt x="2" y="1"/>
                    <a:pt x="2" y="0"/>
                  </a:cubicBezTo>
                  <a:cubicBezTo>
                    <a:pt x="3" y="0"/>
                    <a:pt x="3" y="0"/>
                    <a:pt x="3" y="0"/>
                  </a:cubicBezTo>
                  <a:cubicBezTo>
                    <a:pt x="3" y="0"/>
                    <a:pt x="3" y="0"/>
                    <a:pt x="3" y="0"/>
                  </a:cubicBezTo>
                  <a:cubicBezTo>
                    <a:pt x="2" y="2"/>
                    <a:pt x="2" y="4"/>
                    <a:pt x="1" y="5"/>
                  </a:cubicBezTo>
                  <a:cubicBezTo>
                    <a:pt x="1" y="5"/>
                    <a:pt x="1" y="6"/>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30" name="Freeform 479"/>
            <p:cNvSpPr/>
            <p:nvPr/>
          </p:nvSpPr>
          <p:spPr bwMode="auto">
            <a:xfrm>
              <a:off x="3825" y="2198"/>
              <a:ext cx="7" cy="15"/>
            </a:xfrm>
            <a:custGeom>
              <a:avLst/>
              <a:gdLst>
                <a:gd name="T0" fmla="*/ 1 w 3"/>
                <a:gd name="T1" fmla="*/ 6 h 6"/>
                <a:gd name="T2" fmla="*/ 1 w 3"/>
                <a:gd name="T3" fmla="*/ 6 h 6"/>
                <a:gd name="T4" fmla="*/ 0 w 3"/>
                <a:gd name="T5" fmla="*/ 6 h 6"/>
                <a:gd name="T6" fmla="*/ 2 w 3"/>
                <a:gd name="T7" fmla="*/ 1 h 6"/>
                <a:gd name="T8" fmla="*/ 3 w 3"/>
                <a:gd name="T9" fmla="*/ 0 h 6"/>
                <a:gd name="T10" fmla="*/ 3 w 3"/>
                <a:gd name="T11" fmla="*/ 1 h 6"/>
                <a:gd name="T12" fmla="*/ 1 w 3"/>
                <a:gd name="T13" fmla="*/ 6 h 6"/>
                <a:gd name="T14" fmla="*/ 1 w 3"/>
                <a:gd name="T15" fmla="*/ 6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6">
                  <a:moveTo>
                    <a:pt x="1" y="6"/>
                  </a:moveTo>
                  <a:cubicBezTo>
                    <a:pt x="1" y="6"/>
                    <a:pt x="1" y="6"/>
                    <a:pt x="1" y="6"/>
                  </a:cubicBezTo>
                  <a:cubicBezTo>
                    <a:pt x="1" y="6"/>
                    <a:pt x="0" y="6"/>
                    <a:pt x="0" y="6"/>
                  </a:cubicBezTo>
                  <a:cubicBezTo>
                    <a:pt x="1" y="4"/>
                    <a:pt x="2" y="2"/>
                    <a:pt x="2" y="1"/>
                  </a:cubicBezTo>
                  <a:cubicBezTo>
                    <a:pt x="2" y="0"/>
                    <a:pt x="3" y="0"/>
                    <a:pt x="3" y="0"/>
                  </a:cubicBezTo>
                  <a:cubicBezTo>
                    <a:pt x="3" y="0"/>
                    <a:pt x="3" y="1"/>
                    <a:pt x="3" y="1"/>
                  </a:cubicBezTo>
                  <a:cubicBezTo>
                    <a:pt x="2" y="3"/>
                    <a:pt x="2" y="4"/>
                    <a:pt x="1" y="6"/>
                  </a:cubicBezTo>
                  <a:cubicBezTo>
                    <a:pt x="1" y="6"/>
                    <a:pt x="1" y="6"/>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31" name="Freeform 480"/>
            <p:cNvSpPr/>
            <p:nvPr/>
          </p:nvSpPr>
          <p:spPr bwMode="auto">
            <a:xfrm>
              <a:off x="3832" y="2198"/>
              <a:ext cx="8" cy="15"/>
            </a:xfrm>
            <a:custGeom>
              <a:avLst/>
              <a:gdLst>
                <a:gd name="T0" fmla="*/ 0 w 3"/>
                <a:gd name="T1" fmla="*/ 6 h 6"/>
                <a:gd name="T2" fmla="*/ 0 w 3"/>
                <a:gd name="T3" fmla="*/ 6 h 6"/>
                <a:gd name="T4" fmla="*/ 0 w 3"/>
                <a:gd name="T5" fmla="*/ 6 h 6"/>
                <a:gd name="T6" fmla="*/ 2 w 3"/>
                <a:gd name="T7" fmla="*/ 0 h 6"/>
                <a:gd name="T8" fmla="*/ 2 w 3"/>
                <a:gd name="T9" fmla="*/ 0 h 6"/>
                <a:gd name="T10" fmla="*/ 3 w 3"/>
                <a:gd name="T11" fmla="*/ 1 h 6"/>
                <a:gd name="T12" fmla="*/ 1 w 3"/>
                <a:gd name="T13" fmla="*/ 6 h 6"/>
                <a:gd name="T14" fmla="*/ 0 w 3"/>
                <a:gd name="T15" fmla="*/ 6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6">
                  <a:moveTo>
                    <a:pt x="0" y="6"/>
                  </a:moveTo>
                  <a:cubicBezTo>
                    <a:pt x="0" y="6"/>
                    <a:pt x="0" y="6"/>
                    <a:pt x="0" y="6"/>
                  </a:cubicBezTo>
                  <a:cubicBezTo>
                    <a:pt x="0" y="6"/>
                    <a:pt x="0" y="6"/>
                    <a:pt x="0" y="6"/>
                  </a:cubicBezTo>
                  <a:cubicBezTo>
                    <a:pt x="2" y="0"/>
                    <a:pt x="2" y="0"/>
                    <a:pt x="2" y="0"/>
                  </a:cubicBezTo>
                  <a:cubicBezTo>
                    <a:pt x="2" y="0"/>
                    <a:pt x="2" y="0"/>
                    <a:pt x="2" y="0"/>
                  </a:cubicBezTo>
                  <a:cubicBezTo>
                    <a:pt x="3" y="0"/>
                    <a:pt x="3" y="0"/>
                    <a:pt x="3" y="1"/>
                  </a:cubicBezTo>
                  <a:cubicBezTo>
                    <a:pt x="1" y="6"/>
                    <a:pt x="1" y="6"/>
                    <a:pt x="1" y="6"/>
                  </a:cubicBezTo>
                  <a:cubicBezTo>
                    <a:pt x="1" y="6"/>
                    <a:pt x="0" y="6"/>
                    <a:pt x="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32" name="Freeform 481"/>
            <p:cNvSpPr/>
            <p:nvPr/>
          </p:nvSpPr>
          <p:spPr bwMode="auto">
            <a:xfrm>
              <a:off x="3837" y="2198"/>
              <a:ext cx="8" cy="15"/>
            </a:xfrm>
            <a:custGeom>
              <a:avLst/>
              <a:gdLst>
                <a:gd name="T0" fmla="*/ 1 w 3"/>
                <a:gd name="T1" fmla="*/ 6 h 6"/>
                <a:gd name="T2" fmla="*/ 0 w 3"/>
                <a:gd name="T3" fmla="*/ 6 h 6"/>
                <a:gd name="T4" fmla="*/ 0 w 3"/>
                <a:gd name="T5" fmla="*/ 6 h 6"/>
                <a:gd name="T6" fmla="*/ 2 w 3"/>
                <a:gd name="T7" fmla="*/ 1 h 6"/>
                <a:gd name="T8" fmla="*/ 3 w 3"/>
                <a:gd name="T9" fmla="*/ 0 h 6"/>
                <a:gd name="T10" fmla="*/ 3 w 3"/>
                <a:gd name="T11" fmla="*/ 1 h 6"/>
                <a:gd name="T12" fmla="*/ 1 w 3"/>
                <a:gd name="T13" fmla="*/ 5 h 6"/>
                <a:gd name="T14" fmla="*/ 1 w 3"/>
                <a:gd name="T15" fmla="*/ 6 h 6"/>
                <a:gd name="T16" fmla="*/ 1 w 3"/>
                <a:gd name="T17" fmla="*/ 6 h 6"/>
                <a:gd name="T18" fmla="*/ 1 w 3"/>
                <a:gd name="T19"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6">
                  <a:moveTo>
                    <a:pt x="1" y="6"/>
                  </a:moveTo>
                  <a:cubicBezTo>
                    <a:pt x="1" y="6"/>
                    <a:pt x="0" y="6"/>
                    <a:pt x="0" y="6"/>
                  </a:cubicBezTo>
                  <a:cubicBezTo>
                    <a:pt x="0" y="6"/>
                    <a:pt x="0" y="6"/>
                    <a:pt x="0" y="6"/>
                  </a:cubicBezTo>
                  <a:cubicBezTo>
                    <a:pt x="2" y="1"/>
                    <a:pt x="2" y="1"/>
                    <a:pt x="2" y="1"/>
                  </a:cubicBezTo>
                  <a:cubicBezTo>
                    <a:pt x="3" y="0"/>
                    <a:pt x="3" y="0"/>
                    <a:pt x="3" y="0"/>
                  </a:cubicBezTo>
                  <a:cubicBezTo>
                    <a:pt x="3" y="0"/>
                    <a:pt x="3" y="1"/>
                    <a:pt x="3" y="1"/>
                  </a:cubicBezTo>
                  <a:cubicBezTo>
                    <a:pt x="1" y="5"/>
                    <a:pt x="1" y="5"/>
                    <a:pt x="1" y="5"/>
                  </a:cubicBezTo>
                  <a:cubicBezTo>
                    <a:pt x="1" y="6"/>
                    <a:pt x="1" y="6"/>
                    <a:pt x="1" y="6"/>
                  </a:cubicBezTo>
                  <a:cubicBezTo>
                    <a:pt x="1" y="6"/>
                    <a:pt x="1" y="6"/>
                    <a:pt x="1" y="6"/>
                  </a:cubicBezTo>
                  <a:cubicBezTo>
                    <a:pt x="1" y="6"/>
                    <a:pt x="1" y="6"/>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33" name="Freeform 482"/>
            <p:cNvSpPr/>
            <p:nvPr/>
          </p:nvSpPr>
          <p:spPr bwMode="auto">
            <a:xfrm>
              <a:off x="3845" y="2198"/>
              <a:ext cx="8" cy="15"/>
            </a:xfrm>
            <a:custGeom>
              <a:avLst/>
              <a:gdLst>
                <a:gd name="T0" fmla="*/ 0 w 3"/>
                <a:gd name="T1" fmla="*/ 6 h 6"/>
                <a:gd name="T2" fmla="*/ 0 w 3"/>
                <a:gd name="T3" fmla="*/ 6 h 6"/>
                <a:gd name="T4" fmla="*/ 0 w 3"/>
                <a:gd name="T5" fmla="*/ 6 h 6"/>
                <a:gd name="T6" fmla="*/ 2 w 3"/>
                <a:gd name="T7" fmla="*/ 0 h 6"/>
                <a:gd name="T8" fmla="*/ 2 w 3"/>
                <a:gd name="T9" fmla="*/ 0 h 6"/>
                <a:gd name="T10" fmla="*/ 3 w 3"/>
                <a:gd name="T11" fmla="*/ 0 h 6"/>
                <a:gd name="T12" fmla="*/ 1 w 3"/>
                <a:gd name="T13" fmla="*/ 6 h 6"/>
                <a:gd name="T14" fmla="*/ 0 w 3"/>
                <a:gd name="T15" fmla="*/ 6 h 6"/>
                <a:gd name="T16" fmla="*/ 0 w 3"/>
                <a:gd name="T1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6">
                  <a:moveTo>
                    <a:pt x="0" y="6"/>
                  </a:moveTo>
                  <a:cubicBezTo>
                    <a:pt x="0" y="6"/>
                    <a:pt x="0" y="6"/>
                    <a:pt x="0" y="6"/>
                  </a:cubicBezTo>
                  <a:cubicBezTo>
                    <a:pt x="0" y="6"/>
                    <a:pt x="0" y="6"/>
                    <a:pt x="0" y="6"/>
                  </a:cubicBezTo>
                  <a:cubicBezTo>
                    <a:pt x="0" y="4"/>
                    <a:pt x="1" y="2"/>
                    <a:pt x="2" y="0"/>
                  </a:cubicBezTo>
                  <a:cubicBezTo>
                    <a:pt x="2" y="0"/>
                    <a:pt x="2" y="0"/>
                    <a:pt x="2" y="0"/>
                  </a:cubicBezTo>
                  <a:cubicBezTo>
                    <a:pt x="3" y="0"/>
                    <a:pt x="3" y="0"/>
                    <a:pt x="3" y="0"/>
                  </a:cubicBezTo>
                  <a:cubicBezTo>
                    <a:pt x="2" y="2"/>
                    <a:pt x="1" y="4"/>
                    <a:pt x="1" y="6"/>
                  </a:cubicBezTo>
                  <a:cubicBezTo>
                    <a:pt x="1" y="6"/>
                    <a:pt x="1" y="6"/>
                    <a:pt x="0" y="6"/>
                  </a:cubicBezTo>
                  <a:cubicBezTo>
                    <a:pt x="0" y="6"/>
                    <a:pt x="0" y="6"/>
                    <a:pt x="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34" name="Freeform 483"/>
            <p:cNvSpPr/>
            <p:nvPr/>
          </p:nvSpPr>
          <p:spPr bwMode="auto">
            <a:xfrm>
              <a:off x="3848" y="2203"/>
              <a:ext cx="5" cy="10"/>
            </a:xfrm>
            <a:custGeom>
              <a:avLst/>
              <a:gdLst>
                <a:gd name="T0" fmla="*/ 1 w 2"/>
                <a:gd name="T1" fmla="*/ 4 h 4"/>
                <a:gd name="T2" fmla="*/ 0 w 2"/>
                <a:gd name="T3" fmla="*/ 4 h 4"/>
                <a:gd name="T4" fmla="*/ 0 w 2"/>
                <a:gd name="T5" fmla="*/ 3 h 4"/>
                <a:gd name="T6" fmla="*/ 2 w 2"/>
                <a:gd name="T7" fmla="*/ 0 h 4"/>
                <a:gd name="T8" fmla="*/ 2 w 2"/>
                <a:gd name="T9" fmla="*/ 0 h 4"/>
                <a:gd name="T10" fmla="*/ 2 w 2"/>
                <a:gd name="T11" fmla="*/ 0 h 4"/>
                <a:gd name="T12" fmla="*/ 1 w 2"/>
                <a:gd name="T13" fmla="*/ 3 h 4"/>
                <a:gd name="T14" fmla="*/ 1 w 2"/>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4">
                  <a:moveTo>
                    <a:pt x="1" y="4"/>
                  </a:moveTo>
                  <a:cubicBezTo>
                    <a:pt x="1" y="4"/>
                    <a:pt x="1" y="4"/>
                    <a:pt x="0" y="4"/>
                  </a:cubicBezTo>
                  <a:cubicBezTo>
                    <a:pt x="0" y="4"/>
                    <a:pt x="0" y="3"/>
                    <a:pt x="0" y="3"/>
                  </a:cubicBezTo>
                  <a:cubicBezTo>
                    <a:pt x="2" y="0"/>
                    <a:pt x="2" y="0"/>
                    <a:pt x="2" y="0"/>
                  </a:cubicBezTo>
                  <a:cubicBezTo>
                    <a:pt x="2" y="0"/>
                    <a:pt x="2" y="0"/>
                    <a:pt x="2" y="0"/>
                  </a:cubicBezTo>
                  <a:cubicBezTo>
                    <a:pt x="2" y="0"/>
                    <a:pt x="2" y="0"/>
                    <a:pt x="2" y="0"/>
                  </a:cubicBezTo>
                  <a:cubicBezTo>
                    <a:pt x="1" y="3"/>
                    <a:pt x="1" y="3"/>
                    <a:pt x="1" y="3"/>
                  </a:cubicBezTo>
                  <a:cubicBezTo>
                    <a:pt x="1" y="4"/>
                    <a:pt x="1" y="4"/>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35" name="Freeform 484"/>
            <p:cNvSpPr/>
            <p:nvPr/>
          </p:nvSpPr>
          <p:spPr bwMode="auto">
            <a:xfrm>
              <a:off x="3842" y="2168"/>
              <a:ext cx="3" cy="5"/>
            </a:xfrm>
            <a:custGeom>
              <a:avLst/>
              <a:gdLst>
                <a:gd name="T0" fmla="*/ 0 w 1"/>
                <a:gd name="T1" fmla="*/ 2 h 2"/>
                <a:gd name="T2" fmla="*/ 0 w 1"/>
                <a:gd name="T3" fmla="*/ 2 h 2"/>
                <a:gd name="T4" fmla="*/ 0 w 1"/>
                <a:gd name="T5" fmla="*/ 1 h 2"/>
                <a:gd name="T6" fmla="*/ 0 w 1"/>
                <a:gd name="T7" fmla="*/ 0 h 2"/>
                <a:gd name="T8" fmla="*/ 1 w 1"/>
                <a:gd name="T9" fmla="*/ 0 h 2"/>
                <a:gd name="T10" fmla="*/ 1 w 1"/>
                <a:gd name="T11" fmla="*/ 0 h 2"/>
                <a:gd name="T12" fmla="*/ 0 w 1"/>
                <a:gd name="T13" fmla="*/ 2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2"/>
                    <a:pt x="0" y="1"/>
                  </a:cubicBezTo>
                  <a:cubicBezTo>
                    <a:pt x="0" y="0"/>
                    <a:pt x="0" y="0"/>
                    <a:pt x="0" y="0"/>
                  </a:cubicBezTo>
                  <a:cubicBezTo>
                    <a:pt x="0" y="0"/>
                    <a:pt x="1" y="0"/>
                    <a:pt x="1" y="0"/>
                  </a:cubicBezTo>
                  <a:cubicBezTo>
                    <a:pt x="1" y="0"/>
                    <a:pt x="1" y="0"/>
                    <a:pt x="1" y="0"/>
                  </a:cubicBezTo>
                  <a:cubicBezTo>
                    <a:pt x="0" y="2"/>
                    <a:pt x="0" y="2"/>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36" name="Freeform 485"/>
            <p:cNvSpPr/>
            <p:nvPr/>
          </p:nvSpPr>
          <p:spPr bwMode="auto">
            <a:xfrm>
              <a:off x="3842" y="2168"/>
              <a:ext cx="6" cy="7"/>
            </a:xfrm>
            <a:custGeom>
              <a:avLst/>
              <a:gdLst>
                <a:gd name="T0" fmla="*/ 1 w 2"/>
                <a:gd name="T1" fmla="*/ 3 h 3"/>
                <a:gd name="T2" fmla="*/ 1 w 2"/>
                <a:gd name="T3" fmla="*/ 3 h 3"/>
                <a:gd name="T4" fmla="*/ 1 w 2"/>
                <a:gd name="T5" fmla="*/ 2 h 3"/>
                <a:gd name="T6" fmla="*/ 1 w 2"/>
                <a:gd name="T7" fmla="*/ 1 h 3"/>
                <a:gd name="T8" fmla="*/ 2 w 2"/>
                <a:gd name="T9" fmla="*/ 0 h 3"/>
                <a:gd name="T10" fmla="*/ 2 w 2"/>
                <a:gd name="T11" fmla="*/ 1 h 3"/>
                <a:gd name="T12" fmla="*/ 1 w 2"/>
                <a:gd name="T13" fmla="*/ 3 h 3"/>
                <a:gd name="T14" fmla="*/ 1 w 2"/>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1" y="3"/>
                  </a:moveTo>
                  <a:cubicBezTo>
                    <a:pt x="1" y="3"/>
                    <a:pt x="1" y="3"/>
                    <a:pt x="1" y="3"/>
                  </a:cubicBezTo>
                  <a:cubicBezTo>
                    <a:pt x="0" y="3"/>
                    <a:pt x="0" y="3"/>
                    <a:pt x="1" y="2"/>
                  </a:cubicBezTo>
                  <a:cubicBezTo>
                    <a:pt x="1" y="2"/>
                    <a:pt x="1" y="1"/>
                    <a:pt x="1" y="1"/>
                  </a:cubicBezTo>
                  <a:cubicBezTo>
                    <a:pt x="1" y="1"/>
                    <a:pt x="1" y="0"/>
                    <a:pt x="2" y="0"/>
                  </a:cubicBezTo>
                  <a:cubicBezTo>
                    <a:pt x="2" y="1"/>
                    <a:pt x="2" y="1"/>
                    <a:pt x="2" y="1"/>
                  </a:cubicBezTo>
                  <a:cubicBezTo>
                    <a:pt x="2" y="2"/>
                    <a:pt x="2" y="2"/>
                    <a:pt x="1" y="3"/>
                  </a:cubicBezTo>
                  <a:cubicBezTo>
                    <a:pt x="1" y="3"/>
                    <a:pt x="1" y="3"/>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37" name="Freeform 486"/>
            <p:cNvSpPr/>
            <p:nvPr/>
          </p:nvSpPr>
          <p:spPr bwMode="auto">
            <a:xfrm>
              <a:off x="3845" y="2173"/>
              <a:ext cx="5" cy="7"/>
            </a:xfrm>
            <a:custGeom>
              <a:avLst/>
              <a:gdLst>
                <a:gd name="T0" fmla="*/ 0 w 2"/>
                <a:gd name="T1" fmla="*/ 3 h 3"/>
                <a:gd name="T2" fmla="*/ 0 w 2"/>
                <a:gd name="T3" fmla="*/ 3 h 3"/>
                <a:gd name="T4" fmla="*/ 0 w 2"/>
                <a:gd name="T5" fmla="*/ 2 h 3"/>
                <a:gd name="T6" fmla="*/ 1 w 2"/>
                <a:gd name="T7" fmla="*/ 1 h 3"/>
                <a:gd name="T8" fmla="*/ 2 w 2"/>
                <a:gd name="T9" fmla="*/ 0 h 3"/>
                <a:gd name="T10" fmla="*/ 2 w 2"/>
                <a:gd name="T11" fmla="*/ 1 h 3"/>
                <a:gd name="T12" fmla="*/ 1 w 2"/>
                <a:gd name="T13" fmla="*/ 3 h 3"/>
                <a:gd name="T14" fmla="*/ 0 w 2"/>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0" y="3"/>
                  </a:moveTo>
                  <a:cubicBezTo>
                    <a:pt x="0" y="3"/>
                    <a:pt x="0" y="3"/>
                    <a:pt x="0" y="3"/>
                  </a:cubicBezTo>
                  <a:cubicBezTo>
                    <a:pt x="0" y="3"/>
                    <a:pt x="0" y="3"/>
                    <a:pt x="0" y="2"/>
                  </a:cubicBezTo>
                  <a:cubicBezTo>
                    <a:pt x="1" y="1"/>
                    <a:pt x="1" y="1"/>
                    <a:pt x="1" y="1"/>
                  </a:cubicBezTo>
                  <a:cubicBezTo>
                    <a:pt x="1" y="0"/>
                    <a:pt x="1" y="0"/>
                    <a:pt x="2" y="0"/>
                  </a:cubicBezTo>
                  <a:cubicBezTo>
                    <a:pt x="2" y="0"/>
                    <a:pt x="2" y="1"/>
                    <a:pt x="2" y="1"/>
                  </a:cubicBezTo>
                  <a:cubicBezTo>
                    <a:pt x="1" y="3"/>
                    <a:pt x="1" y="3"/>
                    <a:pt x="1" y="3"/>
                  </a:cubicBezTo>
                  <a:cubicBezTo>
                    <a:pt x="1" y="3"/>
                    <a:pt x="1" y="3"/>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38" name="Freeform 487"/>
            <p:cNvSpPr/>
            <p:nvPr/>
          </p:nvSpPr>
          <p:spPr bwMode="auto">
            <a:xfrm>
              <a:off x="3848" y="2178"/>
              <a:ext cx="5" cy="10"/>
            </a:xfrm>
            <a:custGeom>
              <a:avLst/>
              <a:gdLst>
                <a:gd name="T0" fmla="*/ 0 w 2"/>
                <a:gd name="T1" fmla="*/ 4 h 4"/>
                <a:gd name="T2" fmla="*/ 0 w 2"/>
                <a:gd name="T3" fmla="*/ 3 h 4"/>
                <a:gd name="T4" fmla="*/ 0 w 2"/>
                <a:gd name="T5" fmla="*/ 3 h 4"/>
                <a:gd name="T6" fmla="*/ 1 w 2"/>
                <a:gd name="T7" fmla="*/ 0 h 4"/>
                <a:gd name="T8" fmla="*/ 1 w 2"/>
                <a:gd name="T9" fmla="*/ 0 h 4"/>
                <a:gd name="T10" fmla="*/ 2 w 2"/>
                <a:gd name="T11" fmla="*/ 1 h 4"/>
                <a:gd name="T12" fmla="*/ 1 w 2"/>
                <a:gd name="T13" fmla="*/ 3 h 4"/>
                <a:gd name="T14" fmla="*/ 0 w 2"/>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4">
                  <a:moveTo>
                    <a:pt x="0" y="4"/>
                  </a:moveTo>
                  <a:cubicBezTo>
                    <a:pt x="0" y="4"/>
                    <a:pt x="0" y="4"/>
                    <a:pt x="0" y="3"/>
                  </a:cubicBezTo>
                  <a:cubicBezTo>
                    <a:pt x="0" y="3"/>
                    <a:pt x="0" y="3"/>
                    <a:pt x="0" y="3"/>
                  </a:cubicBezTo>
                  <a:cubicBezTo>
                    <a:pt x="1" y="0"/>
                    <a:pt x="1" y="0"/>
                    <a:pt x="1" y="0"/>
                  </a:cubicBezTo>
                  <a:cubicBezTo>
                    <a:pt x="1" y="0"/>
                    <a:pt x="1" y="0"/>
                    <a:pt x="1" y="0"/>
                  </a:cubicBezTo>
                  <a:cubicBezTo>
                    <a:pt x="2" y="0"/>
                    <a:pt x="2" y="1"/>
                    <a:pt x="2" y="1"/>
                  </a:cubicBezTo>
                  <a:cubicBezTo>
                    <a:pt x="1" y="3"/>
                    <a:pt x="1" y="3"/>
                    <a:pt x="1" y="3"/>
                  </a:cubicBezTo>
                  <a:cubicBezTo>
                    <a:pt x="0" y="3"/>
                    <a:pt x="0" y="4"/>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39" name="Freeform 488"/>
            <p:cNvSpPr/>
            <p:nvPr/>
          </p:nvSpPr>
          <p:spPr bwMode="auto">
            <a:xfrm>
              <a:off x="3850" y="2183"/>
              <a:ext cx="5" cy="10"/>
            </a:xfrm>
            <a:custGeom>
              <a:avLst/>
              <a:gdLst>
                <a:gd name="T0" fmla="*/ 0 w 2"/>
                <a:gd name="T1" fmla="*/ 4 h 4"/>
                <a:gd name="T2" fmla="*/ 0 w 2"/>
                <a:gd name="T3" fmla="*/ 3 h 4"/>
                <a:gd name="T4" fmla="*/ 0 w 2"/>
                <a:gd name="T5" fmla="*/ 3 h 4"/>
                <a:gd name="T6" fmla="*/ 1 w 2"/>
                <a:gd name="T7" fmla="*/ 0 h 4"/>
                <a:gd name="T8" fmla="*/ 2 w 2"/>
                <a:gd name="T9" fmla="*/ 0 h 4"/>
                <a:gd name="T10" fmla="*/ 2 w 2"/>
                <a:gd name="T11" fmla="*/ 1 h 4"/>
                <a:gd name="T12" fmla="*/ 1 w 2"/>
                <a:gd name="T13" fmla="*/ 3 h 4"/>
                <a:gd name="T14" fmla="*/ 0 w 2"/>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4">
                  <a:moveTo>
                    <a:pt x="0" y="4"/>
                  </a:moveTo>
                  <a:cubicBezTo>
                    <a:pt x="0" y="4"/>
                    <a:pt x="0" y="3"/>
                    <a:pt x="0" y="3"/>
                  </a:cubicBezTo>
                  <a:cubicBezTo>
                    <a:pt x="0" y="3"/>
                    <a:pt x="0" y="3"/>
                    <a:pt x="0" y="3"/>
                  </a:cubicBezTo>
                  <a:cubicBezTo>
                    <a:pt x="0" y="2"/>
                    <a:pt x="1" y="1"/>
                    <a:pt x="1" y="0"/>
                  </a:cubicBezTo>
                  <a:cubicBezTo>
                    <a:pt x="1" y="0"/>
                    <a:pt x="1" y="0"/>
                    <a:pt x="2" y="0"/>
                  </a:cubicBezTo>
                  <a:cubicBezTo>
                    <a:pt x="2" y="0"/>
                    <a:pt x="2" y="1"/>
                    <a:pt x="2" y="1"/>
                  </a:cubicBezTo>
                  <a:cubicBezTo>
                    <a:pt x="1" y="2"/>
                    <a:pt x="1" y="2"/>
                    <a:pt x="1" y="3"/>
                  </a:cubicBezTo>
                  <a:cubicBezTo>
                    <a:pt x="0" y="3"/>
                    <a:pt x="0" y="4"/>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40" name="Freeform 489"/>
            <p:cNvSpPr/>
            <p:nvPr/>
          </p:nvSpPr>
          <p:spPr bwMode="auto">
            <a:xfrm>
              <a:off x="3850" y="2188"/>
              <a:ext cx="8" cy="10"/>
            </a:xfrm>
            <a:custGeom>
              <a:avLst/>
              <a:gdLst>
                <a:gd name="T0" fmla="*/ 1 w 3"/>
                <a:gd name="T1" fmla="*/ 4 h 4"/>
                <a:gd name="T2" fmla="*/ 1 w 3"/>
                <a:gd name="T3" fmla="*/ 4 h 4"/>
                <a:gd name="T4" fmla="*/ 1 w 3"/>
                <a:gd name="T5" fmla="*/ 3 h 4"/>
                <a:gd name="T6" fmla="*/ 2 w 3"/>
                <a:gd name="T7" fmla="*/ 0 h 4"/>
                <a:gd name="T8" fmla="*/ 3 w 3"/>
                <a:gd name="T9" fmla="*/ 0 h 4"/>
                <a:gd name="T10" fmla="*/ 3 w 3"/>
                <a:gd name="T11" fmla="*/ 1 h 4"/>
                <a:gd name="T12" fmla="*/ 1 w 3"/>
                <a:gd name="T13" fmla="*/ 3 h 4"/>
                <a:gd name="T14" fmla="*/ 1 w 3"/>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1" y="4"/>
                  </a:moveTo>
                  <a:cubicBezTo>
                    <a:pt x="1" y="4"/>
                    <a:pt x="1" y="4"/>
                    <a:pt x="1" y="4"/>
                  </a:cubicBezTo>
                  <a:cubicBezTo>
                    <a:pt x="1" y="4"/>
                    <a:pt x="0" y="3"/>
                    <a:pt x="1" y="3"/>
                  </a:cubicBezTo>
                  <a:cubicBezTo>
                    <a:pt x="1" y="2"/>
                    <a:pt x="1" y="1"/>
                    <a:pt x="2" y="0"/>
                  </a:cubicBezTo>
                  <a:cubicBezTo>
                    <a:pt x="2" y="0"/>
                    <a:pt x="2" y="0"/>
                    <a:pt x="3" y="0"/>
                  </a:cubicBezTo>
                  <a:cubicBezTo>
                    <a:pt x="3" y="0"/>
                    <a:pt x="3" y="0"/>
                    <a:pt x="3" y="1"/>
                  </a:cubicBezTo>
                  <a:cubicBezTo>
                    <a:pt x="2" y="2"/>
                    <a:pt x="2" y="2"/>
                    <a:pt x="1" y="3"/>
                  </a:cubicBezTo>
                  <a:cubicBezTo>
                    <a:pt x="1" y="4"/>
                    <a:pt x="1" y="4"/>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41" name="Freeform 490"/>
            <p:cNvSpPr/>
            <p:nvPr/>
          </p:nvSpPr>
          <p:spPr bwMode="auto">
            <a:xfrm>
              <a:off x="3853" y="2193"/>
              <a:ext cx="7" cy="10"/>
            </a:xfrm>
            <a:custGeom>
              <a:avLst/>
              <a:gdLst>
                <a:gd name="T0" fmla="*/ 1 w 3"/>
                <a:gd name="T1" fmla="*/ 4 h 4"/>
                <a:gd name="T2" fmla="*/ 1 w 3"/>
                <a:gd name="T3" fmla="*/ 4 h 4"/>
                <a:gd name="T4" fmla="*/ 0 w 3"/>
                <a:gd name="T5" fmla="*/ 4 h 4"/>
                <a:gd name="T6" fmla="*/ 1 w 3"/>
                <a:gd name="T7" fmla="*/ 2 h 4"/>
                <a:gd name="T8" fmla="*/ 1 w 3"/>
                <a:gd name="T9" fmla="*/ 1 h 4"/>
                <a:gd name="T10" fmla="*/ 2 w 3"/>
                <a:gd name="T11" fmla="*/ 0 h 4"/>
                <a:gd name="T12" fmla="*/ 2 w 3"/>
                <a:gd name="T13" fmla="*/ 0 h 4"/>
                <a:gd name="T14" fmla="*/ 3 w 3"/>
                <a:gd name="T15" fmla="*/ 0 h 4"/>
                <a:gd name="T16" fmla="*/ 2 w 3"/>
                <a:gd name="T17" fmla="*/ 2 h 4"/>
                <a:gd name="T18" fmla="*/ 2 w 3"/>
                <a:gd name="T19" fmla="*/ 2 h 4"/>
                <a:gd name="T20" fmla="*/ 1 w 3"/>
                <a:gd name="T21" fmla="*/ 4 h 4"/>
                <a:gd name="T22" fmla="*/ 1 w 3"/>
                <a:gd name="T23"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4">
                  <a:moveTo>
                    <a:pt x="1" y="4"/>
                  </a:moveTo>
                  <a:cubicBezTo>
                    <a:pt x="1" y="4"/>
                    <a:pt x="1" y="4"/>
                    <a:pt x="1" y="4"/>
                  </a:cubicBezTo>
                  <a:cubicBezTo>
                    <a:pt x="0" y="4"/>
                    <a:pt x="0" y="4"/>
                    <a:pt x="0" y="4"/>
                  </a:cubicBezTo>
                  <a:cubicBezTo>
                    <a:pt x="0" y="3"/>
                    <a:pt x="1" y="2"/>
                    <a:pt x="1" y="2"/>
                  </a:cubicBezTo>
                  <a:cubicBezTo>
                    <a:pt x="1" y="1"/>
                    <a:pt x="1" y="1"/>
                    <a:pt x="1" y="1"/>
                  </a:cubicBezTo>
                  <a:cubicBezTo>
                    <a:pt x="2" y="1"/>
                    <a:pt x="2" y="1"/>
                    <a:pt x="2" y="0"/>
                  </a:cubicBezTo>
                  <a:cubicBezTo>
                    <a:pt x="2" y="0"/>
                    <a:pt x="2" y="0"/>
                    <a:pt x="2" y="0"/>
                  </a:cubicBezTo>
                  <a:cubicBezTo>
                    <a:pt x="2" y="0"/>
                    <a:pt x="3" y="0"/>
                    <a:pt x="3" y="0"/>
                  </a:cubicBezTo>
                  <a:cubicBezTo>
                    <a:pt x="3" y="1"/>
                    <a:pt x="2" y="1"/>
                    <a:pt x="2" y="2"/>
                  </a:cubicBezTo>
                  <a:cubicBezTo>
                    <a:pt x="2" y="2"/>
                    <a:pt x="2" y="2"/>
                    <a:pt x="2" y="2"/>
                  </a:cubicBezTo>
                  <a:cubicBezTo>
                    <a:pt x="2" y="3"/>
                    <a:pt x="1" y="3"/>
                    <a:pt x="1" y="4"/>
                  </a:cubicBezTo>
                  <a:cubicBezTo>
                    <a:pt x="1" y="4"/>
                    <a:pt x="1" y="4"/>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42" name="Freeform 491"/>
            <p:cNvSpPr/>
            <p:nvPr/>
          </p:nvSpPr>
          <p:spPr bwMode="auto">
            <a:xfrm>
              <a:off x="3855" y="2200"/>
              <a:ext cx="5" cy="8"/>
            </a:xfrm>
            <a:custGeom>
              <a:avLst/>
              <a:gdLst>
                <a:gd name="T0" fmla="*/ 0 w 2"/>
                <a:gd name="T1" fmla="*/ 3 h 3"/>
                <a:gd name="T2" fmla="*/ 0 w 2"/>
                <a:gd name="T3" fmla="*/ 2 h 3"/>
                <a:gd name="T4" fmla="*/ 0 w 2"/>
                <a:gd name="T5" fmla="*/ 2 h 3"/>
                <a:gd name="T6" fmla="*/ 1 w 2"/>
                <a:gd name="T7" fmla="*/ 0 h 3"/>
                <a:gd name="T8" fmla="*/ 2 w 2"/>
                <a:gd name="T9" fmla="*/ 0 h 3"/>
                <a:gd name="T10" fmla="*/ 2 w 2"/>
                <a:gd name="T11" fmla="*/ 0 h 3"/>
                <a:gd name="T12" fmla="*/ 1 w 2"/>
                <a:gd name="T13" fmla="*/ 2 h 3"/>
                <a:gd name="T14" fmla="*/ 0 w 2"/>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0" y="3"/>
                  </a:moveTo>
                  <a:cubicBezTo>
                    <a:pt x="0" y="3"/>
                    <a:pt x="0" y="3"/>
                    <a:pt x="0" y="2"/>
                  </a:cubicBezTo>
                  <a:cubicBezTo>
                    <a:pt x="0" y="2"/>
                    <a:pt x="0" y="2"/>
                    <a:pt x="0" y="2"/>
                  </a:cubicBezTo>
                  <a:cubicBezTo>
                    <a:pt x="1" y="0"/>
                    <a:pt x="1" y="0"/>
                    <a:pt x="1" y="0"/>
                  </a:cubicBezTo>
                  <a:cubicBezTo>
                    <a:pt x="1" y="0"/>
                    <a:pt x="1" y="0"/>
                    <a:pt x="2" y="0"/>
                  </a:cubicBezTo>
                  <a:cubicBezTo>
                    <a:pt x="2" y="0"/>
                    <a:pt x="2" y="0"/>
                    <a:pt x="2" y="0"/>
                  </a:cubicBezTo>
                  <a:cubicBezTo>
                    <a:pt x="1" y="2"/>
                    <a:pt x="1" y="2"/>
                    <a:pt x="1" y="2"/>
                  </a:cubicBezTo>
                  <a:cubicBezTo>
                    <a:pt x="1" y="2"/>
                    <a:pt x="1" y="3"/>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43" name="Freeform 492"/>
            <p:cNvSpPr/>
            <p:nvPr/>
          </p:nvSpPr>
          <p:spPr bwMode="auto">
            <a:xfrm>
              <a:off x="3848" y="2157"/>
              <a:ext cx="2" cy="5"/>
            </a:xfrm>
            <a:custGeom>
              <a:avLst/>
              <a:gdLst>
                <a:gd name="T0" fmla="*/ 0 w 1"/>
                <a:gd name="T1" fmla="*/ 2 h 2"/>
                <a:gd name="T2" fmla="*/ 0 w 1"/>
                <a:gd name="T3" fmla="*/ 2 h 2"/>
                <a:gd name="T4" fmla="*/ 1 w 1"/>
                <a:gd name="T5" fmla="*/ 1 h 2"/>
                <a:gd name="T6" fmla="*/ 1 w 1"/>
                <a:gd name="T7" fmla="*/ 1 h 2"/>
                <a:gd name="T8" fmla="*/ 1 w 1"/>
                <a:gd name="T9" fmla="*/ 1 h 2"/>
                <a:gd name="T10" fmla="*/ 1 w 1"/>
                <a:gd name="T11" fmla="*/ 2 h 2"/>
                <a:gd name="T12" fmla="*/ 0 w 1"/>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1" h="2">
                  <a:moveTo>
                    <a:pt x="0" y="2"/>
                  </a:moveTo>
                  <a:cubicBezTo>
                    <a:pt x="0" y="2"/>
                    <a:pt x="0" y="2"/>
                    <a:pt x="0" y="2"/>
                  </a:cubicBezTo>
                  <a:cubicBezTo>
                    <a:pt x="0" y="1"/>
                    <a:pt x="0" y="1"/>
                    <a:pt x="1" y="1"/>
                  </a:cubicBezTo>
                  <a:cubicBezTo>
                    <a:pt x="1" y="0"/>
                    <a:pt x="1" y="0"/>
                    <a:pt x="1" y="1"/>
                  </a:cubicBezTo>
                  <a:cubicBezTo>
                    <a:pt x="1" y="1"/>
                    <a:pt x="1" y="1"/>
                    <a:pt x="1" y="1"/>
                  </a:cubicBezTo>
                  <a:cubicBezTo>
                    <a:pt x="1" y="1"/>
                    <a:pt x="1" y="2"/>
                    <a:pt x="1" y="2"/>
                  </a:cubicBezTo>
                  <a:cubicBezTo>
                    <a:pt x="1" y="2"/>
                    <a:pt x="1"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44" name="Freeform 493"/>
            <p:cNvSpPr/>
            <p:nvPr/>
          </p:nvSpPr>
          <p:spPr bwMode="auto">
            <a:xfrm>
              <a:off x="3850" y="2160"/>
              <a:ext cx="5" cy="5"/>
            </a:xfrm>
            <a:custGeom>
              <a:avLst/>
              <a:gdLst>
                <a:gd name="T0" fmla="*/ 1 w 2"/>
                <a:gd name="T1" fmla="*/ 2 h 2"/>
                <a:gd name="T2" fmla="*/ 1 w 2"/>
                <a:gd name="T3" fmla="*/ 2 h 2"/>
                <a:gd name="T4" fmla="*/ 0 w 2"/>
                <a:gd name="T5" fmla="*/ 1 h 2"/>
                <a:gd name="T6" fmla="*/ 1 w 2"/>
                <a:gd name="T7" fmla="*/ 0 h 2"/>
                <a:gd name="T8" fmla="*/ 1 w 2"/>
                <a:gd name="T9" fmla="*/ 0 h 2"/>
                <a:gd name="T10" fmla="*/ 2 w 2"/>
                <a:gd name="T11" fmla="*/ 0 h 2"/>
                <a:gd name="T12" fmla="*/ 1 w 2"/>
                <a:gd name="T13" fmla="*/ 2 h 2"/>
                <a:gd name="T14" fmla="*/ 1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1" y="2"/>
                  </a:moveTo>
                  <a:cubicBezTo>
                    <a:pt x="1" y="2"/>
                    <a:pt x="1" y="2"/>
                    <a:pt x="1" y="2"/>
                  </a:cubicBezTo>
                  <a:cubicBezTo>
                    <a:pt x="0" y="2"/>
                    <a:pt x="0" y="2"/>
                    <a:pt x="0" y="1"/>
                  </a:cubicBezTo>
                  <a:cubicBezTo>
                    <a:pt x="1" y="1"/>
                    <a:pt x="1" y="1"/>
                    <a:pt x="1" y="0"/>
                  </a:cubicBezTo>
                  <a:cubicBezTo>
                    <a:pt x="1" y="0"/>
                    <a:pt x="1" y="0"/>
                    <a:pt x="1" y="0"/>
                  </a:cubicBezTo>
                  <a:cubicBezTo>
                    <a:pt x="2" y="0"/>
                    <a:pt x="2" y="0"/>
                    <a:pt x="2" y="0"/>
                  </a:cubicBezTo>
                  <a:cubicBezTo>
                    <a:pt x="2" y="1"/>
                    <a:pt x="1" y="1"/>
                    <a:pt x="1" y="2"/>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45" name="Freeform 494"/>
            <p:cNvSpPr/>
            <p:nvPr/>
          </p:nvSpPr>
          <p:spPr bwMode="auto">
            <a:xfrm>
              <a:off x="3855" y="2162"/>
              <a:ext cx="5" cy="6"/>
            </a:xfrm>
            <a:custGeom>
              <a:avLst/>
              <a:gdLst>
                <a:gd name="T0" fmla="*/ 1 w 2"/>
                <a:gd name="T1" fmla="*/ 2 h 2"/>
                <a:gd name="T2" fmla="*/ 1 w 2"/>
                <a:gd name="T3" fmla="*/ 2 h 2"/>
                <a:gd name="T4" fmla="*/ 0 w 2"/>
                <a:gd name="T5" fmla="*/ 1 h 2"/>
                <a:gd name="T6" fmla="*/ 1 w 2"/>
                <a:gd name="T7" fmla="*/ 0 h 2"/>
                <a:gd name="T8" fmla="*/ 2 w 2"/>
                <a:gd name="T9" fmla="*/ 0 h 2"/>
                <a:gd name="T10" fmla="*/ 2 w 2"/>
                <a:gd name="T11" fmla="*/ 1 h 2"/>
                <a:gd name="T12" fmla="*/ 1 w 2"/>
                <a:gd name="T13" fmla="*/ 2 h 2"/>
                <a:gd name="T14" fmla="*/ 1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1" y="2"/>
                  </a:moveTo>
                  <a:cubicBezTo>
                    <a:pt x="1" y="2"/>
                    <a:pt x="1" y="2"/>
                    <a:pt x="1" y="2"/>
                  </a:cubicBezTo>
                  <a:cubicBezTo>
                    <a:pt x="0" y="2"/>
                    <a:pt x="0" y="1"/>
                    <a:pt x="0" y="1"/>
                  </a:cubicBezTo>
                  <a:cubicBezTo>
                    <a:pt x="1" y="1"/>
                    <a:pt x="1" y="1"/>
                    <a:pt x="1" y="0"/>
                  </a:cubicBezTo>
                  <a:cubicBezTo>
                    <a:pt x="1" y="0"/>
                    <a:pt x="1" y="0"/>
                    <a:pt x="2" y="0"/>
                  </a:cubicBezTo>
                  <a:cubicBezTo>
                    <a:pt x="2" y="0"/>
                    <a:pt x="2" y="0"/>
                    <a:pt x="2" y="1"/>
                  </a:cubicBezTo>
                  <a:cubicBezTo>
                    <a:pt x="1" y="1"/>
                    <a:pt x="1" y="1"/>
                    <a:pt x="1" y="2"/>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46" name="Freeform 495"/>
            <p:cNvSpPr/>
            <p:nvPr/>
          </p:nvSpPr>
          <p:spPr bwMode="auto">
            <a:xfrm>
              <a:off x="3860" y="2162"/>
              <a:ext cx="5" cy="8"/>
            </a:xfrm>
            <a:custGeom>
              <a:avLst/>
              <a:gdLst>
                <a:gd name="T0" fmla="*/ 0 w 2"/>
                <a:gd name="T1" fmla="*/ 3 h 3"/>
                <a:gd name="T2" fmla="*/ 0 w 2"/>
                <a:gd name="T3" fmla="*/ 3 h 3"/>
                <a:gd name="T4" fmla="*/ 0 w 2"/>
                <a:gd name="T5" fmla="*/ 2 h 3"/>
                <a:gd name="T6" fmla="*/ 1 w 2"/>
                <a:gd name="T7" fmla="*/ 1 h 3"/>
                <a:gd name="T8" fmla="*/ 1 w 2"/>
                <a:gd name="T9" fmla="*/ 0 h 3"/>
                <a:gd name="T10" fmla="*/ 2 w 2"/>
                <a:gd name="T11" fmla="*/ 1 h 3"/>
                <a:gd name="T12" fmla="*/ 1 w 2"/>
                <a:gd name="T13" fmla="*/ 2 h 3"/>
                <a:gd name="T14" fmla="*/ 0 w 2"/>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0" y="3"/>
                  </a:moveTo>
                  <a:cubicBezTo>
                    <a:pt x="0" y="3"/>
                    <a:pt x="0" y="3"/>
                    <a:pt x="0" y="3"/>
                  </a:cubicBezTo>
                  <a:cubicBezTo>
                    <a:pt x="0" y="3"/>
                    <a:pt x="0" y="2"/>
                    <a:pt x="0" y="2"/>
                  </a:cubicBezTo>
                  <a:cubicBezTo>
                    <a:pt x="1" y="1"/>
                    <a:pt x="1" y="1"/>
                    <a:pt x="1" y="1"/>
                  </a:cubicBezTo>
                  <a:cubicBezTo>
                    <a:pt x="1" y="0"/>
                    <a:pt x="1" y="0"/>
                    <a:pt x="1" y="0"/>
                  </a:cubicBezTo>
                  <a:cubicBezTo>
                    <a:pt x="2" y="1"/>
                    <a:pt x="2" y="1"/>
                    <a:pt x="2" y="1"/>
                  </a:cubicBezTo>
                  <a:cubicBezTo>
                    <a:pt x="1" y="2"/>
                    <a:pt x="1" y="2"/>
                    <a:pt x="1" y="2"/>
                  </a:cubicBezTo>
                  <a:cubicBezTo>
                    <a:pt x="1" y="3"/>
                    <a:pt x="1" y="3"/>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47" name="Freeform 496"/>
            <p:cNvSpPr/>
            <p:nvPr/>
          </p:nvSpPr>
          <p:spPr bwMode="auto">
            <a:xfrm>
              <a:off x="3865" y="2165"/>
              <a:ext cx="5" cy="8"/>
            </a:xfrm>
            <a:custGeom>
              <a:avLst/>
              <a:gdLst>
                <a:gd name="T0" fmla="*/ 1 w 2"/>
                <a:gd name="T1" fmla="*/ 3 h 3"/>
                <a:gd name="T2" fmla="*/ 0 w 2"/>
                <a:gd name="T3" fmla="*/ 3 h 3"/>
                <a:gd name="T4" fmla="*/ 0 w 2"/>
                <a:gd name="T5" fmla="*/ 2 h 3"/>
                <a:gd name="T6" fmla="*/ 1 w 2"/>
                <a:gd name="T7" fmla="*/ 1 h 3"/>
                <a:gd name="T8" fmla="*/ 2 w 2"/>
                <a:gd name="T9" fmla="*/ 0 h 3"/>
                <a:gd name="T10" fmla="*/ 2 w 2"/>
                <a:gd name="T11" fmla="*/ 1 h 3"/>
                <a:gd name="T12" fmla="*/ 1 w 2"/>
                <a:gd name="T13" fmla="*/ 3 h 3"/>
                <a:gd name="T14" fmla="*/ 1 w 2"/>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1" y="3"/>
                  </a:moveTo>
                  <a:cubicBezTo>
                    <a:pt x="1" y="3"/>
                    <a:pt x="0" y="3"/>
                    <a:pt x="0" y="3"/>
                  </a:cubicBezTo>
                  <a:cubicBezTo>
                    <a:pt x="0" y="3"/>
                    <a:pt x="0" y="2"/>
                    <a:pt x="0" y="2"/>
                  </a:cubicBezTo>
                  <a:cubicBezTo>
                    <a:pt x="1" y="1"/>
                    <a:pt x="1" y="1"/>
                    <a:pt x="1" y="1"/>
                  </a:cubicBezTo>
                  <a:cubicBezTo>
                    <a:pt x="1" y="0"/>
                    <a:pt x="1" y="0"/>
                    <a:pt x="2" y="0"/>
                  </a:cubicBezTo>
                  <a:cubicBezTo>
                    <a:pt x="2" y="0"/>
                    <a:pt x="2" y="1"/>
                    <a:pt x="2" y="1"/>
                  </a:cubicBezTo>
                  <a:cubicBezTo>
                    <a:pt x="1" y="3"/>
                    <a:pt x="1" y="3"/>
                    <a:pt x="1" y="3"/>
                  </a:cubicBezTo>
                  <a:cubicBezTo>
                    <a:pt x="1" y="3"/>
                    <a:pt x="1" y="3"/>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48" name="Freeform 497"/>
            <p:cNvSpPr/>
            <p:nvPr/>
          </p:nvSpPr>
          <p:spPr bwMode="auto">
            <a:xfrm>
              <a:off x="3870" y="2168"/>
              <a:ext cx="3" cy="5"/>
            </a:xfrm>
            <a:custGeom>
              <a:avLst/>
              <a:gdLst>
                <a:gd name="T0" fmla="*/ 0 w 1"/>
                <a:gd name="T1" fmla="*/ 2 h 2"/>
                <a:gd name="T2" fmla="*/ 0 w 1"/>
                <a:gd name="T3" fmla="*/ 2 h 2"/>
                <a:gd name="T4" fmla="*/ 0 w 1"/>
                <a:gd name="T5" fmla="*/ 1 h 2"/>
                <a:gd name="T6" fmla="*/ 0 w 1"/>
                <a:gd name="T7" fmla="*/ 0 h 2"/>
                <a:gd name="T8" fmla="*/ 1 w 1"/>
                <a:gd name="T9" fmla="*/ 0 h 2"/>
                <a:gd name="T10" fmla="*/ 1 w 1"/>
                <a:gd name="T11" fmla="*/ 0 h 2"/>
                <a:gd name="T12" fmla="*/ 0 w 1"/>
                <a:gd name="T13" fmla="*/ 2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2"/>
                    <a:pt x="0" y="1"/>
                  </a:cubicBezTo>
                  <a:cubicBezTo>
                    <a:pt x="0" y="1"/>
                    <a:pt x="0" y="0"/>
                    <a:pt x="0" y="0"/>
                  </a:cubicBezTo>
                  <a:cubicBezTo>
                    <a:pt x="1" y="0"/>
                    <a:pt x="1" y="0"/>
                    <a:pt x="1" y="0"/>
                  </a:cubicBezTo>
                  <a:cubicBezTo>
                    <a:pt x="1" y="0"/>
                    <a:pt x="1" y="0"/>
                    <a:pt x="1" y="0"/>
                  </a:cubicBezTo>
                  <a:cubicBezTo>
                    <a:pt x="1" y="1"/>
                    <a:pt x="1" y="1"/>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49" name="Freeform 498"/>
            <p:cNvSpPr/>
            <p:nvPr/>
          </p:nvSpPr>
          <p:spPr bwMode="auto">
            <a:xfrm>
              <a:off x="3875" y="2170"/>
              <a:ext cx="5" cy="5"/>
            </a:xfrm>
            <a:custGeom>
              <a:avLst/>
              <a:gdLst>
                <a:gd name="T0" fmla="*/ 0 w 2"/>
                <a:gd name="T1" fmla="*/ 2 h 2"/>
                <a:gd name="T2" fmla="*/ 0 w 2"/>
                <a:gd name="T3" fmla="*/ 2 h 2"/>
                <a:gd name="T4" fmla="*/ 0 w 2"/>
                <a:gd name="T5" fmla="*/ 2 h 2"/>
                <a:gd name="T6" fmla="*/ 1 w 2"/>
                <a:gd name="T7" fmla="*/ 0 h 2"/>
                <a:gd name="T8" fmla="*/ 2 w 2"/>
                <a:gd name="T9" fmla="*/ 0 h 2"/>
                <a:gd name="T10" fmla="*/ 2 w 2"/>
                <a:gd name="T11" fmla="*/ 1 h 2"/>
                <a:gd name="T12" fmla="*/ 1 w 2"/>
                <a:gd name="T13" fmla="*/ 2 h 2"/>
                <a:gd name="T14" fmla="*/ 0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2"/>
                  </a:moveTo>
                  <a:cubicBezTo>
                    <a:pt x="0" y="2"/>
                    <a:pt x="0" y="2"/>
                    <a:pt x="0" y="2"/>
                  </a:cubicBezTo>
                  <a:cubicBezTo>
                    <a:pt x="0" y="2"/>
                    <a:pt x="0" y="2"/>
                    <a:pt x="0" y="2"/>
                  </a:cubicBezTo>
                  <a:cubicBezTo>
                    <a:pt x="0" y="1"/>
                    <a:pt x="1" y="0"/>
                    <a:pt x="1" y="0"/>
                  </a:cubicBezTo>
                  <a:cubicBezTo>
                    <a:pt x="1" y="0"/>
                    <a:pt x="1" y="0"/>
                    <a:pt x="2" y="0"/>
                  </a:cubicBezTo>
                  <a:cubicBezTo>
                    <a:pt x="2" y="0"/>
                    <a:pt x="2" y="0"/>
                    <a:pt x="2" y="1"/>
                  </a:cubicBezTo>
                  <a:cubicBezTo>
                    <a:pt x="1" y="1"/>
                    <a:pt x="1" y="1"/>
                    <a:pt x="1" y="2"/>
                  </a:cubicBezTo>
                  <a:cubicBezTo>
                    <a:pt x="1" y="2"/>
                    <a:pt x="1"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0" name="Freeform 499"/>
            <p:cNvSpPr/>
            <p:nvPr/>
          </p:nvSpPr>
          <p:spPr bwMode="auto">
            <a:xfrm>
              <a:off x="3880" y="2170"/>
              <a:ext cx="5" cy="8"/>
            </a:xfrm>
            <a:custGeom>
              <a:avLst/>
              <a:gdLst>
                <a:gd name="T0" fmla="*/ 0 w 2"/>
                <a:gd name="T1" fmla="*/ 3 h 3"/>
                <a:gd name="T2" fmla="*/ 0 w 2"/>
                <a:gd name="T3" fmla="*/ 3 h 3"/>
                <a:gd name="T4" fmla="*/ 0 w 2"/>
                <a:gd name="T5" fmla="*/ 3 h 3"/>
                <a:gd name="T6" fmla="*/ 1 w 2"/>
                <a:gd name="T7" fmla="*/ 0 h 3"/>
                <a:gd name="T8" fmla="*/ 2 w 2"/>
                <a:gd name="T9" fmla="*/ 0 h 3"/>
                <a:gd name="T10" fmla="*/ 2 w 2"/>
                <a:gd name="T11" fmla="*/ 1 h 3"/>
                <a:gd name="T12" fmla="*/ 1 w 2"/>
                <a:gd name="T13" fmla="*/ 3 h 3"/>
                <a:gd name="T14" fmla="*/ 0 w 2"/>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0" y="3"/>
                  </a:moveTo>
                  <a:cubicBezTo>
                    <a:pt x="0" y="3"/>
                    <a:pt x="0" y="3"/>
                    <a:pt x="0" y="3"/>
                  </a:cubicBezTo>
                  <a:cubicBezTo>
                    <a:pt x="0" y="3"/>
                    <a:pt x="0" y="3"/>
                    <a:pt x="0" y="3"/>
                  </a:cubicBezTo>
                  <a:cubicBezTo>
                    <a:pt x="0" y="2"/>
                    <a:pt x="1" y="1"/>
                    <a:pt x="1" y="0"/>
                  </a:cubicBezTo>
                  <a:cubicBezTo>
                    <a:pt x="1" y="0"/>
                    <a:pt x="2" y="0"/>
                    <a:pt x="2" y="0"/>
                  </a:cubicBezTo>
                  <a:cubicBezTo>
                    <a:pt x="2" y="1"/>
                    <a:pt x="2" y="1"/>
                    <a:pt x="2" y="1"/>
                  </a:cubicBezTo>
                  <a:cubicBezTo>
                    <a:pt x="1" y="2"/>
                    <a:pt x="1" y="2"/>
                    <a:pt x="1" y="3"/>
                  </a:cubicBezTo>
                  <a:cubicBezTo>
                    <a:pt x="1" y="3"/>
                    <a:pt x="0" y="3"/>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1" name="Freeform 500"/>
            <p:cNvSpPr/>
            <p:nvPr/>
          </p:nvSpPr>
          <p:spPr bwMode="auto">
            <a:xfrm>
              <a:off x="3883" y="2175"/>
              <a:ext cx="5" cy="5"/>
            </a:xfrm>
            <a:custGeom>
              <a:avLst/>
              <a:gdLst>
                <a:gd name="T0" fmla="*/ 0 w 2"/>
                <a:gd name="T1" fmla="*/ 2 h 2"/>
                <a:gd name="T2" fmla="*/ 0 w 2"/>
                <a:gd name="T3" fmla="*/ 2 h 2"/>
                <a:gd name="T4" fmla="*/ 0 w 2"/>
                <a:gd name="T5" fmla="*/ 1 h 2"/>
                <a:gd name="T6" fmla="*/ 1 w 2"/>
                <a:gd name="T7" fmla="*/ 0 h 2"/>
                <a:gd name="T8" fmla="*/ 2 w 2"/>
                <a:gd name="T9" fmla="*/ 0 h 2"/>
                <a:gd name="T10" fmla="*/ 2 w 2"/>
                <a:gd name="T11" fmla="*/ 0 h 2"/>
                <a:gd name="T12" fmla="*/ 1 w 2"/>
                <a:gd name="T13" fmla="*/ 2 h 2"/>
                <a:gd name="T14" fmla="*/ 0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2"/>
                  </a:moveTo>
                  <a:cubicBezTo>
                    <a:pt x="0" y="2"/>
                    <a:pt x="0" y="2"/>
                    <a:pt x="0" y="2"/>
                  </a:cubicBezTo>
                  <a:cubicBezTo>
                    <a:pt x="0" y="2"/>
                    <a:pt x="0" y="2"/>
                    <a:pt x="0" y="1"/>
                  </a:cubicBezTo>
                  <a:cubicBezTo>
                    <a:pt x="0" y="1"/>
                    <a:pt x="1" y="0"/>
                    <a:pt x="1" y="0"/>
                  </a:cubicBezTo>
                  <a:cubicBezTo>
                    <a:pt x="1" y="0"/>
                    <a:pt x="2" y="0"/>
                    <a:pt x="2" y="0"/>
                  </a:cubicBezTo>
                  <a:cubicBezTo>
                    <a:pt x="2" y="0"/>
                    <a:pt x="2" y="0"/>
                    <a:pt x="2" y="0"/>
                  </a:cubicBezTo>
                  <a:cubicBezTo>
                    <a:pt x="1" y="1"/>
                    <a:pt x="1" y="1"/>
                    <a:pt x="1" y="2"/>
                  </a:cubicBezTo>
                  <a:cubicBezTo>
                    <a:pt x="1"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2" name="Freeform 501"/>
            <p:cNvSpPr/>
            <p:nvPr/>
          </p:nvSpPr>
          <p:spPr bwMode="auto">
            <a:xfrm>
              <a:off x="3860" y="2193"/>
              <a:ext cx="8" cy="15"/>
            </a:xfrm>
            <a:custGeom>
              <a:avLst/>
              <a:gdLst>
                <a:gd name="T0" fmla="*/ 1 w 3"/>
                <a:gd name="T1" fmla="*/ 6 h 6"/>
                <a:gd name="T2" fmla="*/ 1 w 3"/>
                <a:gd name="T3" fmla="*/ 6 h 6"/>
                <a:gd name="T4" fmla="*/ 0 w 3"/>
                <a:gd name="T5" fmla="*/ 6 h 6"/>
                <a:gd name="T6" fmla="*/ 2 w 3"/>
                <a:gd name="T7" fmla="*/ 1 h 6"/>
                <a:gd name="T8" fmla="*/ 2 w 3"/>
                <a:gd name="T9" fmla="*/ 0 h 6"/>
                <a:gd name="T10" fmla="*/ 3 w 3"/>
                <a:gd name="T11" fmla="*/ 1 h 6"/>
                <a:gd name="T12" fmla="*/ 1 w 3"/>
                <a:gd name="T13" fmla="*/ 6 h 6"/>
                <a:gd name="T14" fmla="*/ 1 w 3"/>
                <a:gd name="T15" fmla="*/ 6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6">
                  <a:moveTo>
                    <a:pt x="1" y="6"/>
                  </a:moveTo>
                  <a:cubicBezTo>
                    <a:pt x="1" y="6"/>
                    <a:pt x="1" y="6"/>
                    <a:pt x="1" y="6"/>
                  </a:cubicBezTo>
                  <a:cubicBezTo>
                    <a:pt x="0" y="6"/>
                    <a:pt x="0" y="6"/>
                    <a:pt x="0" y="6"/>
                  </a:cubicBezTo>
                  <a:cubicBezTo>
                    <a:pt x="2" y="1"/>
                    <a:pt x="2" y="1"/>
                    <a:pt x="2" y="1"/>
                  </a:cubicBezTo>
                  <a:cubicBezTo>
                    <a:pt x="2" y="0"/>
                    <a:pt x="2" y="0"/>
                    <a:pt x="2" y="0"/>
                  </a:cubicBezTo>
                  <a:cubicBezTo>
                    <a:pt x="3" y="0"/>
                    <a:pt x="3" y="1"/>
                    <a:pt x="3" y="1"/>
                  </a:cubicBezTo>
                  <a:cubicBezTo>
                    <a:pt x="1" y="6"/>
                    <a:pt x="1" y="6"/>
                    <a:pt x="1" y="6"/>
                  </a:cubicBezTo>
                  <a:cubicBezTo>
                    <a:pt x="1" y="6"/>
                    <a:pt x="1" y="6"/>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3" name="Freeform 502"/>
            <p:cNvSpPr/>
            <p:nvPr/>
          </p:nvSpPr>
          <p:spPr bwMode="auto">
            <a:xfrm>
              <a:off x="3865" y="2190"/>
              <a:ext cx="5" cy="18"/>
            </a:xfrm>
            <a:custGeom>
              <a:avLst/>
              <a:gdLst>
                <a:gd name="T0" fmla="*/ 0 w 2"/>
                <a:gd name="T1" fmla="*/ 7 h 7"/>
                <a:gd name="T2" fmla="*/ 0 w 2"/>
                <a:gd name="T3" fmla="*/ 7 h 7"/>
                <a:gd name="T4" fmla="*/ 0 w 2"/>
                <a:gd name="T5" fmla="*/ 6 h 7"/>
                <a:gd name="T6" fmla="*/ 2 w 2"/>
                <a:gd name="T7" fmla="*/ 1 h 7"/>
                <a:gd name="T8" fmla="*/ 2 w 2"/>
                <a:gd name="T9" fmla="*/ 0 h 7"/>
                <a:gd name="T10" fmla="*/ 2 w 2"/>
                <a:gd name="T11" fmla="*/ 1 h 7"/>
                <a:gd name="T12" fmla="*/ 1 w 2"/>
                <a:gd name="T13" fmla="*/ 6 h 7"/>
                <a:gd name="T14" fmla="*/ 1 w 2"/>
                <a:gd name="T15" fmla="*/ 6 h 7"/>
                <a:gd name="T16" fmla="*/ 1 w 2"/>
                <a:gd name="T17" fmla="*/ 7 h 7"/>
                <a:gd name="T18" fmla="*/ 0 w 2"/>
                <a:gd name="T19"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7">
                  <a:moveTo>
                    <a:pt x="0" y="7"/>
                  </a:moveTo>
                  <a:cubicBezTo>
                    <a:pt x="0" y="7"/>
                    <a:pt x="0" y="7"/>
                    <a:pt x="0" y="7"/>
                  </a:cubicBezTo>
                  <a:cubicBezTo>
                    <a:pt x="0" y="7"/>
                    <a:pt x="0" y="6"/>
                    <a:pt x="0" y="6"/>
                  </a:cubicBezTo>
                  <a:cubicBezTo>
                    <a:pt x="1" y="4"/>
                    <a:pt x="1" y="3"/>
                    <a:pt x="2" y="1"/>
                  </a:cubicBezTo>
                  <a:cubicBezTo>
                    <a:pt x="2" y="1"/>
                    <a:pt x="2" y="0"/>
                    <a:pt x="2" y="0"/>
                  </a:cubicBezTo>
                  <a:cubicBezTo>
                    <a:pt x="2" y="0"/>
                    <a:pt x="2" y="1"/>
                    <a:pt x="2" y="1"/>
                  </a:cubicBezTo>
                  <a:cubicBezTo>
                    <a:pt x="2" y="3"/>
                    <a:pt x="1" y="4"/>
                    <a:pt x="1" y="6"/>
                  </a:cubicBezTo>
                  <a:cubicBezTo>
                    <a:pt x="1" y="6"/>
                    <a:pt x="1" y="6"/>
                    <a:pt x="1" y="6"/>
                  </a:cubicBezTo>
                  <a:cubicBezTo>
                    <a:pt x="1" y="7"/>
                    <a:pt x="1" y="7"/>
                    <a:pt x="1" y="7"/>
                  </a:cubicBezTo>
                  <a:cubicBezTo>
                    <a:pt x="1" y="7"/>
                    <a:pt x="0" y="7"/>
                    <a:pt x="0"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4" name="Freeform 503"/>
            <p:cNvSpPr/>
            <p:nvPr/>
          </p:nvSpPr>
          <p:spPr bwMode="auto">
            <a:xfrm>
              <a:off x="3870" y="2188"/>
              <a:ext cx="5" cy="17"/>
            </a:xfrm>
            <a:custGeom>
              <a:avLst/>
              <a:gdLst>
                <a:gd name="T0" fmla="*/ 0 w 2"/>
                <a:gd name="T1" fmla="*/ 7 h 7"/>
                <a:gd name="T2" fmla="*/ 0 w 2"/>
                <a:gd name="T3" fmla="*/ 7 h 7"/>
                <a:gd name="T4" fmla="*/ 0 w 2"/>
                <a:gd name="T5" fmla="*/ 6 h 7"/>
                <a:gd name="T6" fmla="*/ 1 w 2"/>
                <a:gd name="T7" fmla="*/ 1 h 7"/>
                <a:gd name="T8" fmla="*/ 2 w 2"/>
                <a:gd name="T9" fmla="*/ 0 h 7"/>
                <a:gd name="T10" fmla="*/ 2 w 2"/>
                <a:gd name="T11" fmla="*/ 1 h 7"/>
                <a:gd name="T12" fmla="*/ 1 w 2"/>
                <a:gd name="T13" fmla="*/ 6 h 7"/>
                <a:gd name="T14" fmla="*/ 1 w 2"/>
                <a:gd name="T15" fmla="*/ 6 h 7"/>
                <a:gd name="T16" fmla="*/ 1 w 2"/>
                <a:gd name="T17" fmla="*/ 7 h 7"/>
                <a:gd name="T18" fmla="*/ 0 w 2"/>
                <a:gd name="T19"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7">
                  <a:moveTo>
                    <a:pt x="0" y="7"/>
                  </a:moveTo>
                  <a:cubicBezTo>
                    <a:pt x="0" y="7"/>
                    <a:pt x="0" y="7"/>
                    <a:pt x="0" y="7"/>
                  </a:cubicBezTo>
                  <a:cubicBezTo>
                    <a:pt x="0" y="7"/>
                    <a:pt x="0" y="6"/>
                    <a:pt x="0" y="6"/>
                  </a:cubicBezTo>
                  <a:cubicBezTo>
                    <a:pt x="0" y="4"/>
                    <a:pt x="1" y="2"/>
                    <a:pt x="1" y="1"/>
                  </a:cubicBezTo>
                  <a:cubicBezTo>
                    <a:pt x="2" y="0"/>
                    <a:pt x="2" y="0"/>
                    <a:pt x="2" y="0"/>
                  </a:cubicBezTo>
                  <a:cubicBezTo>
                    <a:pt x="2" y="0"/>
                    <a:pt x="2" y="1"/>
                    <a:pt x="2" y="1"/>
                  </a:cubicBezTo>
                  <a:cubicBezTo>
                    <a:pt x="2" y="2"/>
                    <a:pt x="1" y="4"/>
                    <a:pt x="1" y="6"/>
                  </a:cubicBezTo>
                  <a:cubicBezTo>
                    <a:pt x="1" y="6"/>
                    <a:pt x="1" y="6"/>
                    <a:pt x="1" y="6"/>
                  </a:cubicBezTo>
                  <a:cubicBezTo>
                    <a:pt x="1" y="7"/>
                    <a:pt x="1" y="7"/>
                    <a:pt x="1" y="7"/>
                  </a:cubicBezTo>
                  <a:cubicBezTo>
                    <a:pt x="0" y="7"/>
                    <a:pt x="0" y="7"/>
                    <a:pt x="0"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5" name="Freeform 504"/>
            <p:cNvSpPr/>
            <p:nvPr/>
          </p:nvSpPr>
          <p:spPr bwMode="auto">
            <a:xfrm>
              <a:off x="3875" y="2183"/>
              <a:ext cx="5" cy="17"/>
            </a:xfrm>
            <a:custGeom>
              <a:avLst/>
              <a:gdLst>
                <a:gd name="T0" fmla="*/ 0 w 2"/>
                <a:gd name="T1" fmla="*/ 7 h 7"/>
                <a:gd name="T2" fmla="*/ 0 w 2"/>
                <a:gd name="T3" fmla="*/ 7 h 7"/>
                <a:gd name="T4" fmla="*/ 0 w 2"/>
                <a:gd name="T5" fmla="*/ 6 h 7"/>
                <a:gd name="T6" fmla="*/ 1 w 2"/>
                <a:gd name="T7" fmla="*/ 1 h 7"/>
                <a:gd name="T8" fmla="*/ 2 w 2"/>
                <a:gd name="T9" fmla="*/ 0 h 7"/>
                <a:gd name="T10" fmla="*/ 2 w 2"/>
                <a:gd name="T11" fmla="*/ 1 h 7"/>
                <a:gd name="T12" fmla="*/ 1 w 2"/>
                <a:gd name="T13" fmla="*/ 7 h 7"/>
                <a:gd name="T14" fmla="*/ 0 w 2"/>
                <a:gd name="T15" fmla="*/ 7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7">
                  <a:moveTo>
                    <a:pt x="0" y="7"/>
                  </a:moveTo>
                  <a:cubicBezTo>
                    <a:pt x="0" y="7"/>
                    <a:pt x="0" y="7"/>
                    <a:pt x="0" y="7"/>
                  </a:cubicBezTo>
                  <a:cubicBezTo>
                    <a:pt x="0" y="7"/>
                    <a:pt x="0" y="7"/>
                    <a:pt x="0" y="6"/>
                  </a:cubicBezTo>
                  <a:cubicBezTo>
                    <a:pt x="1" y="4"/>
                    <a:pt x="1" y="3"/>
                    <a:pt x="1" y="1"/>
                  </a:cubicBezTo>
                  <a:cubicBezTo>
                    <a:pt x="2" y="0"/>
                    <a:pt x="2" y="0"/>
                    <a:pt x="2" y="0"/>
                  </a:cubicBezTo>
                  <a:cubicBezTo>
                    <a:pt x="2" y="0"/>
                    <a:pt x="2" y="0"/>
                    <a:pt x="2" y="1"/>
                  </a:cubicBezTo>
                  <a:cubicBezTo>
                    <a:pt x="2" y="3"/>
                    <a:pt x="1" y="5"/>
                    <a:pt x="1" y="7"/>
                  </a:cubicBezTo>
                  <a:cubicBezTo>
                    <a:pt x="1" y="7"/>
                    <a:pt x="0" y="7"/>
                    <a:pt x="0"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6" name="Freeform 505"/>
            <p:cNvSpPr/>
            <p:nvPr/>
          </p:nvSpPr>
          <p:spPr bwMode="auto">
            <a:xfrm>
              <a:off x="3845" y="2147"/>
              <a:ext cx="5" cy="10"/>
            </a:xfrm>
            <a:custGeom>
              <a:avLst/>
              <a:gdLst>
                <a:gd name="T0" fmla="*/ 1 w 2"/>
                <a:gd name="T1" fmla="*/ 4 h 4"/>
                <a:gd name="T2" fmla="*/ 1 w 2"/>
                <a:gd name="T3" fmla="*/ 4 h 4"/>
                <a:gd name="T4" fmla="*/ 0 w 2"/>
                <a:gd name="T5" fmla="*/ 4 h 4"/>
                <a:gd name="T6" fmla="*/ 1 w 2"/>
                <a:gd name="T7" fmla="*/ 0 h 4"/>
                <a:gd name="T8" fmla="*/ 2 w 2"/>
                <a:gd name="T9" fmla="*/ 0 h 4"/>
                <a:gd name="T10" fmla="*/ 2 w 2"/>
                <a:gd name="T11" fmla="*/ 1 h 4"/>
                <a:gd name="T12" fmla="*/ 1 w 2"/>
                <a:gd name="T13" fmla="*/ 4 h 4"/>
                <a:gd name="T14" fmla="*/ 1 w 2"/>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4">
                  <a:moveTo>
                    <a:pt x="1" y="4"/>
                  </a:moveTo>
                  <a:cubicBezTo>
                    <a:pt x="1" y="4"/>
                    <a:pt x="1" y="4"/>
                    <a:pt x="1" y="4"/>
                  </a:cubicBezTo>
                  <a:cubicBezTo>
                    <a:pt x="0" y="4"/>
                    <a:pt x="0" y="4"/>
                    <a:pt x="0" y="4"/>
                  </a:cubicBezTo>
                  <a:cubicBezTo>
                    <a:pt x="0" y="3"/>
                    <a:pt x="1" y="1"/>
                    <a:pt x="1" y="0"/>
                  </a:cubicBezTo>
                  <a:cubicBezTo>
                    <a:pt x="1" y="0"/>
                    <a:pt x="2" y="0"/>
                    <a:pt x="2" y="0"/>
                  </a:cubicBezTo>
                  <a:cubicBezTo>
                    <a:pt x="2" y="0"/>
                    <a:pt x="2" y="1"/>
                    <a:pt x="2" y="1"/>
                  </a:cubicBezTo>
                  <a:cubicBezTo>
                    <a:pt x="2" y="2"/>
                    <a:pt x="1" y="3"/>
                    <a:pt x="1" y="4"/>
                  </a:cubicBezTo>
                  <a:cubicBezTo>
                    <a:pt x="1" y="4"/>
                    <a:pt x="1" y="4"/>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7" name="Freeform 506"/>
            <p:cNvSpPr/>
            <p:nvPr/>
          </p:nvSpPr>
          <p:spPr bwMode="auto">
            <a:xfrm>
              <a:off x="3853" y="2145"/>
              <a:ext cx="5" cy="10"/>
            </a:xfrm>
            <a:custGeom>
              <a:avLst/>
              <a:gdLst>
                <a:gd name="T0" fmla="*/ 0 w 2"/>
                <a:gd name="T1" fmla="*/ 4 h 4"/>
                <a:gd name="T2" fmla="*/ 0 w 2"/>
                <a:gd name="T3" fmla="*/ 4 h 4"/>
                <a:gd name="T4" fmla="*/ 0 w 2"/>
                <a:gd name="T5" fmla="*/ 3 h 4"/>
                <a:gd name="T6" fmla="*/ 1 w 2"/>
                <a:gd name="T7" fmla="*/ 0 h 4"/>
                <a:gd name="T8" fmla="*/ 2 w 2"/>
                <a:gd name="T9" fmla="*/ 0 h 4"/>
                <a:gd name="T10" fmla="*/ 2 w 2"/>
                <a:gd name="T11" fmla="*/ 0 h 4"/>
                <a:gd name="T12" fmla="*/ 1 w 2"/>
                <a:gd name="T13" fmla="*/ 4 h 4"/>
                <a:gd name="T14" fmla="*/ 0 w 2"/>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4">
                  <a:moveTo>
                    <a:pt x="0" y="4"/>
                  </a:moveTo>
                  <a:cubicBezTo>
                    <a:pt x="0" y="4"/>
                    <a:pt x="0" y="4"/>
                    <a:pt x="0" y="4"/>
                  </a:cubicBezTo>
                  <a:cubicBezTo>
                    <a:pt x="0" y="4"/>
                    <a:pt x="0" y="4"/>
                    <a:pt x="0" y="3"/>
                  </a:cubicBezTo>
                  <a:cubicBezTo>
                    <a:pt x="0" y="2"/>
                    <a:pt x="1" y="1"/>
                    <a:pt x="1" y="0"/>
                  </a:cubicBezTo>
                  <a:cubicBezTo>
                    <a:pt x="1" y="0"/>
                    <a:pt x="1" y="0"/>
                    <a:pt x="2" y="0"/>
                  </a:cubicBezTo>
                  <a:cubicBezTo>
                    <a:pt x="2" y="0"/>
                    <a:pt x="2" y="0"/>
                    <a:pt x="2" y="0"/>
                  </a:cubicBezTo>
                  <a:cubicBezTo>
                    <a:pt x="1" y="1"/>
                    <a:pt x="1" y="3"/>
                    <a:pt x="1" y="4"/>
                  </a:cubicBezTo>
                  <a:cubicBezTo>
                    <a:pt x="0" y="4"/>
                    <a:pt x="0" y="4"/>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8" name="Freeform 507"/>
            <p:cNvSpPr/>
            <p:nvPr/>
          </p:nvSpPr>
          <p:spPr bwMode="auto">
            <a:xfrm>
              <a:off x="3855" y="2142"/>
              <a:ext cx="8" cy="13"/>
            </a:xfrm>
            <a:custGeom>
              <a:avLst/>
              <a:gdLst>
                <a:gd name="T0" fmla="*/ 1 w 3"/>
                <a:gd name="T1" fmla="*/ 5 h 5"/>
                <a:gd name="T2" fmla="*/ 1 w 3"/>
                <a:gd name="T3" fmla="*/ 5 h 5"/>
                <a:gd name="T4" fmla="*/ 0 w 3"/>
                <a:gd name="T5" fmla="*/ 4 h 5"/>
                <a:gd name="T6" fmla="*/ 2 w 3"/>
                <a:gd name="T7" fmla="*/ 0 h 5"/>
                <a:gd name="T8" fmla="*/ 3 w 3"/>
                <a:gd name="T9" fmla="*/ 0 h 5"/>
                <a:gd name="T10" fmla="*/ 3 w 3"/>
                <a:gd name="T11" fmla="*/ 0 h 5"/>
                <a:gd name="T12" fmla="*/ 1 w 3"/>
                <a:gd name="T13" fmla="*/ 4 h 5"/>
                <a:gd name="T14" fmla="*/ 1 w 3"/>
                <a:gd name="T15" fmla="*/ 5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5">
                  <a:moveTo>
                    <a:pt x="1" y="5"/>
                  </a:moveTo>
                  <a:cubicBezTo>
                    <a:pt x="1" y="5"/>
                    <a:pt x="1" y="5"/>
                    <a:pt x="1" y="5"/>
                  </a:cubicBezTo>
                  <a:cubicBezTo>
                    <a:pt x="0" y="5"/>
                    <a:pt x="0" y="4"/>
                    <a:pt x="0" y="4"/>
                  </a:cubicBezTo>
                  <a:cubicBezTo>
                    <a:pt x="1" y="3"/>
                    <a:pt x="1" y="1"/>
                    <a:pt x="2" y="0"/>
                  </a:cubicBezTo>
                  <a:cubicBezTo>
                    <a:pt x="2" y="0"/>
                    <a:pt x="3" y="0"/>
                    <a:pt x="3" y="0"/>
                  </a:cubicBezTo>
                  <a:cubicBezTo>
                    <a:pt x="3" y="0"/>
                    <a:pt x="3" y="0"/>
                    <a:pt x="3" y="0"/>
                  </a:cubicBezTo>
                  <a:cubicBezTo>
                    <a:pt x="2" y="2"/>
                    <a:pt x="2" y="3"/>
                    <a:pt x="1" y="4"/>
                  </a:cubicBezTo>
                  <a:cubicBezTo>
                    <a:pt x="1" y="5"/>
                    <a:pt x="1" y="5"/>
                    <a:pt x="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9" name="Freeform 508"/>
            <p:cNvSpPr/>
            <p:nvPr/>
          </p:nvSpPr>
          <p:spPr bwMode="auto">
            <a:xfrm>
              <a:off x="3863" y="2137"/>
              <a:ext cx="5" cy="13"/>
            </a:xfrm>
            <a:custGeom>
              <a:avLst/>
              <a:gdLst>
                <a:gd name="T0" fmla="*/ 0 w 2"/>
                <a:gd name="T1" fmla="*/ 5 h 5"/>
                <a:gd name="T2" fmla="*/ 0 w 2"/>
                <a:gd name="T3" fmla="*/ 5 h 5"/>
                <a:gd name="T4" fmla="*/ 0 w 2"/>
                <a:gd name="T5" fmla="*/ 5 h 5"/>
                <a:gd name="T6" fmla="*/ 2 w 2"/>
                <a:gd name="T7" fmla="*/ 0 h 5"/>
                <a:gd name="T8" fmla="*/ 2 w 2"/>
                <a:gd name="T9" fmla="*/ 0 h 5"/>
                <a:gd name="T10" fmla="*/ 2 w 2"/>
                <a:gd name="T11" fmla="*/ 1 h 5"/>
                <a:gd name="T12" fmla="*/ 1 w 2"/>
                <a:gd name="T13" fmla="*/ 5 h 5"/>
                <a:gd name="T14" fmla="*/ 0 w 2"/>
                <a:gd name="T15" fmla="*/ 5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5">
                  <a:moveTo>
                    <a:pt x="0" y="5"/>
                  </a:moveTo>
                  <a:cubicBezTo>
                    <a:pt x="0" y="5"/>
                    <a:pt x="0" y="5"/>
                    <a:pt x="0" y="5"/>
                  </a:cubicBezTo>
                  <a:cubicBezTo>
                    <a:pt x="0" y="5"/>
                    <a:pt x="0" y="5"/>
                    <a:pt x="0" y="5"/>
                  </a:cubicBezTo>
                  <a:cubicBezTo>
                    <a:pt x="2" y="0"/>
                    <a:pt x="2" y="0"/>
                    <a:pt x="2" y="0"/>
                  </a:cubicBezTo>
                  <a:cubicBezTo>
                    <a:pt x="2" y="0"/>
                    <a:pt x="2" y="0"/>
                    <a:pt x="2" y="0"/>
                  </a:cubicBezTo>
                  <a:cubicBezTo>
                    <a:pt x="2" y="0"/>
                    <a:pt x="2" y="0"/>
                    <a:pt x="2" y="1"/>
                  </a:cubicBezTo>
                  <a:cubicBezTo>
                    <a:pt x="1" y="5"/>
                    <a:pt x="1" y="5"/>
                    <a:pt x="1" y="5"/>
                  </a:cubicBezTo>
                  <a:cubicBezTo>
                    <a:pt x="1" y="5"/>
                    <a:pt x="0" y="5"/>
                    <a:pt x="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0" name="Freeform 509"/>
            <p:cNvSpPr/>
            <p:nvPr/>
          </p:nvSpPr>
          <p:spPr bwMode="auto">
            <a:xfrm>
              <a:off x="3870" y="2132"/>
              <a:ext cx="5" cy="15"/>
            </a:xfrm>
            <a:custGeom>
              <a:avLst/>
              <a:gdLst>
                <a:gd name="T0" fmla="*/ 0 w 2"/>
                <a:gd name="T1" fmla="*/ 6 h 6"/>
                <a:gd name="T2" fmla="*/ 0 w 2"/>
                <a:gd name="T3" fmla="*/ 6 h 6"/>
                <a:gd name="T4" fmla="*/ 0 w 2"/>
                <a:gd name="T5" fmla="*/ 5 h 6"/>
                <a:gd name="T6" fmla="*/ 1 w 2"/>
                <a:gd name="T7" fmla="*/ 1 h 6"/>
                <a:gd name="T8" fmla="*/ 2 w 2"/>
                <a:gd name="T9" fmla="*/ 0 h 6"/>
                <a:gd name="T10" fmla="*/ 2 w 2"/>
                <a:gd name="T11" fmla="*/ 1 h 6"/>
                <a:gd name="T12" fmla="*/ 1 w 2"/>
                <a:gd name="T13" fmla="*/ 6 h 6"/>
                <a:gd name="T14" fmla="*/ 0 w 2"/>
                <a:gd name="T15" fmla="*/ 6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6">
                  <a:moveTo>
                    <a:pt x="0" y="6"/>
                  </a:moveTo>
                  <a:cubicBezTo>
                    <a:pt x="0" y="6"/>
                    <a:pt x="0" y="6"/>
                    <a:pt x="0" y="6"/>
                  </a:cubicBezTo>
                  <a:cubicBezTo>
                    <a:pt x="0" y="6"/>
                    <a:pt x="0" y="6"/>
                    <a:pt x="0" y="5"/>
                  </a:cubicBezTo>
                  <a:cubicBezTo>
                    <a:pt x="0" y="4"/>
                    <a:pt x="1" y="2"/>
                    <a:pt x="1" y="1"/>
                  </a:cubicBezTo>
                  <a:cubicBezTo>
                    <a:pt x="1" y="0"/>
                    <a:pt x="2" y="0"/>
                    <a:pt x="2" y="0"/>
                  </a:cubicBezTo>
                  <a:cubicBezTo>
                    <a:pt x="2" y="0"/>
                    <a:pt x="2" y="1"/>
                    <a:pt x="2" y="1"/>
                  </a:cubicBezTo>
                  <a:cubicBezTo>
                    <a:pt x="2" y="2"/>
                    <a:pt x="1" y="4"/>
                    <a:pt x="1" y="6"/>
                  </a:cubicBezTo>
                  <a:cubicBezTo>
                    <a:pt x="1" y="6"/>
                    <a:pt x="0" y="6"/>
                    <a:pt x="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1" name="Freeform 510"/>
            <p:cNvSpPr/>
            <p:nvPr/>
          </p:nvSpPr>
          <p:spPr bwMode="auto">
            <a:xfrm>
              <a:off x="3875" y="2130"/>
              <a:ext cx="8" cy="15"/>
            </a:xfrm>
            <a:custGeom>
              <a:avLst/>
              <a:gdLst>
                <a:gd name="T0" fmla="*/ 1 w 3"/>
                <a:gd name="T1" fmla="*/ 6 h 6"/>
                <a:gd name="T2" fmla="*/ 0 w 3"/>
                <a:gd name="T3" fmla="*/ 5 h 6"/>
                <a:gd name="T4" fmla="*/ 0 w 3"/>
                <a:gd name="T5" fmla="*/ 5 h 6"/>
                <a:gd name="T6" fmla="*/ 2 w 3"/>
                <a:gd name="T7" fmla="*/ 0 h 6"/>
                <a:gd name="T8" fmla="*/ 2 w 3"/>
                <a:gd name="T9" fmla="*/ 0 h 6"/>
                <a:gd name="T10" fmla="*/ 3 w 3"/>
                <a:gd name="T11" fmla="*/ 0 h 6"/>
                <a:gd name="T12" fmla="*/ 1 w 3"/>
                <a:gd name="T13" fmla="*/ 5 h 6"/>
                <a:gd name="T14" fmla="*/ 1 w 3"/>
                <a:gd name="T15" fmla="*/ 5 h 6"/>
                <a:gd name="T16" fmla="*/ 1 w 3"/>
                <a:gd name="T17" fmla="*/ 6 h 6"/>
                <a:gd name="T18" fmla="*/ 1 w 3"/>
                <a:gd name="T19"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6">
                  <a:moveTo>
                    <a:pt x="1" y="6"/>
                  </a:moveTo>
                  <a:cubicBezTo>
                    <a:pt x="0" y="6"/>
                    <a:pt x="0" y="6"/>
                    <a:pt x="0" y="5"/>
                  </a:cubicBezTo>
                  <a:cubicBezTo>
                    <a:pt x="0" y="5"/>
                    <a:pt x="0" y="5"/>
                    <a:pt x="0" y="5"/>
                  </a:cubicBezTo>
                  <a:cubicBezTo>
                    <a:pt x="1" y="3"/>
                    <a:pt x="1" y="2"/>
                    <a:pt x="2" y="0"/>
                  </a:cubicBezTo>
                  <a:cubicBezTo>
                    <a:pt x="2" y="0"/>
                    <a:pt x="2" y="0"/>
                    <a:pt x="2" y="0"/>
                  </a:cubicBezTo>
                  <a:cubicBezTo>
                    <a:pt x="3" y="0"/>
                    <a:pt x="3" y="0"/>
                    <a:pt x="3" y="0"/>
                  </a:cubicBezTo>
                  <a:cubicBezTo>
                    <a:pt x="2" y="2"/>
                    <a:pt x="1" y="3"/>
                    <a:pt x="1" y="5"/>
                  </a:cubicBezTo>
                  <a:cubicBezTo>
                    <a:pt x="1" y="5"/>
                    <a:pt x="1" y="5"/>
                    <a:pt x="1" y="5"/>
                  </a:cubicBezTo>
                  <a:cubicBezTo>
                    <a:pt x="1" y="5"/>
                    <a:pt x="1" y="5"/>
                    <a:pt x="1" y="6"/>
                  </a:cubicBezTo>
                  <a:cubicBezTo>
                    <a:pt x="1" y="6"/>
                    <a:pt x="1" y="6"/>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2" name="Freeform 511"/>
            <p:cNvSpPr/>
            <p:nvPr/>
          </p:nvSpPr>
          <p:spPr bwMode="auto">
            <a:xfrm>
              <a:off x="3880" y="2127"/>
              <a:ext cx="5" cy="15"/>
            </a:xfrm>
            <a:custGeom>
              <a:avLst/>
              <a:gdLst>
                <a:gd name="T0" fmla="*/ 0 w 2"/>
                <a:gd name="T1" fmla="*/ 6 h 6"/>
                <a:gd name="T2" fmla="*/ 0 w 2"/>
                <a:gd name="T3" fmla="*/ 6 h 6"/>
                <a:gd name="T4" fmla="*/ 0 w 2"/>
                <a:gd name="T5" fmla="*/ 5 h 6"/>
                <a:gd name="T6" fmla="*/ 1 w 2"/>
                <a:gd name="T7" fmla="*/ 1 h 6"/>
                <a:gd name="T8" fmla="*/ 2 w 2"/>
                <a:gd name="T9" fmla="*/ 0 h 6"/>
                <a:gd name="T10" fmla="*/ 2 w 2"/>
                <a:gd name="T11" fmla="*/ 1 h 6"/>
                <a:gd name="T12" fmla="*/ 1 w 2"/>
                <a:gd name="T13" fmla="*/ 5 h 6"/>
                <a:gd name="T14" fmla="*/ 1 w 2"/>
                <a:gd name="T15" fmla="*/ 5 h 6"/>
                <a:gd name="T16" fmla="*/ 1 w 2"/>
                <a:gd name="T17" fmla="*/ 6 h 6"/>
                <a:gd name="T18" fmla="*/ 0 w 2"/>
                <a:gd name="T19"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6">
                  <a:moveTo>
                    <a:pt x="0" y="6"/>
                  </a:moveTo>
                  <a:cubicBezTo>
                    <a:pt x="0" y="6"/>
                    <a:pt x="0" y="6"/>
                    <a:pt x="0" y="6"/>
                  </a:cubicBezTo>
                  <a:cubicBezTo>
                    <a:pt x="0" y="6"/>
                    <a:pt x="0" y="6"/>
                    <a:pt x="0" y="5"/>
                  </a:cubicBezTo>
                  <a:cubicBezTo>
                    <a:pt x="0" y="4"/>
                    <a:pt x="1" y="2"/>
                    <a:pt x="1" y="1"/>
                  </a:cubicBezTo>
                  <a:cubicBezTo>
                    <a:pt x="2" y="0"/>
                    <a:pt x="2" y="0"/>
                    <a:pt x="2" y="0"/>
                  </a:cubicBezTo>
                  <a:cubicBezTo>
                    <a:pt x="2" y="0"/>
                    <a:pt x="2" y="1"/>
                    <a:pt x="2" y="1"/>
                  </a:cubicBezTo>
                  <a:cubicBezTo>
                    <a:pt x="2" y="2"/>
                    <a:pt x="1" y="4"/>
                    <a:pt x="1" y="5"/>
                  </a:cubicBezTo>
                  <a:cubicBezTo>
                    <a:pt x="1" y="5"/>
                    <a:pt x="1" y="5"/>
                    <a:pt x="1" y="5"/>
                  </a:cubicBezTo>
                  <a:cubicBezTo>
                    <a:pt x="1" y="6"/>
                    <a:pt x="1" y="6"/>
                    <a:pt x="1" y="6"/>
                  </a:cubicBezTo>
                  <a:cubicBezTo>
                    <a:pt x="1" y="6"/>
                    <a:pt x="0" y="6"/>
                    <a:pt x="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3" name="Freeform 512"/>
            <p:cNvSpPr/>
            <p:nvPr/>
          </p:nvSpPr>
          <p:spPr bwMode="auto">
            <a:xfrm>
              <a:off x="3848" y="2107"/>
              <a:ext cx="42" cy="23"/>
            </a:xfrm>
            <a:custGeom>
              <a:avLst/>
              <a:gdLst>
                <a:gd name="T0" fmla="*/ 16 w 17"/>
                <a:gd name="T1" fmla="*/ 9 h 9"/>
                <a:gd name="T2" fmla="*/ 16 w 17"/>
                <a:gd name="T3" fmla="*/ 8 h 9"/>
                <a:gd name="T4" fmla="*/ 14 w 17"/>
                <a:gd name="T5" fmla="*/ 6 h 9"/>
                <a:gd name="T6" fmla="*/ 3 w 17"/>
                <a:gd name="T7" fmla="*/ 1 h 9"/>
                <a:gd name="T8" fmla="*/ 0 w 17"/>
                <a:gd name="T9" fmla="*/ 1 h 9"/>
                <a:gd name="T10" fmla="*/ 0 w 17"/>
                <a:gd name="T11" fmla="*/ 0 h 9"/>
                <a:gd name="T12" fmla="*/ 0 w 17"/>
                <a:gd name="T13" fmla="*/ 0 h 9"/>
                <a:gd name="T14" fmla="*/ 3 w 17"/>
                <a:gd name="T15" fmla="*/ 0 h 9"/>
                <a:gd name="T16" fmla="*/ 15 w 17"/>
                <a:gd name="T17" fmla="*/ 6 h 9"/>
                <a:gd name="T18" fmla="*/ 16 w 17"/>
                <a:gd name="T19" fmla="*/ 8 h 9"/>
                <a:gd name="T20" fmla="*/ 16 w 17"/>
                <a:gd name="T21" fmla="*/ 9 h 9"/>
                <a:gd name="T22" fmla="*/ 16 w 17"/>
                <a:gd name="T2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 h="9">
                  <a:moveTo>
                    <a:pt x="16" y="9"/>
                  </a:moveTo>
                  <a:cubicBezTo>
                    <a:pt x="16" y="9"/>
                    <a:pt x="16" y="8"/>
                    <a:pt x="16" y="8"/>
                  </a:cubicBezTo>
                  <a:cubicBezTo>
                    <a:pt x="15" y="8"/>
                    <a:pt x="15" y="7"/>
                    <a:pt x="14" y="6"/>
                  </a:cubicBezTo>
                  <a:cubicBezTo>
                    <a:pt x="12" y="3"/>
                    <a:pt x="8" y="1"/>
                    <a:pt x="3" y="1"/>
                  </a:cubicBezTo>
                  <a:cubicBezTo>
                    <a:pt x="2" y="1"/>
                    <a:pt x="1" y="1"/>
                    <a:pt x="0" y="1"/>
                  </a:cubicBezTo>
                  <a:cubicBezTo>
                    <a:pt x="0" y="1"/>
                    <a:pt x="0" y="0"/>
                    <a:pt x="0" y="0"/>
                  </a:cubicBezTo>
                  <a:cubicBezTo>
                    <a:pt x="0" y="0"/>
                    <a:pt x="0" y="0"/>
                    <a:pt x="0" y="0"/>
                  </a:cubicBezTo>
                  <a:cubicBezTo>
                    <a:pt x="1" y="0"/>
                    <a:pt x="2" y="0"/>
                    <a:pt x="3" y="0"/>
                  </a:cubicBezTo>
                  <a:cubicBezTo>
                    <a:pt x="8" y="0"/>
                    <a:pt x="13" y="3"/>
                    <a:pt x="15" y="6"/>
                  </a:cubicBezTo>
                  <a:cubicBezTo>
                    <a:pt x="16" y="6"/>
                    <a:pt x="16" y="7"/>
                    <a:pt x="16" y="8"/>
                  </a:cubicBezTo>
                  <a:cubicBezTo>
                    <a:pt x="17" y="8"/>
                    <a:pt x="16" y="8"/>
                    <a:pt x="16" y="9"/>
                  </a:cubicBezTo>
                  <a:cubicBezTo>
                    <a:pt x="16" y="9"/>
                    <a:pt x="16" y="9"/>
                    <a:pt x="16"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4" name="Freeform 513"/>
            <p:cNvSpPr/>
            <p:nvPr/>
          </p:nvSpPr>
          <p:spPr bwMode="auto">
            <a:xfrm>
              <a:off x="3885" y="2140"/>
              <a:ext cx="8" cy="35"/>
            </a:xfrm>
            <a:custGeom>
              <a:avLst/>
              <a:gdLst>
                <a:gd name="T0" fmla="*/ 1 w 3"/>
                <a:gd name="T1" fmla="*/ 14 h 14"/>
                <a:gd name="T2" fmla="*/ 1 w 3"/>
                <a:gd name="T3" fmla="*/ 14 h 14"/>
                <a:gd name="T4" fmla="*/ 0 w 3"/>
                <a:gd name="T5" fmla="*/ 13 h 14"/>
                <a:gd name="T6" fmla="*/ 1 w 3"/>
                <a:gd name="T7" fmla="*/ 1 h 14"/>
                <a:gd name="T8" fmla="*/ 1 w 3"/>
                <a:gd name="T9" fmla="*/ 0 h 14"/>
                <a:gd name="T10" fmla="*/ 2 w 3"/>
                <a:gd name="T11" fmla="*/ 1 h 14"/>
                <a:gd name="T12" fmla="*/ 1 w 3"/>
                <a:gd name="T13" fmla="*/ 13 h 14"/>
                <a:gd name="T14" fmla="*/ 1 w 3"/>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14">
                  <a:moveTo>
                    <a:pt x="1" y="14"/>
                  </a:moveTo>
                  <a:cubicBezTo>
                    <a:pt x="1" y="14"/>
                    <a:pt x="1" y="14"/>
                    <a:pt x="1" y="14"/>
                  </a:cubicBezTo>
                  <a:cubicBezTo>
                    <a:pt x="1" y="14"/>
                    <a:pt x="0" y="13"/>
                    <a:pt x="0" y="13"/>
                  </a:cubicBezTo>
                  <a:cubicBezTo>
                    <a:pt x="2" y="10"/>
                    <a:pt x="2" y="5"/>
                    <a:pt x="1" y="1"/>
                  </a:cubicBezTo>
                  <a:cubicBezTo>
                    <a:pt x="1" y="1"/>
                    <a:pt x="1" y="0"/>
                    <a:pt x="1" y="0"/>
                  </a:cubicBezTo>
                  <a:cubicBezTo>
                    <a:pt x="2" y="0"/>
                    <a:pt x="2" y="1"/>
                    <a:pt x="2" y="1"/>
                  </a:cubicBezTo>
                  <a:cubicBezTo>
                    <a:pt x="3" y="5"/>
                    <a:pt x="3" y="10"/>
                    <a:pt x="1" y="13"/>
                  </a:cubicBezTo>
                  <a:cubicBezTo>
                    <a:pt x="1" y="14"/>
                    <a:pt x="1" y="14"/>
                    <a:pt x="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5" name="Freeform 514"/>
            <p:cNvSpPr/>
            <p:nvPr/>
          </p:nvSpPr>
          <p:spPr bwMode="auto">
            <a:xfrm>
              <a:off x="3858" y="2178"/>
              <a:ext cx="27" cy="20"/>
            </a:xfrm>
            <a:custGeom>
              <a:avLst/>
              <a:gdLst>
                <a:gd name="T0" fmla="*/ 1 w 11"/>
                <a:gd name="T1" fmla="*/ 8 h 8"/>
                <a:gd name="T2" fmla="*/ 0 w 11"/>
                <a:gd name="T3" fmla="*/ 8 h 8"/>
                <a:gd name="T4" fmla="*/ 1 w 11"/>
                <a:gd name="T5" fmla="*/ 7 h 8"/>
                <a:gd name="T6" fmla="*/ 11 w 11"/>
                <a:gd name="T7" fmla="*/ 0 h 8"/>
                <a:gd name="T8" fmla="*/ 11 w 11"/>
                <a:gd name="T9" fmla="*/ 0 h 8"/>
                <a:gd name="T10" fmla="*/ 11 w 11"/>
                <a:gd name="T11" fmla="*/ 1 h 8"/>
                <a:gd name="T12" fmla="*/ 1 w 11"/>
                <a:gd name="T13" fmla="*/ 8 h 8"/>
                <a:gd name="T14" fmla="*/ 1 w 11"/>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8">
                  <a:moveTo>
                    <a:pt x="1" y="8"/>
                  </a:moveTo>
                  <a:cubicBezTo>
                    <a:pt x="1" y="8"/>
                    <a:pt x="1" y="8"/>
                    <a:pt x="0" y="8"/>
                  </a:cubicBezTo>
                  <a:cubicBezTo>
                    <a:pt x="0" y="7"/>
                    <a:pt x="0" y="7"/>
                    <a:pt x="1" y="7"/>
                  </a:cubicBezTo>
                  <a:cubicBezTo>
                    <a:pt x="6" y="5"/>
                    <a:pt x="9" y="2"/>
                    <a:pt x="11" y="0"/>
                  </a:cubicBezTo>
                  <a:cubicBezTo>
                    <a:pt x="11" y="0"/>
                    <a:pt x="11" y="0"/>
                    <a:pt x="11" y="0"/>
                  </a:cubicBezTo>
                  <a:cubicBezTo>
                    <a:pt x="11" y="0"/>
                    <a:pt x="11" y="0"/>
                    <a:pt x="11" y="1"/>
                  </a:cubicBezTo>
                  <a:cubicBezTo>
                    <a:pt x="10" y="3"/>
                    <a:pt x="6" y="6"/>
                    <a:pt x="1" y="8"/>
                  </a:cubicBezTo>
                  <a:cubicBezTo>
                    <a:pt x="1" y="8"/>
                    <a:pt x="1" y="8"/>
                    <a:pt x="1"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6" name="Freeform 515"/>
            <p:cNvSpPr/>
            <p:nvPr/>
          </p:nvSpPr>
          <p:spPr bwMode="auto">
            <a:xfrm>
              <a:off x="3782" y="2110"/>
              <a:ext cx="71" cy="90"/>
            </a:xfrm>
            <a:custGeom>
              <a:avLst/>
              <a:gdLst>
                <a:gd name="T0" fmla="*/ 23 w 28"/>
                <a:gd name="T1" fmla="*/ 36 h 36"/>
                <a:gd name="T2" fmla="*/ 8 w 28"/>
                <a:gd name="T3" fmla="*/ 31 h 36"/>
                <a:gd name="T4" fmla="*/ 6 w 28"/>
                <a:gd name="T5" fmla="*/ 9 h 36"/>
                <a:gd name="T6" fmla="*/ 23 w 28"/>
                <a:gd name="T7" fmla="*/ 0 h 36"/>
                <a:gd name="T8" fmla="*/ 23 w 28"/>
                <a:gd name="T9" fmla="*/ 1 h 36"/>
                <a:gd name="T10" fmla="*/ 23 w 28"/>
                <a:gd name="T11" fmla="*/ 1 h 36"/>
                <a:gd name="T12" fmla="*/ 6 w 28"/>
                <a:gd name="T13" fmla="*/ 10 h 36"/>
                <a:gd name="T14" fmla="*/ 9 w 28"/>
                <a:gd name="T15" fmla="*/ 30 h 36"/>
                <a:gd name="T16" fmla="*/ 28 w 28"/>
                <a:gd name="T17" fmla="*/ 35 h 36"/>
                <a:gd name="T18" fmla="*/ 28 w 28"/>
                <a:gd name="T19" fmla="*/ 35 h 36"/>
                <a:gd name="T20" fmla="*/ 28 w 28"/>
                <a:gd name="T21" fmla="*/ 36 h 36"/>
                <a:gd name="T22" fmla="*/ 23 w 28"/>
                <a:gd name="T23"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36">
                  <a:moveTo>
                    <a:pt x="23" y="36"/>
                  </a:moveTo>
                  <a:cubicBezTo>
                    <a:pt x="19" y="36"/>
                    <a:pt x="13" y="35"/>
                    <a:pt x="8" y="31"/>
                  </a:cubicBezTo>
                  <a:cubicBezTo>
                    <a:pt x="3" y="27"/>
                    <a:pt x="0" y="17"/>
                    <a:pt x="6" y="9"/>
                  </a:cubicBezTo>
                  <a:cubicBezTo>
                    <a:pt x="9" y="4"/>
                    <a:pt x="15" y="1"/>
                    <a:pt x="23" y="0"/>
                  </a:cubicBezTo>
                  <a:cubicBezTo>
                    <a:pt x="23" y="0"/>
                    <a:pt x="23" y="0"/>
                    <a:pt x="23" y="1"/>
                  </a:cubicBezTo>
                  <a:cubicBezTo>
                    <a:pt x="23" y="1"/>
                    <a:pt x="23" y="1"/>
                    <a:pt x="23" y="1"/>
                  </a:cubicBezTo>
                  <a:cubicBezTo>
                    <a:pt x="16" y="2"/>
                    <a:pt x="10" y="5"/>
                    <a:pt x="6" y="10"/>
                  </a:cubicBezTo>
                  <a:cubicBezTo>
                    <a:pt x="1" y="17"/>
                    <a:pt x="4" y="26"/>
                    <a:pt x="9" y="30"/>
                  </a:cubicBezTo>
                  <a:cubicBezTo>
                    <a:pt x="16" y="36"/>
                    <a:pt x="23" y="36"/>
                    <a:pt x="28" y="35"/>
                  </a:cubicBezTo>
                  <a:cubicBezTo>
                    <a:pt x="28" y="35"/>
                    <a:pt x="28" y="35"/>
                    <a:pt x="28" y="35"/>
                  </a:cubicBezTo>
                  <a:cubicBezTo>
                    <a:pt x="28" y="35"/>
                    <a:pt x="28" y="36"/>
                    <a:pt x="28" y="36"/>
                  </a:cubicBezTo>
                  <a:cubicBezTo>
                    <a:pt x="27" y="36"/>
                    <a:pt x="25" y="36"/>
                    <a:pt x="23"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7" name="Freeform 516"/>
            <p:cNvSpPr/>
            <p:nvPr/>
          </p:nvSpPr>
          <p:spPr bwMode="auto">
            <a:xfrm>
              <a:off x="3858" y="2188"/>
              <a:ext cx="27" cy="22"/>
            </a:xfrm>
            <a:custGeom>
              <a:avLst/>
              <a:gdLst>
                <a:gd name="T0" fmla="*/ 0 w 11"/>
                <a:gd name="T1" fmla="*/ 9 h 9"/>
                <a:gd name="T2" fmla="*/ 0 w 11"/>
                <a:gd name="T3" fmla="*/ 9 h 9"/>
                <a:gd name="T4" fmla="*/ 0 w 11"/>
                <a:gd name="T5" fmla="*/ 8 h 9"/>
                <a:gd name="T6" fmla="*/ 10 w 11"/>
                <a:gd name="T7" fmla="*/ 1 h 9"/>
                <a:gd name="T8" fmla="*/ 10 w 11"/>
                <a:gd name="T9" fmla="*/ 0 h 9"/>
                <a:gd name="T10" fmla="*/ 11 w 11"/>
                <a:gd name="T11" fmla="*/ 1 h 9"/>
                <a:gd name="T12" fmla="*/ 1 w 11"/>
                <a:gd name="T13" fmla="*/ 9 h 9"/>
                <a:gd name="T14" fmla="*/ 0 w 11"/>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9">
                  <a:moveTo>
                    <a:pt x="0" y="9"/>
                  </a:moveTo>
                  <a:cubicBezTo>
                    <a:pt x="0" y="9"/>
                    <a:pt x="0" y="9"/>
                    <a:pt x="0" y="9"/>
                  </a:cubicBezTo>
                  <a:cubicBezTo>
                    <a:pt x="0" y="9"/>
                    <a:pt x="0" y="8"/>
                    <a:pt x="0" y="8"/>
                  </a:cubicBezTo>
                  <a:cubicBezTo>
                    <a:pt x="5" y="7"/>
                    <a:pt x="8" y="4"/>
                    <a:pt x="10" y="1"/>
                  </a:cubicBezTo>
                  <a:cubicBezTo>
                    <a:pt x="10" y="0"/>
                    <a:pt x="10" y="0"/>
                    <a:pt x="10" y="0"/>
                  </a:cubicBezTo>
                  <a:cubicBezTo>
                    <a:pt x="11" y="0"/>
                    <a:pt x="11" y="1"/>
                    <a:pt x="11" y="1"/>
                  </a:cubicBezTo>
                  <a:cubicBezTo>
                    <a:pt x="9" y="4"/>
                    <a:pt x="5" y="7"/>
                    <a:pt x="1" y="9"/>
                  </a:cubicBezTo>
                  <a:cubicBezTo>
                    <a:pt x="0" y="9"/>
                    <a:pt x="0" y="9"/>
                    <a:pt x="0"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8" name="Freeform 517"/>
            <p:cNvSpPr/>
            <p:nvPr/>
          </p:nvSpPr>
          <p:spPr bwMode="auto">
            <a:xfrm>
              <a:off x="3785" y="2155"/>
              <a:ext cx="70" cy="58"/>
            </a:xfrm>
            <a:custGeom>
              <a:avLst/>
              <a:gdLst>
                <a:gd name="T0" fmla="*/ 21 w 28"/>
                <a:gd name="T1" fmla="*/ 23 h 23"/>
                <a:gd name="T2" fmla="*/ 7 w 28"/>
                <a:gd name="T3" fmla="*/ 17 h 23"/>
                <a:gd name="T4" fmla="*/ 2 w 28"/>
                <a:gd name="T5" fmla="*/ 0 h 23"/>
                <a:gd name="T6" fmla="*/ 2 w 28"/>
                <a:gd name="T7" fmla="*/ 0 h 23"/>
                <a:gd name="T8" fmla="*/ 3 w 28"/>
                <a:gd name="T9" fmla="*/ 1 h 23"/>
                <a:gd name="T10" fmla="*/ 7 w 28"/>
                <a:gd name="T11" fmla="*/ 17 h 23"/>
                <a:gd name="T12" fmla="*/ 27 w 28"/>
                <a:gd name="T13" fmla="*/ 22 h 23"/>
                <a:gd name="T14" fmla="*/ 27 w 28"/>
                <a:gd name="T15" fmla="*/ 22 h 23"/>
                <a:gd name="T16" fmla="*/ 27 w 28"/>
                <a:gd name="T17" fmla="*/ 23 h 23"/>
                <a:gd name="T18" fmla="*/ 21 w 28"/>
                <a:gd name="T1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23">
                  <a:moveTo>
                    <a:pt x="21" y="23"/>
                  </a:moveTo>
                  <a:cubicBezTo>
                    <a:pt x="15" y="23"/>
                    <a:pt x="11" y="21"/>
                    <a:pt x="7" y="17"/>
                  </a:cubicBezTo>
                  <a:cubicBezTo>
                    <a:pt x="2" y="13"/>
                    <a:pt x="0" y="6"/>
                    <a:pt x="2" y="0"/>
                  </a:cubicBezTo>
                  <a:cubicBezTo>
                    <a:pt x="2" y="0"/>
                    <a:pt x="2" y="0"/>
                    <a:pt x="2" y="0"/>
                  </a:cubicBezTo>
                  <a:cubicBezTo>
                    <a:pt x="3" y="0"/>
                    <a:pt x="3" y="0"/>
                    <a:pt x="3" y="1"/>
                  </a:cubicBezTo>
                  <a:cubicBezTo>
                    <a:pt x="1" y="6"/>
                    <a:pt x="3" y="12"/>
                    <a:pt x="7" y="17"/>
                  </a:cubicBezTo>
                  <a:cubicBezTo>
                    <a:pt x="12" y="22"/>
                    <a:pt x="19" y="23"/>
                    <a:pt x="27" y="22"/>
                  </a:cubicBezTo>
                  <a:cubicBezTo>
                    <a:pt x="27" y="22"/>
                    <a:pt x="27" y="22"/>
                    <a:pt x="27" y="22"/>
                  </a:cubicBezTo>
                  <a:cubicBezTo>
                    <a:pt x="28" y="22"/>
                    <a:pt x="27" y="23"/>
                    <a:pt x="27" y="23"/>
                  </a:cubicBezTo>
                  <a:cubicBezTo>
                    <a:pt x="25" y="23"/>
                    <a:pt x="23" y="23"/>
                    <a:pt x="21"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9" name="Freeform 518"/>
            <p:cNvSpPr/>
            <p:nvPr/>
          </p:nvSpPr>
          <p:spPr bwMode="auto">
            <a:xfrm>
              <a:off x="3842" y="2140"/>
              <a:ext cx="48" cy="17"/>
            </a:xfrm>
            <a:custGeom>
              <a:avLst/>
              <a:gdLst>
                <a:gd name="T0" fmla="*/ 0 w 19"/>
                <a:gd name="T1" fmla="*/ 7 h 7"/>
                <a:gd name="T2" fmla="*/ 0 w 19"/>
                <a:gd name="T3" fmla="*/ 7 h 7"/>
                <a:gd name="T4" fmla="*/ 0 w 19"/>
                <a:gd name="T5" fmla="*/ 7 h 7"/>
                <a:gd name="T6" fmla="*/ 0 w 19"/>
                <a:gd name="T7" fmla="*/ 7 h 7"/>
                <a:gd name="T8" fmla="*/ 8 w 19"/>
                <a:gd name="T9" fmla="*/ 4 h 7"/>
                <a:gd name="T10" fmla="*/ 18 w 19"/>
                <a:gd name="T11" fmla="*/ 0 h 7"/>
                <a:gd name="T12" fmla="*/ 19 w 19"/>
                <a:gd name="T13" fmla="*/ 1 h 7"/>
                <a:gd name="T14" fmla="*/ 19 w 19"/>
                <a:gd name="T15" fmla="*/ 1 h 7"/>
                <a:gd name="T16" fmla="*/ 8 w 19"/>
                <a:gd name="T17" fmla="*/ 5 h 7"/>
                <a:gd name="T18" fmla="*/ 0 w 19"/>
                <a:gd name="T19"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7">
                  <a:moveTo>
                    <a:pt x="0" y="7"/>
                  </a:moveTo>
                  <a:cubicBezTo>
                    <a:pt x="0" y="7"/>
                    <a:pt x="0" y="7"/>
                    <a:pt x="0" y="7"/>
                  </a:cubicBezTo>
                  <a:cubicBezTo>
                    <a:pt x="0" y="7"/>
                    <a:pt x="0" y="7"/>
                    <a:pt x="0" y="7"/>
                  </a:cubicBezTo>
                  <a:cubicBezTo>
                    <a:pt x="0" y="7"/>
                    <a:pt x="0" y="7"/>
                    <a:pt x="0" y="7"/>
                  </a:cubicBezTo>
                  <a:cubicBezTo>
                    <a:pt x="1" y="7"/>
                    <a:pt x="5" y="5"/>
                    <a:pt x="8" y="4"/>
                  </a:cubicBezTo>
                  <a:cubicBezTo>
                    <a:pt x="11" y="3"/>
                    <a:pt x="16" y="1"/>
                    <a:pt x="18" y="0"/>
                  </a:cubicBezTo>
                  <a:cubicBezTo>
                    <a:pt x="19" y="0"/>
                    <a:pt x="19" y="1"/>
                    <a:pt x="19" y="1"/>
                  </a:cubicBezTo>
                  <a:cubicBezTo>
                    <a:pt x="19" y="1"/>
                    <a:pt x="19" y="1"/>
                    <a:pt x="19" y="1"/>
                  </a:cubicBezTo>
                  <a:cubicBezTo>
                    <a:pt x="16" y="2"/>
                    <a:pt x="12" y="4"/>
                    <a:pt x="8" y="5"/>
                  </a:cubicBezTo>
                  <a:cubicBezTo>
                    <a:pt x="4" y="7"/>
                    <a:pt x="1" y="7"/>
                    <a:pt x="0"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0" name="Freeform 519"/>
            <p:cNvSpPr/>
            <p:nvPr/>
          </p:nvSpPr>
          <p:spPr bwMode="auto">
            <a:xfrm>
              <a:off x="3840" y="2107"/>
              <a:ext cx="8" cy="45"/>
            </a:xfrm>
            <a:custGeom>
              <a:avLst/>
              <a:gdLst>
                <a:gd name="T0" fmla="*/ 1 w 3"/>
                <a:gd name="T1" fmla="*/ 18 h 18"/>
                <a:gd name="T2" fmla="*/ 0 w 3"/>
                <a:gd name="T3" fmla="*/ 18 h 18"/>
                <a:gd name="T4" fmla="*/ 2 w 3"/>
                <a:gd name="T5" fmla="*/ 6 h 18"/>
                <a:gd name="T6" fmla="*/ 3 w 3"/>
                <a:gd name="T7" fmla="*/ 0 h 18"/>
                <a:gd name="T8" fmla="*/ 3 w 3"/>
                <a:gd name="T9" fmla="*/ 0 h 18"/>
                <a:gd name="T10" fmla="*/ 3 w 3"/>
                <a:gd name="T11" fmla="*/ 0 h 18"/>
                <a:gd name="T12" fmla="*/ 3 w 3"/>
                <a:gd name="T13" fmla="*/ 6 h 18"/>
                <a:gd name="T14" fmla="*/ 1 w 3"/>
                <a:gd name="T15" fmla="*/ 18 h 18"/>
                <a:gd name="T16" fmla="*/ 1 w 3"/>
                <a:gd name="T1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8">
                  <a:moveTo>
                    <a:pt x="1" y="18"/>
                  </a:moveTo>
                  <a:cubicBezTo>
                    <a:pt x="1" y="18"/>
                    <a:pt x="0" y="18"/>
                    <a:pt x="0" y="18"/>
                  </a:cubicBezTo>
                  <a:cubicBezTo>
                    <a:pt x="1" y="13"/>
                    <a:pt x="1" y="10"/>
                    <a:pt x="2" y="6"/>
                  </a:cubicBezTo>
                  <a:cubicBezTo>
                    <a:pt x="2" y="4"/>
                    <a:pt x="2" y="3"/>
                    <a:pt x="3" y="0"/>
                  </a:cubicBezTo>
                  <a:cubicBezTo>
                    <a:pt x="3" y="0"/>
                    <a:pt x="3" y="0"/>
                    <a:pt x="3" y="0"/>
                  </a:cubicBezTo>
                  <a:cubicBezTo>
                    <a:pt x="3" y="0"/>
                    <a:pt x="3" y="0"/>
                    <a:pt x="3" y="0"/>
                  </a:cubicBezTo>
                  <a:cubicBezTo>
                    <a:pt x="3" y="3"/>
                    <a:pt x="3" y="5"/>
                    <a:pt x="3" y="6"/>
                  </a:cubicBezTo>
                  <a:cubicBezTo>
                    <a:pt x="2" y="10"/>
                    <a:pt x="2" y="14"/>
                    <a:pt x="1" y="18"/>
                  </a:cubicBezTo>
                  <a:cubicBezTo>
                    <a:pt x="1" y="18"/>
                    <a:pt x="1" y="18"/>
                    <a:pt x="1"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1" name="Freeform 520"/>
            <p:cNvSpPr/>
            <p:nvPr/>
          </p:nvSpPr>
          <p:spPr bwMode="auto">
            <a:xfrm>
              <a:off x="3837" y="2157"/>
              <a:ext cx="48" cy="23"/>
            </a:xfrm>
            <a:custGeom>
              <a:avLst/>
              <a:gdLst>
                <a:gd name="T0" fmla="*/ 19 w 19"/>
                <a:gd name="T1" fmla="*/ 9 h 9"/>
                <a:gd name="T2" fmla="*/ 19 w 19"/>
                <a:gd name="T3" fmla="*/ 9 h 9"/>
                <a:gd name="T4" fmla="*/ 16 w 19"/>
                <a:gd name="T5" fmla="*/ 7 h 9"/>
                <a:gd name="T6" fmla="*/ 1 w 19"/>
                <a:gd name="T7" fmla="*/ 1 h 9"/>
                <a:gd name="T8" fmla="*/ 0 w 19"/>
                <a:gd name="T9" fmla="*/ 0 h 9"/>
                <a:gd name="T10" fmla="*/ 1 w 19"/>
                <a:gd name="T11" fmla="*/ 0 h 9"/>
                <a:gd name="T12" fmla="*/ 16 w 19"/>
                <a:gd name="T13" fmla="*/ 7 h 9"/>
                <a:gd name="T14" fmla="*/ 19 w 19"/>
                <a:gd name="T15" fmla="*/ 8 h 9"/>
                <a:gd name="T16" fmla="*/ 19 w 19"/>
                <a:gd name="T17" fmla="*/ 8 h 9"/>
                <a:gd name="T18" fmla="*/ 19 w 19"/>
                <a:gd name="T19"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9">
                  <a:moveTo>
                    <a:pt x="19" y="9"/>
                  </a:moveTo>
                  <a:cubicBezTo>
                    <a:pt x="19" y="9"/>
                    <a:pt x="19" y="9"/>
                    <a:pt x="19" y="9"/>
                  </a:cubicBezTo>
                  <a:cubicBezTo>
                    <a:pt x="18" y="9"/>
                    <a:pt x="17" y="8"/>
                    <a:pt x="16" y="7"/>
                  </a:cubicBezTo>
                  <a:cubicBezTo>
                    <a:pt x="11" y="5"/>
                    <a:pt x="2" y="2"/>
                    <a:pt x="1" y="1"/>
                  </a:cubicBezTo>
                  <a:cubicBezTo>
                    <a:pt x="0" y="1"/>
                    <a:pt x="0" y="0"/>
                    <a:pt x="0" y="0"/>
                  </a:cubicBezTo>
                  <a:cubicBezTo>
                    <a:pt x="0" y="0"/>
                    <a:pt x="1" y="0"/>
                    <a:pt x="1" y="0"/>
                  </a:cubicBezTo>
                  <a:cubicBezTo>
                    <a:pt x="3" y="1"/>
                    <a:pt x="11" y="5"/>
                    <a:pt x="16" y="7"/>
                  </a:cubicBezTo>
                  <a:cubicBezTo>
                    <a:pt x="17" y="7"/>
                    <a:pt x="19" y="8"/>
                    <a:pt x="19" y="8"/>
                  </a:cubicBezTo>
                  <a:cubicBezTo>
                    <a:pt x="19" y="8"/>
                    <a:pt x="19" y="8"/>
                    <a:pt x="19" y="8"/>
                  </a:cubicBezTo>
                  <a:cubicBezTo>
                    <a:pt x="19" y="9"/>
                    <a:pt x="19" y="9"/>
                    <a:pt x="19"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2" name="Freeform 521"/>
            <p:cNvSpPr/>
            <p:nvPr/>
          </p:nvSpPr>
          <p:spPr bwMode="auto">
            <a:xfrm>
              <a:off x="3837" y="2157"/>
              <a:ext cx="18" cy="43"/>
            </a:xfrm>
            <a:custGeom>
              <a:avLst/>
              <a:gdLst>
                <a:gd name="T0" fmla="*/ 6 w 7"/>
                <a:gd name="T1" fmla="*/ 17 h 17"/>
                <a:gd name="T2" fmla="*/ 6 w 7"/>
                <a:gd name="T3" fmla="*/ 16 h 17"/>
                <a:gd name="T4" fmla="*/ 0 w 7"/>
                <a:gd name="T5" fmla="*/ 1 h 17"/>
                <a:gd name="T6" fmla="*/ 0 w 7"/>
                <a:gd name="T7" fmla="*/ 0 h 17"/>
                <a:gd name="T8" fmla="*/ 1 w 7"/>
                <a:gd name="T9" fmla="*/ 0 h 17"/>
                <a:gd name="T10" fmla="*/ 6 w 7"/>
                <a:gd name="T11" fmla="*/ 16 h 17"/>
                <a:gd name="T12" fmla="*/ 6 w 7"/>
                <a:gd name="T13" fmla="*/ 16 h 17"/>
                <a:gd name="T14" fmla="*/ 6 w 7"/>
                <a:gd name="T15" fmla="*/ 17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17">
                  <a:moveTo>
                    <a:pt x="6" y="17"/>
                  </a:moveTo>
                  <a:cubicBezTo>
                    <a:pt x="6" y="17"/>
                    <a:pt x="6" y="16"/>
                    <a:pt x="6" y="16"/>
                  </a:cubicBezTo>
                  <a:cubicBezTo>
                    <a:pt x="4" y="13"/>
                    <a:pt x="1" y="2"/>
                    <a:pt x="0" y="1"/>
                  </a:cubicBezTo>
                  <a:cubicBezTo>
                    <a:pt x="0" y="0"/>
                    <a:pt x="0" y="0"/>
                    <a:pt x="0" y="0"/>
                  </a:cubicBezTo>
                  <a:cubicBezTo>
                    <a:pt x="1" y="0"/>
                    <a:pt x="1" y="0"/>
                    <a:pt x="1" y="0"/>
                  </a:cubicBezTo>
                  <a:cubicBezTo>
                    <a:pt x="1" y="2"/>
                    <a:pt x="5" y="12"/>
                    <a:pt x="6" y="16"/>
                  </a:cubicBezTo>
                  <a:cubicBezTo>
                    <a:pt x="7" y="16"/>
                    <a:pt x="6" y="16"/>
                    <a:pt x="6" y="16"/>
                  </a:cubicBezTo>
                  <a:cubicBezTo>
                    <a:pt x="6" y="17"/>
                    <a:pt x="6" y="17"/>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3" name="Freeform 522"/>
            <p:cNvSpPr/>
            <p:nvPr/>
          </p:nvSpPr>
          <p:spPr bwMode="auto">
            <a:xfrm>
              <a:off x="3837" y="2110"/>
              <a:ext cx="3" cy="50"/>
            </a:xfrm>
            <a:custGeom>
              <a:avLst/>
              <a:gdLst>
                <a:gd name="T0" fmla="*/ 1 w 1"/>
                <a:gd name="T1" fmla="*/ 20 h 20"/>
                <a:gd name="T2" fmla="*/ 0 w 1"/>
                <a:gd name="T3" fmla="*/ 19 h 20"/>
                <a:gd name="T4" fmla="*/ 0 w 1"/>
                <a:gd name="T5" fmla="*/ 1 h 20"/>
                <a:gd name="T6" fmla="*/ 1 w 1"/>
                <a:gd name="T7" fmla="*/ 0 h 20"/>
                <a:gd name="T8" fmla="*/ 1 w 1"/>
                <a:gd name="T9" fmla="*/ 1 h 20"/>
                <a:gd name="T10" fmla="*/ 1 w 1"/>
                <a:gd name="T11" fmla="*/ 19 h 20"/>
                <a:gd name="T12" fmla="*/ 1 w 1"/>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1" h="20">
                  <a:moveTo>
                    <a:pt x="1" y="20"/>
                  </a:moveTo>
                  <a:cubicBezTo>
                    <a:pt x="0" y="20"/>
                    <a:pt x="0" y="19"/>
                    <a:pt x="0" y="19"/>
                  </a:cubicBezTo>
                  <a:cubicBezTo>
                    <a:pt x="0" y="17"/>
                    <a:pt x="0" y="2"/>
                    <a:pt x="0" y="1"/>
                  </a:cubicBezTo>
                  <a:cubicBezTo>
                    <a:pt x="0" y="0"/>
                    <a:pt x="1" y="0"/>
                    <a:pt x="1" y="0"/>
                  </a:cubicBezTo>
                  <a:cubicBezTo>
                    <a:pt x="1" y="0"/>
                    <a:pt x="1" y="0"/>
                    <a:pt x="1" y="1"/>
                  </a:cubicBezTo>
                  <a:cubicBezTo>
                    <a:pt x="1" y="2"/>
                    <a:pt x="1" y="17"/>
                    <a:pt x="1" y="19"/>
                  </a:cubicBezTo>
                  <a:cubicBezTo>
                    <a:pt x="1" y="19"/>
                    <a:pt x="1" y="20"/>
                    <a:pt x="1"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4" name="Freeform 523"/>
            <p:cNvSpPr/>
            <p:nvPr/>
          </p:nvSpPr>
          <p:spPr bwMode="auto">
            <a:xfrm>
              <a:off x="3840" y="2127"/>
              <a:ext cx="48" cy="30"/>
            </a:xfrm>
            <a:custGeom>
              <a:avLst/>
              <a:gdLst>
                <a:gd name="T0" fmla="*/ 4 w 19"/>
                <a:gd name="T1" fmla="*/ 12 h 12"/>
                <a:gd name="T2" fmla="*/ 4 w 19"/>
                <a:gd name="T3" fmla="*/ 11 h 12"/>
                <a:gd name="T4" fmla="*/ 4 w 19"/>
                <a:gd name="T5" fmla="*/ 11 h 12"/>
                <a:gd name="T6" fmla="*/ 15 w 19"/>
                <a:gd name="T7" fmla="*/ 6 h 12"/>
                <a:gd name="T8" fmla="*/ 17 w 19"/>
                <a:gd name="T9" fmla="*/ 4 h 12"/>
                <a:gd name="T10" fmla="*/ 18 w 19"/>
                <a:gd name="T11" fmla="*/ 1 h 12"/>
                <a:gd name="T12" fmla="*/ 18 w 19"/>
                <a:gd name="T13" fmla="*/ 1 h 12"/>
                <a:gd name="T14" fmla="*/ 3 w 19"/>
                <a:gd name="T15" fmla="*/ 9 h 12"/>
                <a:gd name="T16" fmla="*/ 1 w 19"/>
                <a:gd name="T17" fmla="*/ 10 h 12"/>
                <a:gd name="T18" fmla="*/ 1 w 19"/>
                <a:gd name="T19" fmla="*/ 10 h 12"/>
                <a:gd name="T20" fmla="*/ 1 w 19"/>
                <a:gd name="T21" fmla="*/ 10 h 12"/>
                <a:gd name="T22" fmla="*/ 3 w 19"/>
                <a:gd name="T23" fmla="*/ 8 h 12"/>
                <a:gd name="T24" fmla="*/ 19 w 19"/>
                <a:gd name="T25" fmla="*/ 0 h 12"/>
                <a:gd name="T26" fmla="*/ 19 w 19"/>
                <a:gd name="T27" fmla="*/ 0 h 12"/>
                <a:gd name="T28" fmla="*/ 19 w 19"/>
                <a:gd name="T29" fmla="*/ 0 h 12"/>
                <a:gd name="T30" fmla="*/ 19 w 19"/>
                <a:gd name="T31" fmla="*/ 2 h 12"/>
                <a:gd name="T32" fmla="*/ 18 w 19"/>
                <a:gd name="T33" fmla="*/ 5 h 12"/>
                <a:gd name="T34" fmla="*/ 18 w 19"/>
                <a:gd name="T35" fmla="*/ 5 h 12"/>
                <a:gd name="T36" fmla="*/ 16 w 19"/>
                <a:gd name="T37" fmla="*/ 6 h 12"/>
                <a:gd name="T38" fmla="*/ 4 w 19"/>
                <a:gd name="T39" fmla="*/ 11 h 12"/>
                <a:gd name="T40" fmla="*/ 4 w 19"/>
                <a:gd name="T41"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12">
                  <a:moveTo>
                    <a:pt x="4" y="12"/>
                  </a:moveTo>
                  <a:cubicBezTo>
                    <a:pt x="4" y="12"/>
                    <a:pt x="4" y="11"/>
                    <a:pt x="4" y="11"/>
                  </a:cubicBezTo>
                  <a:cubicBezTo>
                    <a:pt x="4" y="11"/>
                    <a:pt x="4" y="11"/>
                    <a:pt x="4" y="11"/>
                  </a:cubicBezTo>
                  <a:cubicBezTo>
                    <a:pt x="7" y="9"/>
                    <a:pt x="12" y="7"/>
                    <a:pt x="15" y="6"/>
                  </a:cubicBezTo>
                  <a:cubicBezTo>
                    <a:pt x="17" y="4"/>
                    <a:pt x="17" y="4"/>
                    <a:pt x="17" y="4"/>
                  </a:cubicBezTo>
                  <a:cubicBezTo>
                    <a:pt x="18" y="3"/>
                    <a:pt x="18" y="2"/>
                    <a:pt x="18" y="1"/>
                  </a:cubicBezTo>
                  <a:cubicBezTo>
                    <a:pt x="18" y="1"/>
                    <a:pt x="18" y="1"/>
                    <a:pt x="18" y="1"/>
                  </a:cubicBezTo>
                  <a:cubicBezTo>
                    <a:pt x="14" y="3"/>
                    <a:pt x="7" y="7"/>
                    <a:pt x="3" y="9"/>
                  </a:cubicBezTo>
                  <a:cubicBezTo>
                    <a:pt x="1" y="11"/>
                    <a:pt x="1" y="11"/>
                    <a:pt x="1" y="10"/>
                  </a:cubicBezTo>
                  <a:cubicBezTo>
                    <a:pt x="1" y="10"/>
                    <a:pt x="0" y="10"/>
                    <a:pt x="1" y="10"/>
                  </a:cubicBezTo>
                  <a:cubicBezTo>
                    <a:pt x="1" y="10"/>
                    <a:pt x="1" y="10"/>
                    <a:pt x="1" y="10"/>
                  </a:cubicBezTo>
                  <a:cubicBezTo>
                    <a:pt x="1" y="9"/>
                    <a:pt x="2" y="9"/>
                    <a:pt x="3" y="8"/>
                  </a:cubicBezTo>
                  <a:cubicBezTo>
                    <a:pt x="7" y="6"/>
                    <a:pt x="14" y="2"/>
                    <a:pt x="19" y="0"/>
                  </a:cubicBezTo>
                  <a:cubicBezTo>
                    <a:pt x="19" y="0"/>
                    <a:pt x="19" y="0"/>
                    <a:pt x="19" y="0"/>
                  </a:cubicBezTo>
                  <a:cubicBezTo>
                    <a:pt x="19" y="0"/>
                    <a:pt x="19" y="0"/>
                    <a:pt x="19" y="0"/>
                  </a:cubicBezTo>
                  <a:cubicBezTo>
                    <a:pt x="19" y="1"/>
                    <a:pt x="19" y="1"/>
                    <a:pt x="19" y="2"/>
                  </a:cubicBezTo>
                  <a:cubicBezTo>
                    <a:pt x="19" y="3"/>
                    <a:pt x="19" y="4"/>
                    <a:pt x="18" y="5"/>
                  </a:cubicBezTo>
                  <a:cubicBezTo>
                    <a:pt x="18" y="5"/>
                    <a:pt x="18" y="5"/>
                    <a:pt x="18" y="5"/>
                  </a:cubicBezTo>
                  <a:cubicBezTo>
                    <a:pt x="16" y="6"/>
                    <a:pt x="16" y="6"/>
                    <a:pt x="16" y="6"/>
                  </a:cubicBezTo>
                  <a:cubicBezTo>
                    <a:pt x="12" y="8"/>
                    <a:pt x="8" y="10"/>
                    <a:pt x="4" y="11"/>
                  </a:cubicBezTo>
                  <a:cubicBezTo>
                    <a:pt x="4" y="11"/>
                    <a:pt x="4" y="12"/>
                    <a:pt x="4"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5" name="Freeform 524"/>
            <p:cNvSpPr/>
            <p:nvPr/>
          </p:nvSpPr>
          <p:spPr bwMode="auto">
            <a:xfrm>
              <a:off x="3850" y="2198"/>
              <a:ext cx="5" cy="12"/>
            </a:xfrm>
            <a:custGeom>
              <a:avLst/>
              <a:gdLst>
                <a:gd name="T0" fmla="*/ 1 w 2"/>
                <a:gd name="T1" fmla="*/ 5 h 5"/>
                <a:gd name="T2" fmla="*/ 1 w 2"/>
                <a:gd name="T3" fmla="*/ 5 h 5"/>
                <a:gd name="T4" fmla="*/ 0 w 2"/>
                <a:gd name="T5" fmla="*/ 5 h 5"/>
                <a:gd name="T6" fmla="*/ 1 w 2"/>
                <a:gd name="T7" fmla="*/ 0 h 5"/>
                <a:gd name="T8" fmla="*/ 1 w 2"/>
                <a:gd name="T9" fmla="*/ 0 h 5"/>
                <a:gd name="T10" fmla="*/ 2 w 2"/>
                <a:gd name="T11" fmla="*/ 0 h 5"/>
                <a:gd name="T12" fmla="*/ 1 w 2"/>
                <a:gd name="T13" fmla="*/ 5 h 5"/>
                <a:gd name="T14" fmla="*/ 1 w 2"/>
                <a:gd name="T15" fmla="*/ 5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5">
                  <a:moveTo>
                    <a:pt x="1" y="5"/>
                  </a:moveTo>
                  <a:cubicBezTo>
                    <a:pt x="1" y="5"/>
                    <a:pt x="1" y="5"/>
                    <a:pt x="1" y="5"/>
                  </a:cubicBezTo>
                  <a:cubicBezTo>
                    <a:pt x="1" y="5"/>
                    <a:pt x="0" y="5"/>
                    <a:pt x="0" y="5"/>
                  </a:cubicBezTo>
                  <a:cubicBezTo>
                    <a:pt x="1" y="3"/>
                    <a:pt x="1" y="2"/>
                    <a:pt x="1" y="0"/>
                  </a:cubicBezTo>
                  <a:cubicBezTo>
                    <a:pt x="1" y="0"/>
                    <a:pt x="1" y="0"/>
                    <a:pt x="1" y="0"/>
                  </a:cubicBezTo>
                  <a:cubicBezTo>
                    <a:pt x="1" y="0"/>
                    <a:pt x="2" y="0"/>
                    <a:pt x="2" y="0"/>
                  </a:cubicBezTo>
                  <a:cubicBezTo>
                    <a:pt x="2" y="2"/>
                    <a:pt x="2" y="3"/>
                    <a:pt x="1" y="5"/>
                  </a:cubicBezTo>
                  <a:cubicBezTo>
                    <a:pt x="1" y="5"/>
                    <a:pt x="1" y="5"/>
                    <a:pt x="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6" name="Freeform 525"/>
            <p:cNvSpPr/>
            <p:nvPr/>
          </p:nvSpPr>
          <p:spPr bwMode="auto">
            <a:xfrm>
              <a:off x="3840" y="2157"/>
              <a:ext cx="20" cy="53"/>
            </a:xfrm>
            <a:custGeom>
              <a:avLst/>
              <a:gdLst>
                <a:gd name="T0" fmla="*/ 7 w 8"/>
                <a:gd name="T1" fmla="*/ 21 h 21"/>
                <a:gd name="T2" fmla="*/ 7 w 8"/>
                <a:gd name="T3" fmla="*/ 21 h 21"/>
                <a:gd name="T4" fmla="*/ 6 w 8"/>
                <a:gd name="T5" fmla="*/ 20 h 21"/>
                <a:gd name="T6" fmla="*/ 5 w 8"/>
                <a:gd name="T7" fmla="*/ 18 h 21"/>
                <a:gd name="T8" fmla="*/ 5 w 8"/>
                <a:gd name="T9" fmla="*/ 18 h 21"/>
                <a:gd name="T10" fmla="*/ 6 w 8"/>
                <a:gd name="T11" fmla="*/ 18 h 21"/>
                <a:gd name="T12" fmla="*/ 7 w 8"/>
                <a:gd name="T13" fmla="*/ 19 h 21"/>
                <a:gd name="T14" fmla="*/ 7 w 8"/>
                <a:gd name="T15" fmla="*/ 20 h 21"/>
                <a:gd name="T16" fmla="*/ 7 w 8"/>
                <a:gd name="T17" fmla="*/ 18 h 21"/>
                <a:gd name="T18" fmla="*/ 7 w 8"/>
                <a:gd name="T19" fmla="*/ 15 h 21"/>
                <a:gd name="T20" fmla="*/ 4 w 8"/>
                <a:gd name="T21" fmla="*/ 9 h 21"/>
                <a:gd name="T22" fmla="*/ 0 w 8"/>
                <a:gd name="T23" fmla="*/ 1 h 21"/>
                <a:gd name="T24" fmla="*/ 0 w 8"/>
                <a:gd name="T25" fmla="*/ 0 h 21"/>
                <a:gd name="T26" fmla="*/ 1 w 8"/>
                <a:gd name="T27" fmla="*/ 0 h 21"/>
                <a:gd name="T28" fmla="*/ 5 w 8"/>
                <a:gd name="T29" fmla="*/ 9 h 21"/>
                <a:gd name="T30" fmla="*/ 8 w 8"/>
                <a:gd name="T31" fmla="*/ 15 h 21"/>
                <a:gd name="T32" fmla="*/ 8 w 8"/>
                <a:gd name="T33" fmla="*/ 19 h 21"/>
                <a:gd name="T34" fmla="*/ 8 w 8"/>
                <a:gd name="T35" fmla="*/ 21 h 21"/>
                <a:gd name="T36" fmla="*/ 8 w 8"/>
                <a:gd name="T37" fmla="*/ 21 h 21"/>
                <a:gd name="T38" fmla="*/ 7 w 8"/>
                <a:gd name="T3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 h="21">
                  <a:moveTo>
                    <a:pt x="7" y="21"/>
                  </a:moveTo>
                  <a:cubicBezTo>
                    <a:pt x="7" y="21"/>
                    <a:pt x="7" y="21"/>
                    <a:pt x="7" y="21"/>
                  </a:cubicBezTo>
                  <a:cubicBezTo>
                    <a:pt x="7" y="21"/>
                    <a:pt x="6" y="20"/>
                    <a:pt x="6" y="20"/>
                  </a:cubicBezTo>
                  <a:cubicBezTo>
                    <a:pt x="6" y="19"/>
                    <a:pt x="5" y="19"/>
                    <a:pt x="5" y="18"/>
                  </a:cubicBezTo>
                  <a:cubicBezTo>
                    <a:pt x="5" y="18"/>
                    <a:pt x="5" y="18"/>
                    <a:pt x="5" y="18"/>
                  </a:cubicBezTo>
                  <a:cubicBezTo>
                    <a:pt x="5" y="17"/>
                    <a:pt x="5" y="17"/>
                    <a:pt x="6" y="18"/>
                  </a:cubicBezTo>
                  <a:cubicBezTo>
                    <a:pt x="6" y="18"/>
                    <a:pt x="6" y="19"/>
                    <a:pt x="7" y="19"/>
                  </a:cubicBezTo>
                  <a:cubicBezTo>
                    <a:pt x="7" y="19"/>
                    <a:pt x="7" y="19"/>
                    <a:pt x="7" y="20"/>
                  </a:cubicBezTo>
                  <a:cubicBezTo>
                    <a:pt x="7" y="19"/>
                    <a:pt x="7" y="19"/>
                    <a:pt x="7" y="18"/>
                  </a:cubicBezTo>
                  <a:cubicBezTo>
                    <a:pt x="7" y="17"/>
                    <a:pt x="7" y="16"/>
                    <a:pt x="7" y="15"/>
                  </a:cubicBezTo>
                  <a:cubicBezTo>
                    <a:pt x="7" y="15"/>
                    <a:pt x="6" y="12"/>
                    <a:pt x="4" y="9"/>
                  </a:cubicBezTo>
                  <a:cubicBezTo>
                    <a:pt x="3" y="6"/>
                    <a:pt x="1" y="3"/>
                    <a:pt x="0" y="1"/>
                  </a:cubicBezTo>
                  <a:cubicBezTo>
                    <a:pt x="0" y="1"/>
                    <a:pt x="0" y="0"/>
                    <a:pt x="0" y="0"/>
                  </a:cubicBezTo>
                  <a:cubicBezTo>
                    <a:pt x="0" y="0"/>
                    <a:pt x="1" y="0"/>
                    <a:pt x="1" y="0"/>
                  </a:cubicBezTo>
                  <a:cubicBezTo>
                    <a:pt x="2" y="2"/>
                    <a:pt x="3" y="6"/>
                    <a:pt x="5" y="9"/>
                  </a:cubicBezTo>
                  <a:cubicBezTo>
                    <a:pt x="7" y="13"/>
                    <a:pt x="8" y="15"/>
                    <a:pt x="8" y="15"/>
                  </a:cubicBezTo>
                  <a:cubicBezTo>
                    <a:pt x="8" y="15"/>
                    <a:pt x="8" y="17"/>
                    <a:pt x="8" y="19"/>
                  </a:cubicBezTo>
                  <a:cubicBezTo>
                    <a:pt x="8" y="19"/>
                    <a:pt x="8" y="20"/>
                    <a:pt x="8" y="21"/>
                  </a:cubicBezTo>
                  <a:cubicBezTo>
                    <a:pt x="8" y="21"/>
                    <a:pt x="8" y="21"/>
                    <a:pt x="8" y="21"/>
                  </a:cubicBezTo>
                  <a:cubicBezTo>
                    <a:pt x="7" y="21"/>
                    <a:pt x="7" y="21"/>
                    <a:pt x="7"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7" name="Freeform 526"/>
            <p:cNvSpPr/>
            <p:nvPr/>
          </p:nvSpPr>
          <p:spPr bwMode="auto">
            <a:xfrm>
              <a:off x="3842" y="2157"/>
              <a:ext cx="46" cy="18"/>
            </a:xfrm>
            <a:custGeom>
              <a:avLst/>
              <a:gdLst>
                <a:gd name="T0" fmla="*/ 18 w 18"/>
                <a:gd name="T1" fmla="*/ 7 h 7"/>
                <a:gd name="T2" fmla="*/ 18 w 18"/>
                <a:gd name="T3" fmla="*/ 7 h 7"/>
                <a:gd name="T4" fmla="*/ 13 w 18"/>
                <a:gd name="T5" fmla="*/ 5 h 7"/>
                <a:gd name="T6" fmla="*/ 0 w 18"/>
                <a:gd name="T7" fmla="*/ 0 h 7"/>
                <a:gd name="T8" fmla="*/ 0 w 18"/>
                <a:gd name="T9" fmla="*/ 0 h 7"/>
                <a:gd name="T10" fmla="*/ 0 w 18"/>
                <a:gd name="T11" fmla="*/ 0 h 7"/>
                <a:gd name="T12" fmla="*/ 13 w 18"/>
                <a:gd name="T13" fmla="*/ 4 h 7"/>
                <a:gd name="T14" fmla="*/ 18 w 18"/>
                <a:gd name="T15" fmla="*/ 6 h 7"/>
                <a:gd name="T16" fmla="*/ 18 w 18"/>
                <a:gd name="T17" fmla="*/ 6 h 7"/>
                <a:gd name="T18" fmla="*/ 18 w 18"/>
                <a:gd name="T19"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7">
                  <a:moveTo>
                    <a:pt x="18" y="7"/>
                  </a:moveTo>
                  <a:cubicBezTo>
                    <a:pt x="18" y="7"/>
                    <a:pt x="18" y="7"/>
                    <a:pt x="18" y="7"/>
                  </a:cubicBezTo>
                  <a:cubicBezTo>
                    <a:pt x="16" y="6"/>
                    <a:pt x="15" y="6"/>
                    <a:pt x="13" y="5"/>
                  </a:cubicBezTo>
                  <a:cubicBezTo>
                    <a:pt x="8" y="3"/>
                    <a:pt x="2" y="1"/>
                    <a:pt x="0" y="0"/>
                  </a:cubicBezTo>
                  <a:cubicBezTo>
                    <a:pt x="0" y="0"/>
                    <a:pt x="0" y="0"/>
                    <a:pt x="0" y="0"/>
                  </a:cubicBezTo>
                  <a:cubicBezTo>
                    <a:pt x="0" y="0"/>
                    <a:pt x="0" y="0"/>
                    <a:pt x="0" y="0"/>
                  </a:cubicBezTo>
                  <a:cubicBezTo>
                    <a:pt x="2" y="0"/>
                    <a:pt x="9" y="3"/>
                    <a:pt x="13" y="4"/>
                  </a:cubicBezTo>
                  <a:cubicBezTo>
                    <a:pt x="15" y="5"/>
                    <a:pt x="17" y="5"/>
                    <a:pt x="18" y="6"/>
                  </a:cubicBezTo>
                  <a:cubicBezTo>
                    <a:pt x="18" y="6"/>
                    <a:pt x="18" y="6"/>
                    <a:pt x="18" y="6"/>
                  </a:cubicBezTo>
                  <a:cubicBezTo>
                    <a:pt x="18" y="6"/>
                    <a:pt x="18" y="7"/>
                    <a:pt x="18"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8" name="Freeform 527"/>
            <p:cNvSpPr/>
            <p:nvPr/>
          </p:nvSpPr>
          <p:spPr bwMode="auto">
            <a:xfrm>
              <a:off x="3883" y="2178"/>
              <a:ext cx="2" cy="12"/>
            </a:xfrm>
            <a:custGeom>
              <a:avLst/>
              <a:gdLst>
                <a:gd name="T0" fmla="*/ 0 w 1"/>
                <a:gd name="T1" fmla="*/ 5 h 5"/>
                <a:gd name="T2" fmla="*/ 0 w 1"/>
                <a:gd name="T3" fmla="*/ 5 h 5"/>
                <a:gd name="T4" fmla="*/ 0 w 1"/>
                <a:gd name="T5" fmla="*/ 5 h 5"/>
                <a:gd name="T6" fmla="*/ 0 w 1"/>
                <a:gd name="T7" fmla="*/ 2 h 5"/>
                <a:gd name="T8" fmla="*/ 0 w 1"/>
                <a:gd name="T9" fmla="*/ 0 h 5"/>
                <a:gd name="T10" fmla="*/ 1 w 1"/>
                <a:gd name="T11" fmla="*/ 0 h 5"/>
                <a:gd name="T12" fmla="*/ 1 w 1"/>
                <a:gd name="T13" fmla="*/ 0 h 5"/>
                <a:gd name="T14" fmla="*/ 1 w 1"/>
                <a:gd name="T15" fmla="*/ 2 h 5"/>
                <a:gd name="T16" fmla="*/ 0 w 1"/>
                <a:gd name="T17" fmla="*/ 5 h 5"/>
                <a:gd name="T18" fmla="*/ 0 w 1"/>
                <a:gd name="T1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 h="5">
                  <a:moveTo>
                    <a:pt x="0" y="5"/>
                  </a:moveTo>
                  <a:cubicBezTo>
                    <a:pt x="0" y="5"/>
                    <a:pt x="0" y="5"/>
                    <a:pt x="0" y="5"/>
                  </a:cubicBezTo>
                  <a:cubicBezTo>
                    <a:pt x="0" y="5"/>
                    <a:pt x="0" y="5"/>
                    <a:pt x="0" y="5"/>
                  </a:cubicBezTo>
                  <a:cubicBezTo>
                    <a:pt x="0" y="4"/>
                    <a:pt x="0" y="3"/>
                    <a:pt x="0" y="2"/>
                  </a:cubicBezTo>
                  <a:cubicBezTo>
                    <a:pt x="0" y="1"/>
                    <a:pt x="0" y="1"/>
                    <a:pt x="0" y="0"/>
                  </a:cubicBezTo>
                  <a:cubicBezTo>
                    <a:pt x="0" y="0"/>
                    <a:pt x="1" y="0"/>
                    <a:pt x="1" y="0"/>
                  </a:cubicBezTo>
                  <a:cubicBezTo>
                    <a:pt x="1" y="0"/>
                    <a:pt x="1" y="0"/>
                    <a:pt x="1" y="0"/>
                  </a:cubicBezTo>
                  <a:cubicBezTo>
                    <a:pt x="1" y="1"/>
                    <a:pt x="1" y="1"/>
                    <a:pt x="1" y="2"/>
                  </a:cubicBezTo>
                  <a:cubicBezTo>
                    <a:pt x="1" y="5"/>
                    <a:pt x="1" y="5"/>
                    <a:pt x="0" y="5"/>
                  </a:cubicBezTo>
                  <a:cubicBezTo>
                    <a:pt x="0" y="5"/>
                    <a:pt x="0" y="5"/>
                    <a:pt x="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9" name="Freeform 528"/>
            <p:cNvSpPr/>
            <p:nvPr/>
          </p:nvSpPr>
          <p:spPr bwMode="auto">
            <a:xfrm>
              <a:off x="3883" y="2170"/>
              <a:ext cx="5" cy="15"/>
            </a:xfrm>
            <a:custGeom>
              <a:avLst/>
              <a:gdLst>
                <a:gd name="T0" fmla="*/ 1 w 2"/>
                <a:gd name="T1" fmla="*/ 6 h 6"/>
                <a:gd name="T2" fmla="*/ 1 w 2"/>
                <a:gd name="T3" fmla="*/ 6 h 6"/>
                <a:gd name="T4" fmla="*/ 1 w 2"/>
                <a:gd name="T5" fmla="*/ 6 h 6"/>
                <a:gd name="T6" fmla="*/ 1 w 2"/>
                <a:gd name="T7" fmla="*/ 5 h 6"/>
                <a:gd name="T8" fmla="*/ 1 w 2"/>
                <a:gd name="T9" fmla="*/ 5 h 6"/>
                <a:gd name="T10" fmla="*/ 1 w 2"/>
                <a:gd name="T11" fmla="*/ 1 h 6"/>
                <a:gd name="T12" fmla="*/ 2 w 2"/>
                <a:gd name="T13" fmla="*/ 0 h 6"/>
                <a:gd name="T14" fmla="*/ 2 w 2"/>
                <a:gd name="T15" fmla="*/ 1 h 6"/>
                <a:gd name="T16" fmla="*/ 2 w 2"/>
                <a:gd name="T17" fmla="*/ 6 h 6"/>
                <a:gd name="T18" fmla="*/ 2 w 2"/>
                <a:gd name="T19" fmla="*/ 6 h 6"/>
                <a:gd name="T20" fmla="*/ 1 w 2"/>
                <a:gd name="T21"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 h="6">
                  <a:moveTo>
                    <a:pt x="1" y="6"/>
                  </a:moveTo>
                  <a:cubicBezTo>
                    <a:pt x="1" y="6"/>
                    <a:pt x="1" y="6"/>
                    <a:pt x="1" y="6"/>
                  </a:cubicBezTo>
                  <a:cubicBezTo>
                    <a:pt x="1" y="6"/>
                    <a:pt x="1" y="6"/>
                    <a:pt x="1" y="6"/>
                  </a:cubicBezTo>
                  <a:cubicBezTo>
                    <a:pt x="1" y="6"/>
                    <a:pt x="0" y="5"/>
                    <a:pt x="1" y="5"/>
                  </a:cubicBezTo>
                  <a:cubicBezTo>
                    <a:pt x="1" y="5"/>
                    <a:pt x="1" y="5"/>
                    <a:pt x="1" y="5"/>
                  </a:cubicBezTo>
                  <a:cubicBezTo>
                    <a:pt x="1" y="1"/>
                    <a:pt x="1" y="1"/>
                    <a:pt x="1" y="1"/>
                  </a:cubicBezTo>
                  <a:cubicBezTo>
                    <a:pt x="1" y="1"/>
                    <a:pt x="2" y="0"/>
                    <a:pt x="2" y="0"/>
                  </a:cubicBezTo>
                  <a:cubicBezTo>
                    <a:pt x="2" y="0"/>
                    <a:pt x="2" y="1"/>
                    <a:pt x="2" y="1"/>
                  </a:cubicBezTo>
                  <a:cubicBezTo>
                    <a:pt x="2" y="6"/>
                    <a:pt x="2" y="6"/>
                    <a:pt x="2" y="6"/>
                  </a:cubicBezTo>
                  <a:cubicBezTo>
                    <a:pt x="2" y="6"/>
                    <a:pt x="2" y="6"/>
                    <a:pt x="2" y="6"/>
                  </a:cubicBezTo>
                  <a:cubicBezTo>
                    <a:pt x="1" y="6"/>
                    <a:pt x="1" y="6"/>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80" name="Freeform 529"/>
            <p:cNvSpPr/>
            <p:nvPr/>
          </p:nvSpPr>
          <p:spPr bwMode="auto">
            <a:xfrm>
              <a:off x="3885" y="2140"/>
              <a:ext cx="8" cy="48"/>
            </a:xfrm>
            <a:custGeom>
              <a:avLst/>
              <a:gdLst>
                <a:gd name="T0" fmla="*/ 1 w 3"/>
                <a:gd name="T1" fmla="*/ 19 h 19"/>
                <a:gd name="T2" fmla="*/ 0 w 3"/>
                <a:gd name="T3" fmla="*/ 19 h 19"/>
                <a:gd name="T4" fmla="*/ 0 w 3"/>
                <a:gd name="T5" fmla="*/ 18 h 19"/>
                <a:gd name="T6" fmla="*/ 1 w 3"/>
                <a:gd name="T7" fmla="*/ 17 h 19"/>
                <a:gd name="T8" fmla="*/ 1 w 3"/>
                <a:gd name="T9" fmla="*/ 17 h 19"/>
                <a:gd name="T10" fmla="*/ 2 w 3"/>
                <a:gd name="T11" fmla="*/ 10 h 19"/>
                <a:gd name="T12" fmla="*/ 1 w 3"/>
                <a:gd name="T13" fmla="*/ 1 h 19"/>
                <a:gd name="T14" fmla="*/ 1 w 3"/>
                <a:gd name="T15" fmla="*/ 1 h 19"/>
                <a:gd name="T16" fmla="*/ 2 w 3"/>
                <a:gd name="T17" fmla="*/ 1 h 19"/>
                <a:gd name="T18" fmla="*/ 3 w 3"/>
                <a:gd name="T19" fmla="*/ 10 h 19"/>
                <a:gd name="T20" fmla="*/ 1 w 3"/>
                <a:gd name="T21" fmla="*/ 18 h 19"/>
                <a:gd name="T22" fmla="*/ 1 w 3"/>
                <a:gd name="T23"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19">
                  <a:moveTo>
                    <a:pt x="1" y="19"/>
                  </a:moveTo>
                  <a:cubicBezTo>
                    <a:pt x="1" y="19"/>
                    <a:pt x="1" y="19"/>
                    <a:pt x="0" y="19"/>
                  </a:cubicBezTo>
                  <a:cubicBezTo>
                    <a:pt x="0" y="18"/>
                    <a:pt x="0" y="18"/>
                    <a:pt x="0" y="18"/>
                  </a:cubicBezTo>
                  <a:cubicBezTo>
                    <a:pt x="0" y="17"/>
                    <a:pt x="0" y="17"/>
                    <a:pt x="1" y="17"/>
                  </a:cubicBezTo>
                  <a:cubicBezTo>
                    <a:pt x="1" y="17"/>
                    <a:pt x="1" y="17"/>
                    <a:pt x="1" y="17"/>
                  </a:cubicBezTo>
                  <a:cubicBezTo>
                    <a:pt x="2" y="15"/>
                    <a:pt x="2" y="13"/>
                    <a:pt x="2" y="10"/>
                  </a:cubicBezTo>
                  <a:cubicBezTo>
                    <a:pt x="2" y="7"/>
                    <a:pt x="2" y="4"/>
                    <a:pt x="1" y="1"/>
                  </a:cubicBezTo>
                  <a:cubicBezTo>
                    <a:pt x="1" y="1"/>
                    <a:pt x="1" y="1"/>
                    <a:pt x="1" y="1"/>
                  </a:cubicBezTo>
                  <a:cubicBezTo>
                    <a:pt x="2" y="0"/>
                    <a:pt x="2" y="1"/>
                    <a:pt x="2" y="1"/>
                  </a:cubicBezTo>
                  <a:cubicBezTo>
                    <a:pt x="2" y="4"/>
                    <a:pt x="3" y="7"/>
                    <a:pt x="3" y="10"/>
                  </a:cubicBezTo>
                  <a:cubicBezTo>
                    <a:pt x="3" y="13"/>
                    <a:pt x="2" y="16"/>
                    <a:pt x="1" y="18"/>
                  </a:cubicBezTo>
                  <a:cubicBezTo>
                    <a:pt x="1" y="18"/>
                    <a:pt x="1" y="19"/>
                    <a:pt x="1"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81" name="Freeform 530"/>
            <p:cNvSpPr/>
            <p:nvPr/>
          </p:nvSpPr>
          <p:spPr bwMode="auto">
            <a:xfrm>
              <a:off x="3840" y="2150"/>
              <a:ext cx="2" cy="10"/>
            </a:xfrm>
            <a:custGeom>
              <a:avLst/>
              <a:gdLst>
                <a:gd name="T0" fmla="*/ 1 w 1"/>
                <a:gd name="T1" fmla="*/ 4 h 4"/>
                <a:gd name="T2" fmla="*/ 1 w 1"/>
                <a:gd name="T3" fmla="*/ 4 h 4"/>
                <a:gd name="T4" fmla="*/ 0 w 1"/>
                <a:gd name="T5" fmla="*/ 4 h 4"/>
                <a:gd name="T6" fmla="*/ 0 w 1"/>
                <a:gd name="T7" fmla="*/ 2 h 4"/>
                <a:gd name="T8" fmla="*/ 0 w 1"/>
                <a:gd name="T9" fmla="*/ 1 h 4"/>
                <a:gd name="T10" fmla="*/ 1 w 1"/>
                <a:gd name="T11" fmla="*/ 0 h 4"/>
                <a:gd name="T12" fmla="*/ 1 w 1"/>
                <a:gd name="T13" fmla="*/ 1 h 4"/>
                <a:gd name="T14" fmla="*/ 1 w 1"/>
                <a:gd name="T15" fmla="*/ 2 h 4"/>
                <a:gd name="T16" fmla="*/ 1 w 1"/>
                <a:gd name="T17" fmla="*/ 4 h 4"/>
                <a:gd name="T18" fmla="*/ 1 w 1"/>
                <a:gd name="T19"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 h="4">
                  <a:moveTo>
                    <a:pt x="1" y="4"/>
                  </a:moveTo>
                  <a:cubicBezTo>
                    <a:pt x="1" y="4"/>
                    <a:pt x="1" y="4"/>
                    <a:pt x="1" y="4"/>
                  </a:cubicBezTo>
                  <a:cubicBezTo>
                    <a:pt x="0" y="4"/>
                    <a:pt x="0" y="4"/>
                    <a:pt x="0" y="4"/>
                  </a:cubicBezTo>
                  <a:cubicBezTo>
                    <a:pt x="0" y="3"/>
                    <a:pt x="0" y="3"/>
                    <a:pt x="0" y="2"/>
                  </a:cubicBezTo>
                  <a:cubicBezTo>
                    <a:pt x="0" y="2"/>
                    <a:pt x="0" y="1"/>
                    <a:pt x="0" y="1"/>
                  </a:cubicBezTo>
                  <a:cubicBezTo>
                    <a:pt x="0" y="0"/>
                    <a:pt x="1" y="0"/>
                    <a:pt x="1" y="0"/>
                  </a:cubicBezTo>
                  <a:cubicBezTo>
                    <a:pt x="1" y="0"/>
                    <a:pt x="1" y="1"/>
                    <a:pt x="1" y="1"/>
                  </a:cubicBezTo>
                  <a:cubicBezTo>
                    <a:pt x="1" y="1"/>
                    <a:pt x="1" y="2"/>
                    <a:pt x="1" y="2"/>
                  </a:cubicBezTo>
                  <a:cubicBezTo>
                    <a:pt x="1" y="3"/>
                    <a:pt x="1" y="3"/>
                    <a:pt x="1" y="4"/>
                  </a:cubicBezTo>
                  <a:cubicBezTo>
                    <a:pt x="1" y="4"/>
                    <a:pt x="1" y="4"/>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82" name="Freeform 531"/>
            <p:cNvSpPr/>
            <p:nvPr/>
          </p:nvSpPr>
          <p:spPr bwMode="auto">
            <a:xfrm>
              <a:off x="3790" y="2170"/>
              <a:ext cx="5" cy="8"/>
            </a:xfrm>
            <a:custGeom>
              <a:avLst/>
              <a:gdLst>
                <a:gd name="T0" fmla="*/ 0 w 2"/>
                <a:gd name="T1" fmla="*/ 3 h 3"/>
                <a:gd name="T2" fmla="*/ 0 w 2"/>
                <a:gd name="T3" fmla="*/ 3 h 3"/>
                <a:gd name="T4" fmla="*/ 0 w 2"/>
                <a:gd name="T5" fmla="*/ 2 h 3"/>
                <a:gd name="T6" fmla="*/ 1 w 2"/>
                <a:gd name="T7" fmla="*/ 0 h 3"/>
                <a:gd name="T8" fmla="*/ 1 w 2"/>
                <a:gd name="T9" fmla="*/ 0 h 3"/>
                <a:gd name="T10" fmla="*/ 2 w 2"/>
                <a:gd name="T11" fmla="*/ 1 h 3"/>
                <a:gd name="T12" fmla="*/ 1 w 2"/>
                <a:gd name="T13" fmla="*/ 3 h 3"/>
                <a:gd name="T14" fmla="*/ 0 w 2"/>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0" y="3"/>
                  </a:moveTo>
                  <a:cubicBezTo>
                    <a:pt x="0" y="3"/>
                    <a:pt x="0" y="3"/>
                    <a:pt x="0" y="3"/>
                  </a:cubicBezTo>
                  <a:cubicBezTo>
                    <a:pt x="0" y="3"/>
                    <a:pt x="0" y="3"/>
                    <a:pt x="0" y="2"/>
                  </a:cubicBezTo>
                  <a:cubicBezTo>
                    <a:pt x="1" y="0"/>
                    <a:pt x="1" y="0"/>
                    <a:pt x="1" y="0"/>
                  </a:cubicBezTo>
                  <a:cubicBezTo>
                    <a:pt x="1" y="0"/>
                    <a:pt x="1" y="0"/>
                    <a:pt x="1" y="0"/>
                  </a:cubicBezTo>
                  <a:cubicBezTo>
                    <a:pt x="2" y="0"/>
                    <a:pt x="2" y="1"/>
                    <a:pt x="2" y="1"/>
                  </a:cubicBezTo>
                  <a:cubicBezTo>
                    <a:pt x="1" y="3"/>
                    <a:pt x="1" y="3"/>
                    <a:pt x="1" y="3"/>
                  </a:cubicBezTo>
                  <a:cubicBezTo>
                    <a:pt x="1" y="3"/>
                    <a:pt x="0" y="3"/>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83" name="Freeform 532"/>
            <p:cNvSpPr/>
            <p:nvPr/>
          </p:nvSpPr>
          <p:spPr bwMode="auto">
            <a:xfrm>
              <a:off x="3792" y="2175"/>
              <a:ext cx="5" cy="8"/>
            </a:xfrm>
            <a:custGeom>
              <a:avLst/>
              <a:gdLst>
                <a:gd name="T0" fmla="*/ 0 w 2"/>
                <a:gd name="T1" fmla="*/ 3 h 3"/>
                <a:gd name="T2" fmla="*/ 0 w 2"/>
                <a:gd name="T3" fmla="*/ 3 h 3"/>
                <a:gd name="T4" fmla="*/ 0 w 2"/>
                <a:gd name="T5" fmla="*/ 2 h 3"/>
                <a:gd name="T6" fmla="*/ 1 w 2"/>
                <a:gd name="T7" fmla="*/ 1 h 3"/>
                <a:gd name="T8" fmla="*/ 1 w 2"/>
                <a:gd name="T9" fmla="*/ 1 h 3"/>
                <a:gd name="T10" fmla="*/ 1 w 2"/>
                <a:gd name="T11" fmla="*/ 1 h 3"/>
                <a:gd name="T12" fmla="*/ 0 w 2"/>
                <a:gd name="T13" fmla="*/ 3 h 3"/>
                <a:gd name="T14" fmla="*/ 0 w 2"/>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0" y="3"/>
                  </a:moveTo>
                  <a:cubicBezTo>
                    <a:pt x="0" y="3"/>
                    <a:pt x="0" y="3"/>
                    <a:pt x="0" y="3"/>
                  </a:cubicBezTo>
                  <a:cubicBezTo>
                    <a:pt x="0" y="3"/>
                    <a:pt x="0" y="3"/>
                    <a:pt x="0" y="2"/>
                  </a:cubicBezTo>
                  <a:cubicBezTo>
                    <a:pt x="0" y="2"/>
                    <a:pt x="0" y="1"/>
                    <a:pt x="1" y="1"/>
                  </a:cubicBezTo>
                  <a:cubicBezTo>
                    <a:pt x="1" y="1"/>
                    <a:pt x="1" y="0"/>
                    <a:pt x="1" y="1"/>
                  </a:cubicBezTo>
                  <a:cubicBezTo>
                    <a:pt x="1" y="1"/>
                    <a:pt x="2" y="1"/>
                    <a:pt x="1" y="1"/>
                  </a:cubicBezTo>
                  <a:cubicBezTo>
                    <a:pt x="1" y="2"/>
                    <a:pt x="1" y="2"/>
                    <a:pt x="0" y="3"/>
                  </a:cubicBezTo>
                  <a:cubicBezTo>
                    <a:pt x="0" y="3"/>
                    <a:pt x="0" y="3"/>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84" name="Freeform 533"/>
            <p:cNvSpPr/>
            <p:nvPr/>
          </p:nvSpPr>
          <p:spPr bwMode="auto">
            <a:xfrm>
              <a:off x="3792" y="2180"/>
              <a:ext cx="8" cy="8"/>
            </a:xfrm>
            <a:custGeom>
              <a:avLst/>
              <a:gdLst>
                <a:gd name="T0" fmla="*/ 1 w 3"/>
                <a:gd name="T1" fmla="*/ 3 h 3"/>
                <a:gd name="T2" fmla="*/ 1 w 3"/>
                <a:gd name="T3" fmla="*/ 3 h 3"/>
                <a:gd name="T4" fmla="*/ 1 w 3"/>
                <a:gd name="T5" fmla="*/ 3 h 3"/>
                <a:gd name="T6" fmla="*/ 2 w 3"/>
                <a:gd name="T7" fmla="*/ 0 h 3"/>
                <a:gd name="T8" fmla="*/ 2 w 3"/>
                <a:gd name="T9" fmla="*/ 0 h 3"/>
                <a:gd name="T10" fmla="*/ 2 w 3"/>
                <a:gd name="T11" fmla="*/ 1 h 3"/>
                <a:gd name="T12" fmla="*/ 1 w 3"/>
                <a:gd name="T13" fmla="*/ 3 h 3"/>
                <a:gd name="T14" fmla="*/ 1 w 3"/>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3">
                  <a:moveTo>
                    <a:pt x="1" y="3"/>
                  </a:moveTo>
                  <a:cubicBezTo>
                    <a:pt x="1" y="3"/>
                    <a:pt x="1" y="3"/>
                    <a:pt x="1" y="3"/>
                  </a:cubicBezTo>
                  <a:cubicBezTo>
                    <a:pt x="0" y="3"/>
                    <a:pt x="0" y="3"/>
                    <a:pt x="1" y="3"/>
                  </a:cubicBezTo>
                  <a:cubicBezTo>
                    <a:pt x="2" y="0"/>
                    <a:pt x="2" y="0"/>
                    <a:pt x="2" y="0"/>
                  </a:cubicBezTo>
                  <a:cubicBezTo>
                    <a:pt x="2" y="0"/>
                    <a:pt x="2" y="0"/>
                    <a:pt x="2" y="0"/>
                  </a:cubicBezTo>
                  <a:cubicBezTo>
                    <a:pt x="3" y="0"/>
                    <a:pt x="3" y="1"/>
                    <a:pt x="2" y="1"/>
                  </a:cubicBezTo>
                  <a:cubicBezTo>
                    <a:pt x="1" y="3"/>
                    <a:pt x="1" y="3"/>
                    <a:pt x="1" y="3"/>
                  </a:cubicBezTo>
                  <a:cubicBezTo>
                    <a:pt x="1" y="3"/>
                    <a:pt x="1" y="3"/>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85" name="Freeform 534"/>
            <p:cNvSpPr/>
            <p:nvPr/>
          </p:nvSpPr>
          <p:spPr bwMode="auto">
            <a:xfrm>
              <a:off x="3795" y="2183"/>
              <a:ext cx="7" cy="10"/>
            </a:xfrm>
            <a:custGeom>
              <a:avLst/>
              <a:gdLst>
                <a:gd name="T0" fmla="*/ 1 w 3"/>
                <a:gd name="T1" fmla="*/ 4 h 4"/>
                <a:gd name="T2" fmla="*/ 1 w 3"/>
                <a:gd name="T3" fmla="*/ 4 h 4"/>
                <a:gd name="T4" fmla="*/ 0 w 3"/>
                <a:gd name="T5" fmla="*/ 3 h 4"/>
                <a:gd name="T6" fmla="*/ 2 w 3"/>
                <a:gd name="T7" fmla="*/ 1 h 4"/>
                <a:gd name="T8" fmla="*/ 2 w 3"/>
                <a:gd name="T9" fmla="*/ 0 h 4"/>
                <a:gd name="T10" fmla="*/ 3 w 3"/>
                <a:gd name="T11" fmla="*/ 1 h 4"/>
                <a:gd name="T12" fmla="*/ 1 w 3"/>
                <a:gd name="T13" fmla="*/ 3 h 4"/>
                <a:gd name="T14" fmla="*/ 1 w 3"/>
                <a:gd name="T15" fmla="*/ 4 h 4"/>
                <a:gd name="T16" fmla="*/ 1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1" y="4"/>
                  </a:moveTo>
                  <a:cubicBezTo>
                    <a:pt x="1" y="4"/>
                    <a:pt x="1" y="4"/>
                    <a:pt x="1" y="4"/>
                  </a:cubicBezTo>
                  <a:cubicBezTo>
                    <a:pt x="0" y="4"/>
                    <a:pt x="0" y="3"/>
                    <a:pt x="0" y="3"/>
                  </a:cubicBezTo>
                  <a:cubicBezTo>
                    <a:pt x="1" y="2"/>
                    <a:pt x="1" y="1"/>
                    <a:pt x="2" y="1"/>
                  </a:cubicBezTo>
                  <a:cubicBezTo>
                    <a:pt x="2" y="0"/>
                    <a:pt x="2" y="0"/>
                    <a:pt x="2" y="0"/>
                  </a:cubicBezTo>
                  <a:cubicBezTo>
                    <a:pt x="3" y="1"/>
                    <a:pt x="3" y="1"/>
                    <a:pt x="3" y="1"/>
                  </a:cubicBezTo>
                  <a:cubicBezTo>
                    <a:pt x="2" y="2"/>
                    <a:pt x="2" y="2"/>
                    <a:pt x="1" y="3"/>
                  </a:cubicBezTo>
                  <a:cubicBezTo>
                    <a:pt x="1" y="3"/>
                    <a:pt x="1" y="4"/>
                    <a:pt x="1" y="4"/>
                  </a:cubicBezTo>
                  <a:cubicBezTo>
                    <a:pt x="1" y="4"/>
                    <a:pt x="1" y="4"/>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86" name="Freeform 535"/>
            <p:cNvSpPr/>
            <p:nvPr/>
          </p:nvSpPr>
          <p:spPr bwMode="auto">
            <a:xfrm>
              <a:off x="3800" y="2188"/>
              <a:ext cx="5" cy="10"/>
            </a:xfrm>
            <a:custGeom>
              <a:avLst/>
              <a:gdLst>
                <a:gd name="T0" fmla="*/ 0 w 2"/>
                <a:gd name="T1" fmla="*/ 4 h 4"/>
                <a:gd name="T2" fmla="*/ 0 w 2"/>
                <a:gd name="T3" fmla="*/ 4 h 4"/>
                <a:gd name="T4" fmla="*/ 0 w 2"/>
                <a:gd name="T5" fmla="*/ 3 h 4"/>
                <a:gd name="T6" fmla="*/ 1 w 2"/>
                <a:gd name="T7" fmla="*/ 0 h 4"/>
                <a:gd name="T8" fmla="*/ 2 w 2"/>
                <a:gd name="T9" fmla="*/ 0 h 4"/>
                <a:gd name="T10" fmla="*/ 2 w 2"/>
                <a:gd name="T11" fmla="*/ 0 h 4"/>
                <a:gd name="T12" fmla="*/ 1 w 2"/>
                <a:gd name="T13" fmla="*/ 3 h 4"/>
                <a:gd name="T14" fmla="*/ 0 w 2"/>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4">
                  <a:moveTo>
                    <a:pt x="0" y="4"/>
                  </a:moveTo>
                  <a:cubicBezTo>
                    <a:pt x="0" y="4"/>
                    <a:pt x="0" y="4"/>
                    <a:pt x="0" y="4"/>
                  </a:cubicBezTo>
                  <a:cubicBezTo>
                    <a:pt x="0" y="4"/>
                    <a:pt x="0" y="3"/>
                    <a:pt x="0" y="3"/>
                  </a:cubicBezTo>
                  <a:cubicBezTo>
                    <a:pt x="1" y="0"/>
                    <a:pt x="1" y="0"/>
                    <a:pt x="1" y="0"/>
                  </a:cubicBezTo>
                  <a:cubicBezTo>
                    <a:pt x="1" y="0"/>
                    <a:pt x="2" y="0"/>
                    <a:pt x="2" y="0"/>
                  </a:cubicBezTo>
                  <a:cubicBezTo>
                    <a:pt x="2" y="0"/>
                    <a:pt x="2" y="0"/>
                    <a:pt x="2" y="0"/>
                  </a:cubicBezTo>
                  <a:cubicBezTo>
                    <a:pt x="1" y="3"/>
                    <a:pt x="1" y="3"/>
                    <a:pt x="1" y="3"/>
                  </a:cubicBezTo>
                  <a:cubicBezTo>
                    <a:pt x="1" y="4"/>
                    <a:pt x="0" y="4"/>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87" name="Freeform 536"/>
            <p:cNvSpPr/>
            <p:nvPr/>
          </p:nvSpPr>
          <p:spPr bwMode="auto">
            <a:xfrm>
              <a:off x="3802" y="2190"/>
              <a:ext cx="8" cy="10"/>
            </a:xfrm>
            <a:custGeom>
              <a:avLst/>
              <a:gdLst>
                <a:gd name="T0" fmla="*/ 1 w 3"/>
                <a:gd name="T1" fmla="*/ 4 h 4"/>
                <a:gd name="T2" fmla="*/ 1 w 3"/>
                <a:gd name="T3" fmla="*/ 4 h 4"/>
                <a:gd name="T4" fmla="*/ 0 w 3"/>
                <a:gd name="T5" fmla="*/ 3 h 4"/>
                <a:gd name="T6" fmla="*/ 2 w 3"/>
                <a:gd name="T7" fmla="*/ 0 h 4"/>
                <a:gd name="T8" fmla="*/ 3 w 3"/>
                <a:gd name="T9" fmla="*/ 0 h 4"/>
                <a:gd name="T10" fmla="*/ 3 w 3"/>
                <a:gd name="T11" fmla="*/ 0 h 4"/>
                <a:gd name="T12" fmla="*/ 1 w 3"/>
                <a:gd name="T13" fmla="*/ 4 h 4"/>
                <a:gd name="T14" fmla="*/ 1 w 3"/>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1" y="4"/>
                  </a:moveTo>
                  <a:cubicBezTo>
                    <a:pt x="1" y="4"/>
                    <a:pt x="1" y="4"/>
                    <a:pt x="1" y="4"/>
                  </a:cubicBezTo>
                  <a:cubicBezTo>
                    <a:pt x="0" y="4"/>
                    <a:pt x="0" y="4"/>
                    <a:pt x="0" y="3"/>
                  </a:cubicBezTo>
                  <a:cubicBezTo>
                    <a:pt x="1" y="2"/>
                    <a:pt x="1" y="1"/>
                    <a:pt x="2" y="0"/>
                  </a:cubicBezTo>
                  <a:cubicBezTo>
                    <a:pt x="2" y="0"/>
                    <a:pt x="2" y="0"/>
                    <a:pt x="3" y="0"/>
                  </a:cubicBezTo>
                  <a:cubicBezTo>
                    <a:pt x="3" y="0"/>
                    <a:pt x="3" y="0"/>
                    <a:pt x="3" y="0"/>
                  </a:cubicBezTo>
                  <a:cubicBezTo>
                    <a:pt x="2" y="1"/>
                    <a:pt x="2" y="3"/>
                    <a:pt x="1" y="4"/>
                  </a:cubicBezTo>
                  <a:cubicBezTo>
                    <a:pt x="1" y="4"/>
                    <a:pt x="1" y="4"/>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88" name="Freeform 537"/>
            <p:cNvSpPr/>
            <p:nvPr/>
          </p:nvSpPr>
          <p:spPr bwMode="auto">
            <a:xfrm>
              <a:off x="3807" y="2193"/>
              <a:ext cx="8" cy="12"/>
            </a:xfrm>
            <a:custGeom>
              <a:avLst/>
              <a:gdLst>
                <a:gd name="T0" fmla="*/ 1 w 3"/>
                <a:gd name="T1" fmla="*/ 5 h 5"/>
                <a:gd name="T2" fmla="*/ 0 w 3"/>
                <a:gd name="T3" fmla="*/ 5 h 5"/>
                <a:gd name="T4" fmla="*/ 0 w 3"/>
                <a:gd name="T5" fmla="*/ 4 h 5"/>
                <a:gd name="T6" fmla="*/ 2 w 3"/>
                <a:gd name="T7" fmla="*/ 0 h 5"/>
                <a:gd name="T8" fmla="*/ 2 w 3"/>
                <a:gd name="T9" fmla="*/ 0 h 5"/>
                <a:gd name="T10" fmla="*/ 3 w 3"/>
                <a:gd name="T11" fmla="*/ 0 h 5"/>
                <a:gd name="T12" fmla="*/ 3 w 3"/>
                <a:gd name="T13" fmla="*/ 0 h 5"/>
                <a:gd name="T14" fmla="*/ 3 w 3"/>
                <a:gd name="T15" fmla="*/ 1 h 5"/>
                <a:gd name="T16" fmla="*/ 1 w 3"/>
                <a:gd name="T17" fmla="*/ 4 h 5"/>
                <a:gd name="T18" fmla="*/ 1 w 3"/>
                <a:gd name="T1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5">
                  <a:moveTo>
                    <a:pt x="1" y="5"/>
                  </a:moveTo>
                  <a:cubicBezTo>
                    <a:pt x="1" y="5"/>
                    <a:pt x="1" y="5"/>
                    <a:pt x="0" y="5"/>
                  </a:cubicBezTo>
                  <a:cubicBezTo>
                    <a:pt x="0" y="5"/>
                    <a:pt x="0" y="4"/>
                    <a:pt x="0" y="4"/>
                  </a:cubicBezTo>
                  <a:cubicBezTo>
                    <a:pt x="1" y="3"/>
                    <a:pt x="1" y="1"/>
                    <a:pt x="2" y="0"/>
                  </a:cubicBezTo>
                  <a:cubicBezTo>
                    <a:pt x="2" y="0"/>
                    <a:pt x="2" y="0"/>
                    <a:pt x="2" y="0"/>
                  </a:cubicBezTo>
                  <a:cubicBezTo>
                    <a:pt x="3" y="0"/>
                    <a:pt x="3" y="0"/>
                    <a:pt x="3" y="0"/>
                  </a:cubicBezTo>
                  <a:cubicBezTo>
                    <a:pt x="3" y="0"/>
                    <a:pt x="3" y="0"/>
                    <a:pt x="3" y="0"/>
                  </a:cubicBezTo>
                  <a:cubicBezTo>
                    <a:pt x="3" y="1"/>
                    <a:pt x="3" y="1"/>
                    <a:pt x="3" y="1"/>
                  </a:cubicBezTo>
                  <a:cubicBezTo>
                    <a:pt x="2" y="2"/>
                    <a:pt x="2" y="3"/>
                    <a:pt x="1" y="4"/>
                  </a:cubicBezTo>
                  <a:cubicBezTo>
                    <a:pt x="1" y="5"/>
                    <a:pt x="1" y="5"/>
                    <a:pt x="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89" name="Freeform 538"/>
            <p:cNvSpPr/>
            <p:nvPr/>
          </p:nvSpPr>
          <p:spPr bwMode="auto">
            <a:xfrm>
              <a:off x="3812" y="2195"/>
              <a:ext cx="10" cy="13"/>
            </a:xfrm>
            <a:custGeom>
              <a:avLst/>
              <a:gdLst>
                <a:gd name="T0" fmla="*/ 1 w 4"/>
                <a:gd name="T1" fmla="*/ 5 h 5"/>
                <a:gd name="T2" fmla="*/ 1 w 4"/>
                <a:gd name="T3" fmla="*/ 5 h 5"/>
                <a:gd name="T4" fmla="*/ 1 w 4"/>
                <a:gd name="T5" fmla="*/ 4 h 5"/>
                <a:gd name="T6" fmla="*/ 3 w 4"/>
                <a:gd name="T7" fmla="*/ 0 h 5"/>
                <a:gd name="T8" fmla="*/ 3 w 4"/>
                <a:gd name="T9" fmla="*/ 0 h 5"/>
                <a:gd name="T10" fmla="*/ 3 w 4"/>
                <a:gd name="T11" fmla="*/ 1 h 5"/>
                <a:gd name="T12" fmla="*/ 1 w 4"/>
                <a:gd name="T13" fmla="*/ 4 h 5"/>
                <a:gd name="T14" fmla="*/ 1 w 4"/>
                <a:gd name="T15" fmla="*/ 5 h 5"/>
                <a:gd name="T16" fmla="*/ 1 w 4"/>
                <a:gd name="T17" fmla="*/ 5 h 5"/>
                <a:gd name="T18" fmla="*/ 1 w 4"/>
                <a:gd name="T1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5">
                  <a:moveTo>
                    <a:pt x="1" y="5"/>
                  </a:moveTo>
                  <a:cubicBezTo>
                    <a:pt x="1" y="5"/>
                    <a:pt x="1" y="5"/>
                    <a:pt x="1" y="5"/>
                  </a:cubicBezTo>
                  <a:cubicBezTo>
                    <a:pt x="0" y="5"/>
                    <a:pt x="1" y="4"/>
                    <a:pt x="1" y="4"/>
                  </a:cubicBezTo>
                  <a:cubicBezTo>
                    <a:pt x="3" y="0"/>
                    <a:pt x="3" y="0"/>
                    <a:pt x="3" y="0"/>
                  </a:cubicBezTo>
                  <a:cubicBezTo>
                    <a:pt x="3" y="0"/>
                    <a:pt x="3" y="0"/>
                    <a:pt x="3" y="0"/>
                  </a:cubicBezTo>
                  <a:cubicBezTo>
                    <a:pt x="3" y="0"/>
                    <a:pt x="4" y="0"/>
                    <a:pt x="3" y="1"/>
                  </a:cubicBezTo>
                  <a:cubicBezTo>
                    <a:pt x="1" y="4"/>
                    <a:pt x="1" y="4"/>
                    <a:pt x="1" y="4"/>
                  </a:cubicBezTo>
                  <a:cubicBezTo>
                    <a:pt x="1" y="4"/>
                    <a:pt x="1" y="5"/>
                    <a:pt x="1" y="5"/>
                  </a:cubicBezTo>
                  <a:cubicBezTo>
                    <a:pt x="1" y="5"/>
                    <a:pt x="1" y="5"/>
                    <a:pt x="1" y="5"/>
                  </a:cubicBezTo>
                  <a:cubicBezTo>
                    <a:pt x="1" y="5"/>
                    <a:pt x="1" y="5"/>
                    <a:pt x="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90" name="Freeform 539"/>
            <p:cNvSpPr/>
            <p:nvPr/>
          </p:nvSpPr>
          <p:spPr bwMode="auto">
            <a:xfrm>
              <a:off x="3820" y="2198"/>
              <a:ext cx="7" cy="15"/>
            </a:xfrm>
            <a:custGeom>
              <a:avLst/>
              <a:gdLst>
                <a:gd name="T0" fmla="*/ 1 w 3"/>
                <a:gd name="T1" fmla="*/ 6 h 6"/>
                <a:gd name="T2" fmla="*/ 0 w 3"/>
                <a:gd name="T3" fmla="*/ 5 h 6"/>
                <a:gd name="T4" fmla="*/ 0 w 3"/>
                <a:gd name="T5" fmla="*/ 5 h 6"/>
                <a:gd name="T6" fmla="*/ 2 w 3"/>
                <a:gd name="T7" fmla="*/ 0 h 6"/>
                <a:gd name="T8" fmla="*/ 3 w 3"/>
                <a:gd name="T9" fmla="*/ 0 h 6"/>
                <a:gd name="T10" fmla="*/ 3 w 3"/>
                <a:gd name="T11" fmla="*/ 0 h 6"/>
                <a:gd name="T12" fmla="*/ 1 w 3"/>
                <a:gd name="T13" fmla="*/ 5 h 6"/>
                <a:gd name="T14" fmla="*/ 1 w 3"/>
                <a:gd name="T15" fmla="*/ 6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6">
                  <a:moveTo>
                    <a:pt x="1" y="6"/>
                  </a:moveTo>
                  <a:cubicBezTo>
                    <a:pt x="1" y="6"/>
                    <a:pt x="0" y="6"/>
                    <a:pt x="0" y="5"/>
                  </a:cubicBezTo>
                  <a:cubicBezTo>
                    <a:pt x="0" y="5"/>
                    <a:pt x="0" y="5"/>
                    <a:pt x="0" y="5"/>
                  </a:cubicBezTo>
                  <a:cubicBezTo>
                    <a:pt x="1" y="3"/>
                    <a:pt x="2" y="1"/>
                    <a:pt x="2" y="0"/>
                  </a:cubicBezTo>
                  <a:cubicBezTo>
                    <a:pt x="3" y="0"/>
                    <a:pt x="3" y="0"/>
                    <a:pt x="3" y="0"/>
                  </a:cubicBezTo>
                  <a:cubicBezTo>
                    <a:pt x="3" y="0"/>
                    <a:pt x="3" y="0"/>
                    <a:pt x="3" y="0"/>
                  </a:cubicBezTo>
                  <a:cubicBezTo>
                    <a:pt x="2" y="2"/>
                    <a:pt x="2" y="4"/>
                    <a:pt x="1" y="5"/>
                  </a:cubicBezTo>
                  <a:cubicBezTo>
                    <a:pt x="1" y="5"/>
                    <a:pt x="1" y="6"/>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91" name="Freeform 540"/>
            <p:cNvSpPr/>
            <p:nvPr/>
          </p:nvSpPr>
          <p:spPr bwMode="auto">
            <a:xfrm>
              <a:off x="3825" y="2198"/>
              <a:ext cx="7" cy="15"/>
            </a:xfrm>
            <a:custGeom>
              <a:avLst/>
              <a:gdLst>
                <a:gd name="T0" fmla="*/ 1 w 3"/>
                <a:gd name="T1" fmla="*/ 6 h 6"/>
                <a:gd name="T2" fmla="*/ 1 w 3"/>
                <a:gd name="T3" fmla="*/ 6 h 6"/>
                <a:gd name="T4" fmla="*/ 0 w 3"/>
                <a:gd name="T5" fmla="*/ 6 h 6"/>
                <a:gd name="T6" fmla="*/ 2 w 3"/>
                <a:gd name="T7" fmla="*/ 1 h 6"/>
                <a:gd name="T8" fmla="*/ 3 w 3"/>
                <a:gd name="T9" fmla="*/ 0 h 6"/>
                <a:gd name="T10" fmla="*/ 3 w 3"/>
                <a:gd name="T11" fmla="*/ 1 h 6"/>
                <a:gd name="T12" fmla="*/ 1 w 3"/>
                <a:gd name="T13" fmla="*/ 6 h 6"/>
                <a:gd name="T14" fmla="*/ 1 w 3"/>
                <a:gd name="T15" fmla="*/ 6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6">
                  <a:moveTo>
                    <a:pt x="1" y="6"/>
                  </a:moveTo>
                  <a:cubicBezTo>
                    <a:pt x="1" y="6"/>
                    <a:pt x="1" y="6"/>
                    <a:pt x="1" y="6"/>
                  </a:cubicBezTo>
                  <a:cubicBezTo>
                    <a:pt x="1" y="6"/>
                    <a:pt x="0" y="6"/>
                    <a:pt x="0" y="6"/>
                  </a:cubicBezTo>
                  <a:cubicBezTo>
                    <a:pt x="1" y="4"/>
                    <a:pt x="2" y="2"/>
                    <a:pt x="2" y="1"/>
                  </a:cubicBezTo>
                  <a:cubicBezTo>
                    <a:pt x="2" y="0"/>
                    <a:pt x="3" y="0"/>
                    <a:pt x="3" y="0"/>
                  </a:cubicBezTo>
                  <a:cubicBezTo>
                    <a:pt x="3" y="0"/>
                    <a:pt x="3" y="1"/>
                    <a:pt x="3" y="1"/>
                  </a:cubicBezTo>
                  <a:cubicBezTo>
                    <a:pt x="2" y="3"/>
                    <a:pt x="2" y="4"/>
                    <a:pt x="1" y="6"/>
                  </a:cubicBezTo>
                  <a:cubicBezTo>
                    <a:pt x="1" y="6"/>
                    <a:pt x="1" y="6"/>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92" name="Freeform 541"/>
            <p:cNvSpPr/>
            <p:nvPr/>
          </p:nvSpPr>
          <p:spPr bwMode="auto">
            <a:xfrm>
              <a:off x="3832" y="2198"/>
              <a:ext cx="8" cy="15"/>
            </a:xfrm>
            <a:custGeom>
              <a:avLst/>
              <a:gdLst>
                <a:gd name="T0" fmla="*/ 0 w 3"/>
                <a:gd name="T1" fmla="*/ 6 h 6"/>
                <a:gd name="T2" fmla="*/ 0 w 3"/>
                <a:gd name="T3" fmla="*/ 6 h 6"/>
                <a:gd name="T4" fmla="*/ 0 w 3"/>
                <a:gd name="T5" fmla="*/ 6 h 6"/>
                <a:gd name="T6" fmla="*/ 2 w 3"/>
                <a:gd name="T7" fmla="*/ 0 h 6"/>
                <a:gd name="T8" fmla="*/ 2 w 3"/>
                <a:gd name="T9" fmla="*/ 0 h 6"/>
                <a:gd name="T10" fmla="*/ 3 w 3"/>
                <a:gd name="T11" fmla="*/ 1 h 6"/>
                <a:gd name="T12" fmla="*/ 1 w 3"/>
                <a:gd name="T13" fmla="*/ 6 h 6"/>
                <a:gd name="T14" fmla="*/ 0 w 3"/>
                <a:gd name="T15" fmla="*/ 6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6">
                  <a:moveTo>
                    <a:pt x="0" y="6"/>
                  </a:moveTo>
                  <a:cubicBezTo>
                    <a:pt x="0" y="6"/>
                    <a:pt x="0" y="6"/>
                    <a:pt x="0" y="6"/>
                  </a:cubicBezTo>
                  <a:cubicBezTo>
                    <a:pt x="0" y="6"/>
                    <a:pt x="0" y="6"/>
                    <a:pt x="0" y="6"/>
                  </a:cubicBezTo>
                  <a:cubicBezTo>
                    <a:pt x="2" y="0"/>
                    <a:pt x="2" y="0"/>
                    <a:pt x="2" y="0"/>
                  </a:cubicBezTo>
                  <a:cubicBezTo>
                    <a:pt x="2" y="0"/>
                    <a:pt x="2" y="0"/>
                    <a:pt x="2" y="0"/>
                  </a:cubicBezTo>
                  <a:cubicBezTo>
                    <a:pt x="3" y="0"/>
                    <a:pt x="3" y="0"/>
                    <a:pt x="3" y="1"/>
                  </a:cubicBezTo>
                  <a:cubicBezTo>
                    <a:pt x="1" y="6"/>
                    <a:pt x="1" y="6"/>
                    <a:pt x="1" y="6"/>
                  </a:cubicBezTo>
                  <a:cubicBezTo>
                    <a:pt x="1" y="6"/>
                    <a:pt x="0" y="6"/>
                    <a:pt x="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93" name="Freeform 542"/>
            <p:cNvSpPr/>
            <p:nvPr/>
          </p:nvSpPr>
          <p:spPr bwMode="auto">
            <a:xfrm>
              <a:off x="3837" y="2198"/>
              <a:ext cx="8" cy="15"/>
            </a:xfrm>
            <a:custGeom>
              <a:avLst/>
              <a:gdLst>
                <a:gd name="T0" fmla="*/ 1 w 3"/>
                <a:gd name="T1" fmla="*/ 6 h 6"/>
                <a:gd name="T2" fmla="*/ 0 w 3"/>
                <a:gd name="T3" fmla="*/ 6 h 6"/>
                <a:gd name="T4" fmla="*/ 0 w 3"/>
                <a:gd name="T5" fmla="*/ 6 h 6"/>
                <a:gd name="T6" fmla="*/ 2 w 3"/>
                <a:gd name="T7" fmla="*/ 1 h 6"/>
                <a:gd name="T8" fmla="*/ 3 w 3"/>
                <a:gd name="T9" fmla="*/ 0 h 6"/>
                <a:gd name="T10" fmla="*/ 3 w 3"/>
                <a:gd name="T11" fmla="*/ 1 h 6"/>
                <a:gd name="T12" fmla="*/ 1 w 3"/>
                <a:gd name="T13" fmla="*/ 5 h 6"/>
                <a:gd name="T14" fmla="*/ 1 w 3"/>
                <a:gd name="T15" fmla="*/ 6 h 6"/>
                <a:gd name="T16" fmla="*/ 1 w 3"/>
                <a:gd name="T17" fmla="*/ 6 h 6"/>
                <a:gd name="T18" fmla="*/ 1 w 3"/>
                <a:gd name="T19"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6">
                  <a:moveTo>
                    <a:pt x="1" y="6"/>
                  </a:moveTo>
                  <a:cubicBezTo>
                    <a:pt x="1" y="6"/>
                    <a:pt x="0" y="6"/>
                    <a:pt x="0" y="6"/>
                  </a:cubicBezTo>
                  <a:cubicBezTo>
                    <a:pt x="0" y="6"/>
                    <a:pt x="0" y="6"/>
                    <a:pt x="0" y="6"/>
                  </a:cubicBezTo>
                  <a:cubicBezTo>
                    <a:pt x="2" y="1"/>
                    <a:pt x="2" y="1"/>
                    <a:pt x="2" y="1"/>
                  </a:cubicBezTo>
                  <a:cubicBezTo>
                    <a:pt x="3" y="0"/>
                    <a:pt x="3" y="0"/>
                    <a:pt x="3" y="0"/>
                  </a:cubicBezTo>
                  <a:cubicBezTo>
                    <a:pt x="3" y="0"/>
                    <a:pt x="3" y="1"/>
                    <a:pt x="3" y="1"/>
                  </a:cubicBezTo>
                  <a:cubicBezTo>
                    <a:pt x="1" y="5"/>
                    <a:pt x="1" y="5"/>
                    <a:pt x="1" y="5"/>
                  </a:cubicBezTo>
                  <a:cubicBezTo>
                    <a:pt x="1" y="6"/>
                    <a:pt x="1" y="6"/>
                    <a:pt x="1" y="6"/>
                  </a:cubicBezTo>
                  <a:cubicBezTo>
                    <a:pt x="1" y="6"/>
                    <a:pt x="1" y="6"/>
                    <a:pt x="1" y="6"/>
                  </a:cubicBezTo>
                  <a:cubicBezTo>
                    <a:pt x="1" y="6"/>
                    <a:pt x="1" y="6"/>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94" name="Freeform 543"/>
            <p:cNvSpPr/>
            <p:nvPr/>
          </p:nvSpPr>
          <p:spPr bwMode="auto">
            <a:xfrm>
              <a:off x="3845" y="2198"/>
              <a:ext cx="8" cy="15"/>
            </a:xfrm>
            <a:custGeom>
              <a:avLst/>
              <a:gdLst>
                <a:gd name="T0" fmla="*/ 0 w 3"/>
                <a:gd name="T1" fmla="*/ 6 h 6"/>
                <a:gd name="T2" fmla="*/ 0 w 3"/>
                <a:gd name="T3" fmla="*/ 6 h 6"/>
                <a:gd name="T4" fmla="*/ 0 w 3"/>
                <a:gd name="T5" fmla="*/ 6 h 6"/>
                <a:gd name="T6" fmla="*/ 2 w 3"/>
                <a:gd name="T7" fmla="*/ 0 h 6"/>
                <a:gd name="T8" fmla="*/ 2 w 3"/>
                <a:gd name="T9" fmla="*/ 0 h 6"/>
                <a:gd name="T10" fmla="*/ 3 w 3"/>
                <a:gd name="T11" fmla="*/ 0 h 6"/>
                <a:gd name="T12" fmla="*/ 1 w 3"/>
                <a:gd name="T13" fmla="*/ 6 h 6"/>
                <a:gd name="T14" fmla="*/ 0 w 3"/>
                <a:gd name="T15" fmla="*/ 6 h 6"/>
                <a:gd name="T16" fmla="*/ 0 w 3"/>
                <a:gd name="T1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6">
                  <a:moveTo>
                    <a:pt x="0" y="6"/>
                  </a:moveTo>
                  <a:cubicBezTo>
                    <a:pt x="0" y="6"/>
                    <a:pt x="0" y="6"/>
                    <a:pt x="0" y="6"/>
                  </a:cubicBezTo>
                  <a:cubicBezTo>
                    <a:pt x="0" y="6"/>
                    <a:pt x="0" y="6"/>
                    <a:pt x="0" y="6"/>
                  </a:cubicBezTo>
                  <a:cubicBezTo>
                    <a:pt x="0" y="4"/>
                    <a:pt x="1" y="2"/>
                    <a:pt x="2" y="0"/>
                  </a:cubicBezTo>
                  <a:cubicBezTo>
                    <a:pt x="2" y="0"/>
                    <a:pt x="2" y="0"/>
                    <a:pt x="2" y="0"/>
                  </a:cubicBezTo>
                  <a:cubicBezTo>
                    <a:pt x="3" y="0"/>
                    <a:pt x="3" y="0"/>
                    <a:pt x="3" y="0"/>
                  </a:cubicBezTo>
                  <a:cubicBezTo>
                    <a:pt x="2" y="2"/>
                    <a:pt x="1" y="4"/>
                    <a:pt x="1" y="6"/>
                  </a:cubicBezTo>
                  <a:cubicBezTo>
                    <a:pt x="1" y="6"/>
                    <a:pt x="1" y="6"/>
                    <a:pt x="0" y="6"/>
                  </a:cubicBezTo>
                  <a:cubicBezTo>
                    <a:pt x="0" y="6"/>
                    <a:pt x="0" y="6"/>
                    <a:pt x="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95" name="Freeform 544"/>
            <p:cNvSpPr/>
            <p:nvPr/>
          </p:nvSpPr>
          <p:spPr bwMode="auto">
            <a:xfrm>
              <a:off x="3848" y="2203"/>
              <a:ext cx="5" cy="10"/>
            </a:xfrm>
            <a:custGeom>
              <a:avLst/>
              <a:gdLst>
                <a:gd name="T0" fmla="*/ 1 w 2"/>
                <a:gd name="T1" fmla="*/ 4 h 4"/>
                <a:gd name="T2" fmla="*/ 0 w 2"/>
                <a:gd name="T3" fmla="*/ 4 h 4"/>
                <a:gd name="T4" fmla="*/ 0 w 2"/>
                <a:gd name="T5" fmla="*/ 3 h 4"/>
                <a:gd name="T6" fmla="*/ 2 w 2"/>
                <a:gd name="T7" fmla="*/ 0 h 4"/>
                <a:gd name="T8" fmla="*/ 2 w 2"/>
                <a:gd name="T9" fmla="*/ 0 h 4"/>
                <a:gd name="T10" fmla="*/ 2 w 2"/>
                <a:gd name="T11" fmla="*/ 0 h 4"/>
                <a:gd name="T12" fmla="*/ 1 w 2"/>
                <a:gd name="T13" fmla="*/ 3 h 4"/>
                <a:gd name="T14" fmla="*/ 1 w 2"/>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4">
                  <a:moveTo>
                    <a:pt x="1" y="4"/>
                  </a:moveTo>
                  <a:cubicBezTo>
                    <a:pt x="1" y="4"/>
                    <a:pt x="1" y="4"/>
                    <a:pt x="0" y="4"/>
                  </a:cubicBezTo>
                  <a:cubicBezTo>
                    <a:pt x="0" y="4"/>
                    <a:pt x="0" y="3"/>
                    <a:pt x="0" y="3"/>
                  </a:cubicBezTo>
                  <a:cubicBezTo>
                    <a:pt x="2" y="0"/>
                    <a:pt x="2" y="0"/>
                    <a:pt x="2" y="0"/>
                  </a:cubicBezTo>
                  <a:cubicBezTo>
                    <a:pt x="2" y="0"/>
                    <a:pt x="2" y="0"/>
                    <a:pt x="2" y="0"/>
                  </a:cubicBezTo>
                  <a:cubicBezTo>
                    <a:pt x="2" y="0"/>
                    <a:pt x="2" y="0"/>
                    <a:pt x="2" y="0"/>
                  </a:cubicBezTo>
                  <a:cubicBezTo>
                    <a:pt x="1" y="3"/>
                    <a:pt x="1" y="3"/>
                    <a:pt x="1" y="3"/>
                  </a:cubicBezTo>
                  <a:cubicBezTo>
                    <a:pt x="1" y="4"/>
                    <a:pt x="1" y="4"/>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96" name="Freeform 545"/>
            <p:cNvSpPr/>
            <p:nvPr/>
          </p:nvSpPr>
          <p:spPr bwMode="auto">
            <a:xfrm>
              <a:off x="3842" y="2168"/>
              <a:ext cx="3" cy="5"/>
            </a:xfrm>
            <a:custGeom>
              <a:avLst/>
              <a:gdLst>
                <a:gd name="T0" fmla="*/ 0 w 1"/>
                <a:gd name="T1" fmla="*/ 2 h 2"/>
                <a:gd name="T2" fmla="*/ 0 w 1"/>
                <a:gd name="T3" fmla="*/ 2 h 2"/>
                <a:gd name="T4" fmla="*/ 0 w 1"/>
                <a:gd name="T5" fmla="*/ 1 h 2"/>
                <a:gd name="T6" fmla="*/ 0 w 1"/>
                <a:gd name="T7" fmla="*/ 0 h 2"/>
                <a:gd name="T8" fmla="*/ 1 w 1"/>
                <a:gd name="T9" fmla="*/ 0 h 2"/>
                <a:gd name="T10" fmla="*/ 1 w 1"/>
                <a:gd name="T11" fmla="*/ 0 h 2"/>
                <a:gd name="T12" fmla="*/ 0 w 1"/>
                <a:gd name="T13" fmla="*/ 2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2"/>
                    <a:pt x="0" y="1"/>
                  </a:cubicBezTo>
                  <a:cubicBezTo>
                    <a:pt x="0" y="0"/>
                    <a:pt x="0" y="0"/>
                    <a:pt x="0" y="0"/>
                  </a:cubicBezTo>
                  <a:cubicBezTo>
                    <a:pt x="0" y="0"/>
                    <a:pt x="1" y="0"/>
                    <a:pt x="1" y="0"/>
                  </a:cubicBezTo>
                  <a:cubicBezTo>
                    <a:pt x="1" y="0"/>
                    <a:pt x="1" y="0"/>
                    <a:pt x="1" y="0"/>
                  </a:cubicBezTo>
                  <a:cubicBezTo>
                    <a:pt x="0" y="2"/>
                    <a:pt x="0" y="2"/>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97" name="Freeform 546"/>
            <p:cNvSpPr/>
            <p:nvPr/>
          </p:nvSpPr>
          <p:spPr bwMode="auto">
            <a:xfrm>
              <a:off x="3842" y="2168"/>
              <a:ext cx="6" cy="7"/>
            </a:xfrm>
            <a:custGeom>
              <a:avLst/>
              <a:gdLst>
                <a:gd name="T0" fmla="*/ 1 w 2"/>
                <a:gd name="T1" fmla="*/ 3 h 3"/>
                <a:gd name="T2" fmla="*/ 1 w 2"/>
                <a:gd name="T3" fmla="*/ 3 h 3"/>
                <a:gd name="T4" fmla="*/ 1 w 2"/>
                <a:gd name="T5" fmla="*/ 2 h 3"/>
                <a:gd name="T6" fmla="*/ 1 w 2"/>
                <a:gd name="T7" fmla="*/ 1 h 3"/>
                <a:gd name="T8" fmla="*/ 2 w 2"/>
                <a:gd name="T9" fmla="*/ 0 h 3"/>
                <a:gd name="T10" fmla="*/ 2 w 2"/>
                <a:gd name="T11" fmla="*/ 1 h 3"/>
                <a:gd name="T12" fmla="*/ 1 w 2"/>
                <a:gd name="T13" fmla="*/ 3 h 3"/>
                <a:gd name="T14" fmla="*/ 1 w 2"/>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1" y="3"/>
                  </a:moveTo>
                  <a:cubicBezTo>
                    <a:pt x="1" y="3"/>
                    <a:pt x="1" y="3"/>
                    <a:pt x="1" y="3"/>
                  </a:cubicBezTo>
                  <a:cubicBezTo>
                    <a:pt x="0" y="3"/>
                    <a:pt x="0" y="3"/>
                    <a:pt x="1" y="2"/>
                  </a:cubicBezTo>
                  <a:cubicBezTo>
                    <a:pt x="1" y="2"/>
                    <a:pt x="1" y="1"/>
                    <a:pt x="1" y="1"/>
                  </a:cubicBezTo>
                  <a:cubicBezTo>
                    <a:pt x="1" y="1"/>
                    <a:pt x="1" y="0"/>
                    <a:pt x="2" y="0"/>
                  </a:cubicBezTo>
                  <a:cubicBezTo>
                    <a:pt x="2" y="1"/>
                    <a:pt x="2" y="1"/>
                    <a:pt x="2" y="1"/>
                  </a:cubicBezTo>
                  <a:cubicBezTo>
                    <a:pt x="2" y="2"/>
                    <a:pt x="2" y="2"/>
                    <a:pt x="1" y="3"/>
                  </a:cubicBezTo>
                  <a:cubicBezTo>
                    <a:pt x="1" y="3"/>
                    <a:pt x="1" y="3"/>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98" name="Freeform 547"/>
            <p:cNvSpPr/>
            <p:nvPr/>
          </p:nvSpPr>
          <p:spPr bwMode="auto">
            <a:xfrm>
              <a:off x="3845" y="2173"/>
              <a:ext cx="5" cy="7"/>
            </a:xfrm>
            <a:custGeom>
              <a:avLst/>
              <a:gdLst>
                <a:gd name="T0" fmla="*/ 0 w 2"/>
                <a:gd name="T1" fmla="*/ 3 h 3"/>
                <a:gd name="T2" fmla="*/ 0 w 2"/>
                <a:gd name="T3" fmla="*/ 3 h 3"/>
                <a:gd name="T4" fmla="*/ 0 w 2"/>
                <a:gd name="T5" fmla="*/ 2 h 3"/>
                <a:gd name="T6" fmla="*/ 1 w 2"/>
                <a:gd name="T7" fmla="*/ 1 h 3"/>
                <a:gd name="T8" fmla="*/ 2 w 2"/>
                <a:gd name="T9" fmla="*/ 0 h 3"/>
                <a:gd name="T10" fmla="*/ 2 w 2"/>
                <a:gd name="T11" fmla="*/ 1 h 3"/>
                <a:gd name="T12" fmla="*/ 1 w 2"/>
                <a:gd name="T13" fmla="*/ 3 h 3"/>
                <a:gd name="T14" fmla="*/ 0 w 2"/>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0" y="3"/>
                  </a:moveTo>
                  <a:cubicBezTo>
                    <a:pt x="0" y="3"/>
                    <a:pt x="0" y="3"/>
                    <a:pt x="0" y="3"/>
                  </a:cubicBezTo>
                  <a:cubicBezTo>
                    <a:pt x="0" y="3"/>
                    <a:pt x="0" y="3"/>
                    <a:pt x="0" y="2"/>
                  </a:cubicBezTo>
                  <a:cubicBezTo>
                    <a:pt x="1" y="1"/>
                    <a:pt x="1" y="1"/>
                    <a:pt x="1" y="1"/>
                  </a:cubicBezTo>
                  <a:cubicBezTo>
                    <a:pt x="1" y="0"/>
                    <a:pt x="1" y="0"/>
                    <a:pt x="2" y="0"/>
                  </a:cubicBezTo>
                  <a:cubicBezTo>
                    <a:pt x="2" y="0"/>
                    <a:pt x="2" y="1"/>
                    <a:pt x="2" y="1"/>
                  </a:cubicBezTo>
                  <a:cubicBezTo>
                    <a:pt x="1" y="3"/>
                    <a:pt x="1" y="3"/>
                    <a:pt x="1" y="3"/>
                  </a:cubicBezTo>
                  <a:cubicBezTo>
                    <a:pt x="1" y="3"/>
                    <a:pt x="1" y="3"/>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99" name="Freeform 548"/>
            <p:cNvSpPr/>
            <p:nvPr/>
          </p:nvSpPr>
          <p:spPr bwMode="auto">
            <a:xfrm>
              <a:off x="3848" y="2178"/>
              <a:ext cx="5" cy="10"/>
            </a:xfrm>
            <a:custGeom>
              <a:avLst/>
              <a:gdLst>
                <a:gd name="T0" fmla="*/ 0 w 2"/>
                <a:gd name="T1" fmla="*/ 4 h 4"/>
                <a:gd name="T2" fmla="*/ 0 w 2"/>
                <a:gd name="T3" fmla="*/ 3 h 4"/>
                <a:gd name="T4" fmla="*/ 0 w 2"/>
                <a:gd name="T5" fmla="*/ 3 h 4"/>
                <a:gd name="T6" fmla="*/ 1 w 2"/>
                <a:gd name="T7" fmla="*/ 0 h 4"/>
                <a:gd name="T8" fmla="*/ 1 w 2"/>
                <a:gd name="T9" fmla="*/ 0 h 4"/>
                <a:gd name="T10" fmla="*/ 2 w 2"/>
                <a:gd name="T11" fmla="*/ 1 h 4"/>
                <a:gd name="T12" fmla="*/ 1 w 2"/>
                <a:gd name="T13" fmla="*/ 3 h 4"/>
                <a:gd name="T14" fmla="*/ 0 w 2"/>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4">
                  <a:moveTo>
                    <a:pt x="0" y="4"/>
                  </a:moveTo>
                  <a:cubicBezTo>
                    <a:pt x="0" y="4"/>
                    <a:pt x="0" y="4"/>
                    <a:pt x="0" y="3"/>
                  </a:cubicBezTo>
                  <a:cubicBezTo>
                    <a:pt x="0" y="3"/>
                    <a:pt x="0" y="3"/>
                    <a:pt x="0" y="3"/>
                  </a:cubicBezTo>
                  <a:cubicBezTo>
                    <a:pt x="1" y="0"/>
                    <a:pt x="1" y="0"/>
                    <a:pt x="1" y="0"/>
                  </a:cubicBezTo>
                  <a:cubicBezTo>
                    <a:pt x="1" y="0"/>
                    <a:pt x="1" y="0"/>
                    <a:pt x="1" y="0"/>
                  </a:cubicBezTo>
                  <a:cubicBezTo>
                    <a:pt x="2" y="0"/>
                    <a:pt x="2" y="1"/>
                    <a:pt x="2" y="1"/>
                  </a:cubicBezTo>
                  <a:cubicBezTo>
                    <a:pt x="1" y="3"/>
                    <a:pt x="1" y="3"/>
                    <a:pt x="1" y="3"/>
                  </a:cubicBezTo>
                  <a:cubicBezTo>
                    <a:pt x="0" y="3"/>
                    <a:pt x="0" y="4"/>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00" name="Freeform 549"/>
            <p:cNvSpPr/>
            <p:nvPr/>
          </p:nvSpPr>
          <p:spPr bwMode="auto">
            <a:xfrm>
              <a:off x="3850" y="2183"/>
              <a:ext cx="5" cy="10"/>
            </a:xfrm>
            <a:custGeom>
              <a:avLst/>
              <a:gdLst>
                <a:gd name="T0" fmla="*/ 0 w 2"/>
                <a:gd name="T1" fmla="*/ 4 h 4"/>
                <a:gd name="T2" fmla="*/ 0 w 2"/>
                <a:gd name="T3" fmla="*/ 3 h 4"/>
                <a:gd name="T4" fmla="*/ 0 w 2"/>
                <a:gd name="T5" fmla="*/ 3 h 4"/>
                <a:gd name="T6" fmla="*/ 1 w 2"/>
                <a:gd name="T7" fmla="*/ 0 h 4"/>
                <a:gd name="T8" fmla="*/ 2 w 2"/>
                <a:gd name="T9" fmla="*/ 0 h 4"/>
                <a:gd name="T10" fmla="*/ 2 w 2"/>
                <a:gd name="T11" fmla="*/ 1 h 4"/>
                <a:gd name="T12" fmla="*/ 1 w 2"/>
                <a:gd name="T13" fmla="*/ 3 h 4"/>
                <a:gd name="T14" fmla="*/ 0 w 2"/>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4">
                  <a:moveTo>
                    <a:pt x="0" y="4"/>
                  </a:moveTo>
                  <a:cubicBezTo>
                    <a:pt x="0" y="4"/>
                    <a:pt x="0" y="3"/>
                    <a:pt x="0" y="3"/>
                  </a:cubicBezTo>
                  <a:cubicBezTo>
                    <a:pt x="0" y="3"/>
                    <a:pt x="0" y="3"/>
                    <a:pt x="0" y="3"/>
                  </a:cubicBezTo>
                  <a:cubicBezTo>
                    <a:pt x="0" y="2"/>
                    <a:pt x="1" y="1"/>
                    <a:pt x="1" y="0"/>
                  </a:cubicBezTo>
                  <a:cubicBezTo>
                    <a:pt x="1" y="0"/>
                    <a:pt x="1" y="0"/>
                    <a:pt x="2" y="0"/>
                  </a:cubicBezTo>
                  <a:cubicBezTo>
                    <a:pt x="2" y="0"/>
                    <a:pt x="2" y="1"/>
                    <a:pt x="2" y="1"/>
                  </a:cubicBezTo>
                  <a:cubicBezTo>
                    <a:pt x="1" y="2"/>
                    <a:pt x="1" y="2"/>
                    <a:pt x="1" y="3"/>
                  </a:cubicBezTo>
                  <a:cubicBezTo>
                    <a:pt x="0" y="3"/>
                    <a:pt x="0" y="4"/>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01" name="Freeform 550"/>
            <p:cNvSpPr/>
            <p:nvPr/>
          </p:nvSpPr>
          <p:spPr bwMode="auto">
            <a:xfrm>
              <a:off x="3850" y="2188"/>
              <a:ext cx="8" cy="10"/>
            </a:xfrm>
            <a:custGeom>
              <a:avLst/>
              <a:gdLst>
                <a:gd name="T0" fmla="*/ 1 w 3"/>
                <a:gd name="T1" fmla="*/ 4 h 4"/>
                <a:gd name="T2" fmla="*/ 1 w 3"/>
                <a:gd name="T3" fmla="*/ 4 h 4"/>
                <a:gd name="T4" fmla="*/ 1 w 3"/>
                <a:gd name="T5" fmla="*/ 3 h 4"/>
                <a:gd name="T6" fmla="*/ 2 w 3"/>
                <a:gd name="T7" fmla="*/ 0 h 4"/>
                <a:gd name="T8" fmla="*/ 3 w 3"/>
                <a:gd name="T9" fmla="*/ 0 h 4"/>
                <a:gd name="T10" fmla="*/ 3 w 3"/>
                <a:gd name="T11" fmla="*/ 1 h 4"/>
                <a:gd name="T12" fmla="*/ 1 w 3"/>
                <a:gd name="T13" fmla="*/ 3 h 4"/>
                <a:gd name="T14" fmla="*/ 1 w 3"/>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1" y="4"/>
                  </a:moveTo>
                  <a:cubicBezTo>
                    <a:pt x="1" y="4"/>
                    <a:pt x="1" y="4"/>
                    <a:pt x="1" y="4"/>
                  </a:cubicBezTo>
                  <a:cubicBezTo>
                    <a:pt x="1" y="4"/>
                    <a:pt x="0" y="3"/>
                    <a:pt x="1" y="3"/>
                  </a:cubicBezTo>
                  <a:cubicBezTo>
                    <a:pt x="1" y="2"/>
                    <a:pt x="1" y="1"/>
                    <a:pt x="2" y="0"/>
                  </a:cubicBezTo>
                  <a:cubicBezTo>
                    <a:pt x="2" y="0"/>
                    <a:pt x="2" y="0"/>
                    <a:pt x="3" y="0"/>
                  </a:cubicBezTo>
                  <a:cubicBezTo>
                    <a:pt x="3" y="0"/>
                    <a:pt x="3" y="0"/>
                    <a:pt x="3" y="1"/>
                  </a:cubicBezTo>
                  <a:cubicBezTo>
                    <a:pt x="2" y="2"/>
                    <a:pt x="2" y="2"/>
                    <a:pt x="1" y="3"/>
                  </a:cubicBezTo>
                  <a:cubicBezTo>
                    <a:pt x="1" y="4"/>
                    <a:pt x="1" y="4"/>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02" name="Freeform 551"/>
            <p:cNvSpPr/>
            <p:nvPr/>
          </p:nvSpPr>
          <p:spPr bwMode="auto">
            <a:xfrm>
              <a:off x="3853" y="2193"/>
              <a:ext cx="7" cy="10"/>
            </a:xfrm>
            <a:custGeom>
              <a:avLst/>
              <a:gdLst>
                <a:gd name="T0" fmla="*/ 1 w 3"/>
                <a:gd name="T1" fmla="*/ 4 h 4"/>
                <a:gd name="T2" fmla="*/ 1 w 3"/>
                <a:gd name="T3" fmla="*/ 4 h 4"/>
                <a:gd name="T4" fmla="*/ 0 w 3"/>
                <a:gd name="T5" fmla="*/ 4 h 4"/>
                <a:gd name="T6" fmla="*/ 1 w 3"/>
                <a:gd name="T7" fmla="*/ 2 h 4"/>
                <a:gd name="T8" fmla="*/ 1 w 3"/>
                <a:gd name="T9" fmla="*/ 1 h 4"/>
                <a:gd name="T10" fmla="*/ 2 w 3"/>
                <a:gd name="T11" fmla="*/ 0 h 4"/>
                <a:gd name="T12" fmla="*/ 2 w 3"/>
                <a:gd name="T13" fmla="*/ 0 h 4"/>
                <a:gd name="T14" fmla="*/ 3 w 3"/>
                <a:gd name="T15" fmla="*/ 0 h 4"/>
                <a:gd name="T16" fmla="*/ 2 w 3"/>
                <a:gd name="T17" fmla="*/ 2 h 4"/>
                <a:gd name="T18" fmla="*/ 2 w 3"/>
                <a:gd name="T19" fmla="*/ 2 h 4"/>
                <a:gd name="T20" fmla="*/ 1 w 3"/>
                <a:gd name="T21" fmla="*/ 4 h 4"/>
                <a:gd name="T22" fmla="*/ 1 w 3"/>
                <a:gd name="T23"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4">
                  <a:moveTo>
                    <a:pt x="1" y="4"/>
                  </a:moveTo>
                  <a:cubicBezTo>
                    <a:pt x="1" y="4"/>
                    <a:pt x="1" y="4"/>
                    <a:pt x="1" y="4"/>
                  </a:cubicBezTo>
                  <a:cubicBezTo>
                    <a:pt x="0" y="4"/>
                    <a:pt x="0" y="4"/>
                    <a:pt x="0" y="4"/>
                  </a:cubicBezTo>
                  <a:cubicBezTo>
                    <a:pt x="0" y="3"/>
                    <a:pt x="1" y="2"/>
                    <a:pt x="1" y="2"/>
                  </a:cubicBezTo>
                  <a:cubicBezTo>
                    <a:pt x="1" y="1"/>
                    <a:pt x="1" y="1"/>
                    <a:pt x="1" y="1"/>
                  </a:cubicBezTo>
                  <a:cubicBezTo>
                    <a:pt x="2" y="1"/>
                    <a:pt x="2" y="1"/>
                    <a:pt x="2" y="0"/>
                  </a:cubicBezTo>
                  <a:cubicBezTo>
                    <a:pt x="2" y="0"/>
                    <a:pt x="2" y="0"/>
                    <a:pt x="2" y="0"/>
                  </a:cubicBezTo>
                  <a:cubicBezTo>
                    <a:pt x="2" y="0"/>
                    <a:pt x="3" y="0"/>
                    <a:pt x="3" y="0"/>
                  </a:cubicBezTo>
                  <a:cubicBezTo>
                    <a:pt x="3" y="1"/>
                    <a:pt x="2" y="1"/>
                    <a:pt x="2" y="2"/>
                  </a:cubicBezTo>
                  <a:cubicBezTo>
                    <a:pt x="2" y="2"/>
                    <a:pt x="2" y="2"/>
                    <a:pt x="2" y="2"/>
                  </a:cubicBezTo>
                  <a:cubicBezTo>
                    <a:pt x="2" y="3"/>
                    <a:pt x="1" y="3"/>
                    <a:pt x="1" y="4"/>
                  </a:cubicBezTo>
                  <a:cubicBezTo>
                    <a:pt x="1" y="4"/>
                    <a:pt x="1" y="4"/>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03" name="Freeform 552"/>
            <p:cNvSpPr/>
            <p:nvPr/>
          </p:nvSpPr>
          <p:spPr bwMode="auto">
            <a:xfrm>
              <a:off x="3855" y="2200"/>
              <a:ext cx="5" cy="8"/>
            </a:xfrm>
            <a:custGeom>
              <a:avLst/>
              <a:gdLst>
                <a:gd name="T0" fmla="*/ 0 w 2"/>
                <a:gd name="T1" fmla="*/ 3 h 3"/>
                <a:gd name="T2" fmla="*/ 0 w 2"/>
                <a:gd name="T3" fmla="*/ 2 h 3"/>
                <a:gd name="T4" fmla="*/ 0 w 2"/>
                <a:gd name="T5" fmla="*/ 2 h 3"/>
                <a:gd name="T6" fmla="*/ 1 w 2"/>
                <a:gd name="T7" fmla="*/ 0 h 3"/>
                <a:gd name="T8" fmla="*/ 2 w 2"/>
                <a:gd name="T9" fmla="*/ 0 h 3"/>
                <a:gd name="T10" fmla="*/ 2 w 2"/>
                <a:gd name="T11" fmla="*/ 0 h 3"/>
                <a:gd name="T12" fmla="*/ 1 w 2"/>
                <a:gd name="T13" fmla="*/ 2 h 3"/>
                <a:gd name="T14" fmla="*/ 0 w 2"/>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0" y="3"/>
                  </a:moveTo>
                  <a:cubicBezTo>
                    <a:pt x="0" y="3"/>
                    <a:pt x="0" y="3"/>
                    <a:pt x="0" y="2"/>
                  </a:cubicBezTo>
                  <a:cubicBezTo>
                    <a:pt x="0" y="2"/>
                    <a:pt x="0" y="2"/>
                    <a:pt x="0" y="2"/>
                  </a:cubicBezTo>
                  <a:cubicBezTo>
                    <a:pt x="1" y="0"/>
                    <a:pt x="1" y="0"/>
                    <a:pt x="1" y="0"/>
                  </a:cubicBezTo>
                  <a:cubicBezTo>
                    <a:pt x="1" y="0"/>
                    <a:pt x="1" y="0"/>
                    <a:pt x="2" y="0"/>
                  </a:cubicBezTo>
                  <a:cubicBezTo>
                    <a:pt x="2" y="0"/>
                    <a:pt x="2" y="0"/>
                    <a:pt x="2" y="0"/>
                  </a:cubicBezTo>
                  <a:cubicBezTo>
                    <a:pt x="1" y="2"/>
                    <a:pt x="1" y="2"/>
                    <a:pt x="1" y="2"/>
                  </a:cubicBezTo>
                  <a:cubicBezTo>
                    <a:pt x="1" y="2"/>
                    <a:pt x="1" y="3"/>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04" name="Freeform 553"/>
            <p:cNvSpPr/>
            <p:nvPr/>
          </p:nvSpPr>
          <p:spPr bwMode="auto">
            <a:xfrm>
              <a:off x="3848" y="2157"/>
              <a:ext cx="2" cy="5"/>
            </a:xfrm>
            <a:custGeom>
              <a:avLst/>
              <a:gdLst>
                <a:gd name="T0" fmla="*/ 0 w 1"/>
                <a:gd name="T1" fmla="*/ 2 h 2"/>
                <a:gd name="T2" fmla="*/ 0 w 1"/>
                <a:gd name="T3" fmla="*/ 2 h 2"/>
                <a:gd name="T4" fmla="*/ 1 w 1"/>
                <a:gd name="T5" fmla="*/ 1 h 2"/>
                <a:gd name="T6" fmla="*/ 1 w 1"/>
                <a:gd name="T7" fmla="*/ 1 h 2"/>
                <a:gd name="T8" fmla="*/ 1 w 1"/>
                <a:gd name="T9" fmla="*/ 1 h 2"/>
                <a:gd name="T10" fmla="*/ 1 w 1"/>
                <a:gd name="T11" fmla="*/ 2 h 2"/>
                <a:gd name="T12" fmla="*/ 0 w 1"/>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1" h="2">
                  <a:moveTo>
                    <a:pt x="0" y="2"/>
                  </a:moveTo>
                  <a:cubicBezTo>
                    <a:pt x="0" y="2"/>
                    <a:pt x="0" y="2"/>
                    <a:pt x="0" y="2"/>
                  </a:cubicBezTo>
                  <a:cubicBezTo>
                    <a:pt x="0" y="1"/>
                    <a:pt x="0" y="1"/>
                    <a:pt x="1" y="1"/>
                  </a:cubicBezTo>
                  <a:cubicBezTo>
                    <a:pt x="1" y="0"/>
                    <a:pt x="1" y="0"/>
                    <a:pt x="1" y="1"/>
                  </a:cubicBezTo>
                  <a:cubicBezTo>
                    <a:pt x="1" y="1"/>
                    <a:pt x="1" y="1"/>
                    <a:pt x="1" y="1"/>
                  </a:cubicBezTo>
                  <a:cubicBezTo>
                    <a:pt x="1" y="1"/>
                    <a:pt x="1" y="2"/>
                    <a:pt x="1" y="2"/>
                  </a:cubicBezTo>
                  <a:cubicBezTo>
                    <a:pt x="1" y="2"/>
                    <a:pt x="1"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05" name="Freeform 554"/>
            <p:cNvSpPr/>
            <p:nvPr/>
          </p:nvSpPr>
          <p:spPr bwMode="auto">
            <a:xfrm>
              <a:off x="3850" y="2160"/>
              <a:ext cx="5" cy="5"/>
            </a:xfrm>
            <a:custGeom>
              <a:avLst/>
              <a:gdLst>
                <a:gd name="T0" fmla="*/ 1 w 2"/>
                <a:gd name="T1" fmla="*/ 2 h 2"/>
                <a:gd name="T2" fmla="*/ 1 w 2"/>
                <a:gd name="T3" fmla="*/ 2 h 2"/>
                <a:gd name="T4" fmla="*/ 0 w 2"/>
                <a:gd name="T5" fmla="*/ 1 h 2"/>
                <a:gd name="T6" fmla="*/ 1 w 2"/>
                <a:gd name="T7" fmla="*/ 0 h 2"/>
                <a:gd name="T8" fmla="*/ 1 w 2"/>
                <a:gd name="T9" fmla="*/ 0 h 2"/>
                <a:gd name="T10" fmla="*/ 2 w 2"/>
                <a:gd name="T11" fmla="*/ 0 h 2"/>
                <a:gd name="T12" fmla="*/ 1 w 2"/>
                <a:gd name="T13" fmla="*/ 2 h 2"/>
                <a:gd name="T14" fmla="*/ 1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1" y="2"/>
                  </a:moveTo>
                  <a:cubicBezTo>
                    <a:pt x="1" y="2"/>
                    <a:pt x="1" y="2"/>
                    <a:pt x="1" y="2"/>
                  </a:cubicBezTo>
                  <a:cubicBezTo>
                    <a:pt x="0" y="2"/>
                    <a:pt x="0" y="2"/>
                    <a:pt x="0" y="1"/>
                  </a:cubicBezTo>
                  <a:cubicBezTo>
                    <a:pt x="1" y="1"/>
                    <a:pt x="1" y="1"/>
                    <a:pt x="1" y="0"/>
                  </a:cubicBezTo>
                  <a:cubicBezTo>
                    <a:pt x="1" y="0"/>
                    <a:pt x="1" y="0"/>
                    <a:pt x="1" y="0"/>
                  </a:cubicBezTo>
                  <a:cubicBezTo>
                    <a:pt x="2" y="0"/>
                    <a:pt x="2" y="0"/>
                    <a:pt x="2" y="0"/>
                  </a:cubicBezTo>
                  <a:cubicBezTo>
                    <a:pt x="2" y="1"/>
                    <a:pt x="1" y="1"/>
                    <a:pt x="1" y="2"/>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06" name="Freeform 555"/>
            <p:cNvSpPr/>
            <p:nvPr/>
          </p:nvSpPr>
          <p:spPr bwMode="auto">
            <a:xfrm>
              <a:off x="3855" y="2162"/>
              <a:ext cx="5" cy="6"/>
            </a:xfrm>
            <a:custGeom>
              <a:avLst/>
              <a:gdLst>
                <a:gd name="T0" fmla="*/ 1 w 2"/>
                <a:gd name="T1" fmla="*/ 2 h 2"/>
                <a:gd name="T2" fmla="*/ 1 w 2"/>
                <a:gd name="T3" fmla="*/ 2 h 2"/>
                <a:gd name="T4" fmla="*/ 0 w 2"/>
                <a:gd name="T5" fmla="*/ 1 h 2"/>
                <a:gd name="T6" fmla="*/ 1 w 2"/>
                <a:gd name="T7" fmla="*/ 0 h 2"/>
                <a:gd name="T8" fmla="*/ 2 w 2"/>
                <a:gd name="T9" fmla="*/ 0 h 2"/>
                <a:gd name="T10" fmla="*/ 2 w 2"/>
                <a:gd name="T11" fmla="*/ 1 h 2"/>
                <a:gd name="T12" fmla="*/ 1 w 2"/>
                <a:gd name="T13" fmla="*/ 2 h 2"/>
                <a:gd name="T14" fmla="*/ 1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1" y="2"/>
                  </a:moveTo>
                  <a:cubicBezTo>
                    <a:pt x="1" y="2"/>
                    <a:pt x="1" y="2"/>
                    <a:pt x="1" y="2"/>
                  </a:cubicBezTo>
                  <a:cubicBezTo>
                    <a:pt x="0" y="2"/>
                    <a:pt x="0" y="1"/>
                    <a:pt x="0" y="1"/>
                  </a:cubicBezTo>
                  <a:cubicBezTo>
                    <a:pt x="1" y="1"/>
                    <a:pt x="1" y="1"/>
                    <a:pt x="1" y="0"/>
                  </a:cubicBezTo>
                  <a:cubicBezTo>
                    <a:pt x="1" y="0"/>
                    <a:pt x="1" y="0"/>
                    <a:pt x="2" y="0"/>
                  </a:cubicBezTo>
                  <a:cubicBezTo>
                    <a:pt x="2" y="0"/>
                    <a:pt x="2" y="0"/>
                    <a:pt x="2" y="1"/>
                  </a:cubicBezTo>
                  <a:cubicBezTo>
                    <a:pt x="1" y="1"/>
                    <a:pt x="1" y="1"/>
                    <a:pt x="1" y="2"/>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07" name="Freeform 556"/>
            <p:cNvSpPr/>
            <p:nvPr/>
          </p:nvSpPr>
          <p:spPr bwMode="auto">
            <a:xfrm>
              <a:off x="3860" y="2162"/>
              <a:ext cx="5" cy="8"/>
            </a:xfrm>
            <a:custGeom>
              <a:avLst/>
              <a:gdLst>
                <a:gd name="T0" fmla="*/ 0 w 2"/>
                <a:gd name="T1" fmla="*/ 3 h 3"/>
                <a:gd name="T2" fmla="*/ 0 w 2"/>
                <a:gd name="T3" fmla="*/ 3 h 3"/>
                <a:gd name="T4" fmla="*/ 0 w 2"/>
                <a:gd name="T5" fmla="*/ 2 h 3"/>
                <a:gd name="T6" fmla="*/ 1 w 2"/>
                <a:gd name="T7" fmla="*/ 1 h 3"/>
                <a:gd name="T8" fmla="*/ 1 w 2"/>
                <a:gd name="T9" fmla="*/ 0 h 3"/>
                <a:gd name="T10" fmla="*/ 2 w 2"/>
                <a:gd name="T11" fmla="*/ 1 h 3"/>
                <a:gd name="T12" fmla="*/ 1 w 2"/>
                <a:gd name="T13" fmla="*/ 2 h 3"/>
                <a:gd name="T14" fmla="*/ 0 w 2"/>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0" y="3"/>
                  </a:moveTo>
                  <a:cubicBezTo>
                    <a:pt x="0" y="3"/>
                    <a:pt x="0" y="3"/>
                    <a:pt x="0" y="3"/>
                  </a:cubicBezTo>
                  <a:cubicBezTo>
                    <a:pt x="0" y="3"/>
                    <a:pt x="0" y="2"/>
                    <a:pt x="0" y="2"/>
                  </a:cubicBezTo>
                  <a:cubicBezTo>
                    <a:pt x="1" y="1"/>
                    <a:pt x="1" y="1"/>
                    <a:pt x="1" y="1"/>
                  </a:cubicBezTo>
                  <a:cubicBezTo>
                    <a:pt x="1" y="0"/>
                    <a:pt x="1" y="0"/>
                    <a:pt x="1" y="0"/>
                  </a:cubicBezTo>
                  <a:cubicBezTo>
                    <a:pt x="2" y="1"/>
                    <a:pt x="2" y="1"/>
                    <a:pt x="2" y="1"/>
                  </a:cubicBezTo>
                  <a:cubicBezTo>
                    <a:pt x="1" y="2"/>
                    <a:pt x="1" y="2"/>
                    <a:pt x="1" y="2"/>
                  </a:cubicBezTo>
                  <a:cubicBezTo>
                    <a:pt x="1" y="3"/>
                    <a:pt x="1" y="3"/>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08" name="Freeform 557"/>
            <p:cNvSpPr/>
            <p:nvPr/>
          </p:nvSpPr>
          <p:spPr bwMode="auto">
            <a:xfrm>
              <a:off x="3865" y="2165"/>
              <a:ext cx="5" cy="8"/>
            </a:xfrm>
            <a:custGeom>
              <a:avLst/>
              <a:gdLst>
                <a:gd name="T0" fmla="*/ 1 w 2"/>
                <a:gd name="T1" fmla="*/ 3 h 3"/>
                <a:gd name="T2" fmla="*/ 0 w 2"/>
                <a:gd name="T3" fmla="*/ 3 h 3"/>
                <a:gd name="T4" fmla="*/ 0 w 2"/>
                <a:gd name="T5" fmla="*/ 2 h 3"/>
                <a:gd name="T6" fmla="*/ 1 w 2"/>
                <a:gd name="T7" fmla="*/ 1 h 3"/>
                <a:gd name="T8" fmla="*/ 2 w 2"/>
                <a:gd name="T9" fmla="*/ 0 h 3"/>
                <a:gd name="T10" fmla="*/ 2 w 2"/>
                <a:gd name="T11" fmla="*/ 1 h 3"/>
                <a:gd name="T12" fmla="*/ 1 w 2"/>
                <a:gd name="T13" fmla="*/ 3 h 3"/>
                <a:gd name="T14" fmla="*/ 1 w 2"/>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1" y="3"/>
                  </a:moveTo>
                  <a:cubicBezTo>
                    <a:pt x="1" y="3"/>
                    <a:pt x="0" y="3"/>
                    <a:pt x="0" y="3"/>
                  </a:cubicBezTo>
                  <a:cubicBezTo>
                    <a:pt x="0" y="3"/>
                    <a:pt x="0" y="2"/>
                    <a:pt x="0" y="2"/>
                  </a:cubicBezTo>
                  <a:cubicBezTo>
                    <a:pt x="1" y="1"/>
                    <a:pt x="1" y="1"/>
                    <a:pt x="1" y="1"/>
                  </a:cubicBezTo>
                  <a:cubicBezTo>
                    <a:pt x="1" y="0"/>
                    <a:pt x="1" y="0"/>
                    <a:pt x="2" y="0"/>
                  </a:cubicBezTo>
                  <a:cubicBezTo>
                    <a:pt x="2" y="0"/>
                    <a:pt x="2" y="1"/>
                    <a:pt x="2" y="1"/>
                  </a:cubicBezTo>
                  <a:cubicBezTo>
                    <a:pt x="1" y="3"/>
                    <a:pt x="1" y="3"/>
                    <a:pt x="1" y="3"/>
                  </a:cubicBezTo>
                  <a:cubicBezTo>
                    <a:pt x="1" y="3"/>
                    <a:pt x="1" y="3"/>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09" name="Freeform 558"/>
            <p:cNvSpPr/>
            <p:nvPr/>
          </p:nvSpPr>
          <p:spPr bwMode="auto">
            <a:xfrm>
              <a:off x="3870" y="2168"/>
              <a:ext cx="3" cy="5"/>
            </a:xfrm>
            <a:custGeom>
              <a:avLst/>
              <a:gdLst>
                <a:gd name="T0" fmla="*/ 0 w 1"/>
                <a:gd name="T1" fmla="*/ 2 h 2"/>
                <a:gd name="T2" fmla="*/ 0 w 1"/>
                <a:gd name="T3" fmla="*/ 2 h 2"/>
                <a:gd name="T4" fmla="*/ 0 w 1"/>
                <a:gd name="T5" fmla="*/ 1 h 2"/>
                <a:gd name="T6" fmla="*/ 0 w 1"/>
                <a:gd name="T7" fmla="*/ 0 h 2"/>
                <a:gd name="T8" fmla="*/ 1 w 1"/>
                <a:gd name="T9" fmla="*/ 0 h 2"/>
                <a:gd name="T10" fmla="*/ 1 w 1"/>
                <a:gd name="T11" fmla="*/ 0 h 2"/>
                <a:gd name="T12" fmla="*/ 0 w 1"/>
                <a:gd name="T13" fmla="*/ 2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2"/>
                    <a:pt x="0" y="1"/>
                  </a:cubicBezTo>
                  <a:cubicBezTo>
                    <a:pt x="0" y="1"/>
                    <a:pt x="0" y="0"/>
                    <a:pt x="0" y="0"/>
                  </a:cubicBezTo>
                  <a:cubicBezTo>
                    <a:pt x="1" y="0"/>
                    <a:pt x="1" y="0"/>
                    <a:pt x="1" y="0"/>
                  </a:cubicBezTo>
                  <a:cubicBezTo>
                    <a:pt x="1" y="0"/>
                    <a:pt x="1" y="0"/>
                    <a:pt x="1" y="0"/>
                  </a:cubicBezTo>
                  <a:cubicBezTo>
                    <a:pt x="1" y="1"/>
                    <a:pt x="1" y="1"/>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10" name="Freeform 559"/>
            <p:cNvSpPr/>
            <p:nvPr/>
          </p:nvSpPr>
          <p:spPr bwMode="auto">
            <a:xfrm>
              <a:off x="3875" y="2170"/>
              <a:ext cx="5" cy="5"/>
            </a:xfrm>
            <a:custGeom>
              <a:avLst/>
              <a:gdLst>
                <a:gd name="T0" fmla="*/ 0 w 2"/>
                <a:gd name="T1" fmla="*/ 2 h 2"/>
                <a:gd name="T2" fmla="*/ 0 w 2"/>
                <a:gd name="T3" fmla="*/ 2 h 2"/>
                <a:gd name="T4" fmla="*/ 0 w 2"/>
                <a:gd name="T5" fmla="*/ 2 h 2"/>
                <a:gd name="T6" fmla="*/ 1 w 2"/>
                <a:gd name="T7" fmla="*/ 0 h 2"/>
                <a:gd name="T8" fmla="*/ 2 w 2"/>
                <a:gd name="T9" fmla="*/ 0 h 2"/>
                <a:gd name="T10" fmla="*/ 2 w 2"/>
                <a:gd name="T11" fmla="*/ 1 h 2"/>
                <a:gd name="T12" fmla="*/ 1 w 2"/>
                <a:gd name="T13" fmla="*/ 2 h 2"/>
                <a:gd name="T14" fmla="*/ 0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2"/>
                  </a:moveTo>
                  <a:cubicBezTo>
                    <a:pt x="0" y="2"/>
                    <a:pt x="0" y="2"/>
                    <a:pt x="0" y="2"/>
                  </a:cubicBezTo>
                  <a:cubicBezTo>
                    <a:pt x="0" y="2"/>
                    <a:pt x="0" y="2"/>
                    <a:pt x="0" y="2"/>
                  </a:cubicBezTo>
                  <a:cubicBezTo>
                    <a:pt x="0" y="1"/>
                    <a:pt x="1" y="0"/>
                    <a:pt x="1" y="0"/>
                  </a:cubicBezTo>
                  <a:cubicBezTo>
                    <a:pt x="1" y="0"/>
                    <a:pt x="1" y="0"/>
                    <a:pt x="2" y="0"/>
                  </a:cubicBezTo>
                  <a:cubicBezTo>
                    <a:pt x="2" y="0"/>
                    <a:pt x="2" y="0"/>
                    <a:pt x="2" y="1"/>
                  </a:cubicBezTo>
                  <a:cubicBezTo>
                    <a:pt x="1" y="1"/>
                    <a:pt x="1" y="1"/>
                    <a:pt x="1" y="2"/>
                  </a:cubicBezTo>
                  <a:cubicBezTo>
                    <a:pt x="1" y="2"/>
                    <a:pt x="1"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11" name="Freeform 560"/>
            <p:cNvSpPr/>
            <p:nvPr/>
          </p:nvSpPr>
          <p:spPr bwMode="auto">
            <a:xfrm>
              <a:off x="3880" y="2170"/>
              <a:ext cx="5" cy="8"/>
            </a:xfrm>
            <a:custGeom>
              <a:avLst/>
              <a:gdLst>
                <a:gd name="T0" fmla="*/ 0 w 2"/>
                <a:gd name="T1" fmla="*/ 3 h 3"/>
                <a:gd name="T2" fmla="*/ 0 w 2"/>
                <a:gd name="T3" fmla="*/ 3 h 3"/>
                <a:gd name="T4" fmla="*/ 0 w 2"/>
                <a:gd name="T5" fmla="*/ 3 h 3"/>
                <a:gd name="T6" fmla="*/ 1 w 2"/>
                <a:gd name="T7" fmla="*/ 0 h 3"/>
                <a:gd name="T8" fmla="*/ 2 w 2"/>
                <a:gd name="T9" fmla="*/ 0 h 3"/>
                <a:gd name="T10" fmla="*/ 2 w 2"/>
                <a:gd name="T11" fmla="*/ 1 h 3"/>
                <a:gd name="T12" fmla="*/ 1 w 2"/>
                <a:gd name="T13" fmla="*/ 3 h 3"/>
                <a:gd name="T14" fmla="*/ 0 w 2"/>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0" y="3"/>
                  </a:moveTo>
                  <a:cubicBezTo>
                    <a:pt x="0" y="3"/>
                    <a:pt x="0" y="3"/>
                    <a:pt x="0" y="3"/>
                  </a:cubicBezTo>
                  <a:cubicBezTo>
                    <a:pt x="0" y="3"/>
                    <a:pt x="0" y="3"/>
                    <a:pt x="0" y="3"/>
                  </a:cubicBezTo>
                  <a:cubicBezTo>
                    <a:pt x="0" y="2"/>
                    <a:pt x="1" y="1"/>
                    <a:pt x="1" y="0"/>
                  </a:cubicBezTo>
                  <a:cubicBezTo>
                    <a:pt x="1" y="0"/>
                    <a:pt x="2" y="0"/>
                    <a:pt x="2" y="0"/>
                  </a:cubicBezTo>
                  <a:cubicBezTo>
                    <a:pt x="2" y="1"/>
                    <a:pt x="2" y="1"/>
                    <a:pt x="2" y="1"/>
                  </a:cubicBezTo>
                  <a:cubicBezTo>
                    <a:pt x="1" y="2"/>
                    <a:pt x="1" y="2"/>
                    <a:pt x="1" y="3"/>
                  </a:cubicBezTo>
                  <a:cubicBezTo>
                    <a:pt x="1" y="3"/>
                    <a:pt x="0" y="3"/>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12" name="Freeform 561"/>
            <p:cNvSpPr/>
            <p:nvPr/>
          </p:nvSpPr>
          <p:spPr bwMode="auto">
            <a:xfrm>
              <a:off x="3883" y="2175"/>
              <a:ext cx="5" cy="5"/>
            </a:xfrm>
            <a:custGeom>
              <a:avLst/>
              <a:gdLst>
                <a:gd name="T0" fmla="*/ 0 w 2"/>
                <a:gd name="T1" fmla="*/ 2 h 2"/>
                <a:gd name="T2" fmla="*/ 0 w 2"/>
                <a:gd name="T3" fmla="*/ 2 h 2"/>
                <a:gd name="T4" fmla="*/ 0 w 2"/>
                <a:gd name="T5" fmla="*/ 1 h 2"/>
                <a:gd name="T6" fmla="*/ 1 w 2"/>
                <a:gd name="T7" fmla="*/ 0 h 2"/>
                <a:gd name="T8" fmla="*/ 2 w 2"/>
                <a:gd name="T9" fmla="*/ 0 h 2"/>
                <a:gd name="T10" fmla="*/ 2 w 2"/>
                <a:gd name="T11" fmla="*/ 0 h 2"/>
                <a:gd name="T12" fmla="*/ 1 w 2"/>
                <a:gd name="T13" fmla="*/ 2 h 2"/>
                <a:gd name="T14" fmla="*/ 0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2"/>
                  </a:moveTo>
                  <a:cubicBezTo>
                    <a:pt x="0" y="2"/>
                    <a:pt x="0" y="2"/>
                    <a:pt x="0" y="2"/>
                  </a:cubicBezTo>
                  <a:cubicBezTo>
                    <a:pt x="0" y="2"/>
                    <a:pt x="0" y="2"/>
                    <a:pt x="0" y="1"/>
                  </a:cubicBezTo>
                  <a:cubicBezTo>
                    <a:pt x="0" y="1"/>
                    <a:pt x="1" y="0"/>
                    <a:pt x="1" y="0"/>
                  </a:cubicBezTo>
                  <a:cubicBezTo>
                    <a:pt x="1" y="0"/>
                    <a:pt x="2" y="0"/>
                    <a:pt x="2" y="0"/>
                  </a:cubicBezTo>
                  <a:cubicBezTo>
                    <a:pt x="2" y="0"/>
                    <a:pt x="2" y="0"/>
                    <a:pt x="2" y="0"/>
                  </a:cubicBezTo>
                  <a:cubicBezTo>
                    <a:pt x="1" y="1"/>
                    <a:pt x="1" y="1"/>
                    <a:pt x="1" y="2"/>
                  </a:cubicBezTo>
                  <a:cubicBezTo>
                    <a:pt x="1"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13" name="Freeform 562"/>
            <p:cNvSpPr/>
            <p:nvPr/>
          </p:nvSpPr>
          <p:spPr bwMode="auto">
            <a:xfrm>
              <a:off x="3860" y="2193"/>
              <a:ext cx="8" cy="15"/>
            </a:xfrm>
            <a:custGeom>
              <a:avLst/>
              <a:gdLst>
                <a:gd name="T0" fmla="*/ 1 w 3"/>
                <a:gd name="T1" fmla="*/ 6 h 6"/>
                <a:gd name="T2" fmla="*/ 1 w 3"/>
                <a:gd name="T3" fmla="*/ 6 h 6"/>
                <a:gd name="T4" fmla="*/ 0 w 3"/>
                <a:gd name="T5" fmla="*/ 6 h 6"/>
                <a:gd name="T6" fmla="*/ 2 w 3"/>
                <a:gd name="T7" fmla="*/ 1 h 6"/>
                <a:gd name="T8" fmla="*/ 2 w 3"/>
                <a:gd name="T9" fmla="*/ 0 h 6"/>
                <a:gd name="T10" fmla="*/ 3 w 3"/>
                <a:gd name="T11" fmla="*/ 1 h 6"/>
                <a:gd name="T12" fmla="*/ 1 w 3"/>
                <a:gd name="T13" fmla="*/ 6 h 6"/>
                <a:gd name="T14" fmla="*/ 1 w 3"/>
                <a:gd name="T15" fmla="*/ 6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6">
                  <a:moveTo>
                    <a:pt x="1" y="6"/>
                  </a:moveTo>
                  <a:cubicBezTo>
                    <a:pt x="1" y="6"/>
                    <a:pt x="1" y="6"/>
                    <a:pt x="1" y="6"/>
                  </a:cubicBezTo>
                  <a:cubicBezTo>
                    <a:pt x="0" y="6"/>
                    <a:pt x="0" y="6"/>
                    <a:pt x="0" y="6"/>
                  </a:cubicBezTo>
                  <a:cubicBezTo>
                    <a:pt x="2" y="1"/>
                    <a:pt x="2" y="1"/>
                    <a:pt x="2" y="1"/>
                  </a:cubicBezTo>
                  <a:cubicBezTo>
                    <a:pt x="2" y="0"/>
                    <a:pt x="2" y="0"/>
                    <a:pt x="2" y="0"/>
                  </a:cubicBezTo>
                  <a:cubicBezTo>
                    <a:pt x="3" y="0"/>
                    <a:pt x="3" y="1"/>
                    <a:pt x="3" y="1"/>
                  </a:cubicBezTo>
                  <a:cubicBezTo>
                    <a:pt x="1" y="6"/>
                    <a:pt x="1" y="6"/>
                    <a:pt x="1" y="6"/>
                  </a:cubicBezTo>
                  <a:cubicBezTo>
                    <a:pt x="1" y="6"/>
                    <a:pt x="1" y="6"/>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14" name="Freeform 563"/>
            <p:cNvSpPr/>
            <p:nvPr/>
          </p:nvSpPr>
          <p:spPr bwMode="auto">
            <a:xfrm>
              <a:off x="3865" y="2190"/>
              <a:ext cx="5" cy="18"/>
            </a:xfrm>
            <a:custGeom>
              <a:avLst/>
              <a:gdLst>
                <a:gd name="T0" fmla="*/ 0 w 2"/>
                <a:gd name="T1" fmla="*/ 7 h 7"/>
                <a:gd name="T2" fmla="*/ 0 w 2"/>
                <a:gd name="T3" fmla="*/ 7 h 7"/>
                <a:gd name="T4" fmla="*/ 0 w 2"/>
                <a:gd name="T5" fmla="*/ 6 h 7"/>
                <a:gd name="T6" fmla="*/ 2 w 2"/>
                <a:gd name="T7" fmla="*/ 1 h 7"/>
                <a:gd name="T8" fmla="*/ 2 w 2"/>
                <a:gd name="T9" fmla="*/ 0 h 7"/>
                <a:gd name="T10" fmla="*/ 2 w 2"/>
                <a:gd name="T11" fmla="*/ 1 h 7"/>
                <a:gd name="T12" fmla="*/ 1 w 2"/>
                <a:gd name="T13" fmla="*/ 6 h 7"/>
                <a:gd name="T14" fmla="*/ 1 w 2"/>
                <a:gd name="T15" fmla="*/ 6 h 7"/>
                <a:gd name="T16" fmla="*/ 1 w 2"/>
                <a:gd name="T17" fmla="*/ 7 h 7"/>
                <a:gd name="T18" fmla="*/ 0 w 2"/>
                <a:gd name="T19"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7">
                  <a:moveTo>
                    <a:pt x="0" y="7"/>
                  </a:moveTo>
                  <a:cubicBezTo>
                    <a:pt x="0" y="7"/>
                    <a:pt x="0" y="7"/>
                    <a:pt x="0" y="7"/>
                  </a:cubicBezTo>
                  <a:cubicBezTo>
                    <a:pt x="0" y="7"/>
                    <a:pt x="0" y="6"/>
                    <a:pt x="0" y="6"/>
                  </a:cubicBezTo>
                  <a:cubicBezTo>
                    <a:pt x="1" y="4"/>
                    <a:pt x="1" y="3"/>
                    <a:pt x="2" y="1"/>
                  </a:cubicBezTo>
                  <a:cubicBezTo>
                    <a:pt x="2" y="1"/>
                    <a:pt x="2" y="0"/>
                    <a:pt x="2" y="0"/>
                  </a:cubicBezTo>
                  <a:cubicBezTo>
                    <a:pt x="2" y="0"/>
                    <a:pt x="2" y="1"/>
                    <a:pt x="2" y="1"/>
                  </a:cubicBezTo>
                  <a:cubicBezTo>
                    <a:pt x="2" y="3"/>
                    <a:pt x="1" y="4"/>
                    <a:pt x="1" y="6"/>
                  </a:cubicBezTo>
                  <a:cubicBezTo>
                    <a:pt x="1" y="6"/>
                    <a:pt x="1" y="6"/>
                    <a:pt x="1" y="6"/>
                  </a:cubicBezTo>
                  <a:cubicBezTo>
                    <a:pt x="1" y="7"/>
                    <a:pt x="1" y="7"/>
                    <a:pt x="1" y="7"/>
                  </a:cubicBezTo>
                  <a:cubicBezTo>
                    <a:pt x="1" y="7"/>
                    <a:pt x="0" y="7"/>
                    <a:pt x="0"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15" name="Freeform 564"/>
            <p:cNvSpPr/>
            <p:nvPr/>
          </p:nvSpPr>
          <p:spPr bwMode="auto">
            <a:xfrm>
              <a:off x="3870" y="2188"/>
              <a:ext cx="5" cy="17"/>
            </a:xfrm>
            <a:custGeom>
              <a:avLst/>
              <a:gdLst>
                <a:gd name="T0" fmla="*/ 0 w 2"/>
                <a:gd name="T1" fmla="*/ 7 h 7"/>
                <a:gd name="T2" fmla="*/ 0 w 2"/>
                <a:gd name="T3" fmla="*/ 7 h 7"/>
                <a:gd name="T4" fmla="*/ 0 w 2"/>
                <a:gd name="T5" fmla="*/ 6 h 7"/>
                <a:gd name="T6" fmla="*/ 1 w 2"/>
                <a:gd name="T7" fmla="*/ 1 h 7"/>
                <a:gd name="T8" fmla="*/ 2 w 2"/>
                <a:gd name="T9" fmla="*/ 0 h 7"/>
                <a:gd name="T10" fmla="*/ 2 w 2"/>
                <a:gd name="T11" fmla="*/ 1 h 7"/>
                <a:gd name="T12" fmla="*/ 1 w 2"/>
                <a:gd name="T13" fmla="*/ 6 h 7"/>
                <a:gd name="T14" fmla="*/ 1 w 2"/>
                <a:gd name="T15" fmla="*/ 6 h 7"/>
                <a:gd name="T16" fmla="*/ 1 w 2"/>
                <a:gd name="T17" fmla="*/ 7 h 7"/>
                <a:gd name="T18" fmla="*/ 0 w 2"/>
                <a:gd name="T19"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7">
                  <a:moveTo>
                    <a:pt x="0" y="7"/>
                  </a:moveTo>
                  <a:cubicBezTo>
                    <a:pt x="0" y="7"/>
                    <a:pt x="0" y="7"/>
                    <a:pt x="0" y="7"/>
                  </a:cubicBezTo>
                  <a:cubicBezTo>
                    <a:pt x="0" y="7"/>
                    <a:pt x="0" y="6"/>
                    <a:pt x="0" y="6"/>
                  </a:cubicBezTo>
                  <a:cubicBezTo>
                    <a:pt x="0" y="4"/>
                    <a:pt x="1" y="2"/>
                    <a:pt x="1" y="1"/>
                  </a:cubicBezTo>
                  <a:cubicBezTo>
                    <a:pt x="2" y="0"/>
                    <a:pt x="2" y="0"/>
                    <a:pt x="2" y="0"/>
                  </a:cubicBezTo>
                  <a:cubicBezTo>
                    <a:pt x="2" y="0"/>
                    <a:pt x="2" y="1"/>
                    <a:pt x="2" y="1"/>
                  </a:cubicBezTo>
                  <a:cubicBezTo>
                    <a:pt x="2" y="2"/>
                    <a:pt x="1" y="4"/>
                    <a:pt x="1" y="6"/>
                  </a:cubicBezTo>
                  <a:cubicBezTo>
                    <a:pt x="1" y="6"/>
                    <a:pt x="1" y="6"/>
                    <a:pt x="1" y="6"/>
                  </a:cubicBezTo>
                  <a:cubicBezTo>
                    <a:pt x="1" y="7"/>
                    <a:pt x="1" y="7"/>
                    <a:pt x="1" y="7"/>
                  </a:cubicBezTo>
                  <a:cubicBezTo>
                    <a:pt x="0" y="7"/>
                    <a:pt x="0" y="7"/>
                    <a:pt x="0"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16" name="Freeform 565"/>
            <p:cNvSpPr/>
            <p:nvPr/>
          </p:nvSpPr>
          <p:spPr bwMode="auto">
            <a:xfrm>
              <a:off x="3875" y="2183"/>
              <a:ext cx="5" cy="17"/>
            </a:xfrm>
            <a:custGeom>
              <a:avLst/>
              <a:gdLst>
                <a:gd name="T0" fmla="*/ 0 w 2"/>
                <a:gd name="T1" fmla="*/ 7 h 7"/>
                <a:gd name="T2" fmla="*/ 0 w 2"/>
                <a:gd name="T3" fmla="*/ 7 h 7"/>
                <a:gd name="T4" fmla="*/ 0 w 2"/>
                <a:gd name="T5" fmla="*/ 6 h 7"/>
                <a:gd name="T6" fmla="*/ 1 w 2"/>
                <a:gd name="T7" fmla="*/ 1 h 7"/>
                <a:gd name="T8" fmla="*/ 2 w 2"/>
                <a:gd name="T9" fmla="*/ 0 h 7"/>
                <a:gd name="T10" fmla="*/ 2 w 2"/>
                <a:gd name="T11" fmla="*/ 1 h 7"/>
                <a:gd name="T12" fmla="*/ 1 w 2"/>
                <a:gd name="T13" fmla="*/ 7 h 7"/>
                <a:gd name="T14" fmla="*/ 0 w 2"/>
                <a:gd name="T15" fmla="*/ 7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7">
                  <a:moveTo>
                    <a:pt x="0" y="7"/>
                  </a:moveTo>
                  <a:cubicBezTo>
                    <a:pt x="0" y="7"/>
                    <a:pt x="0" y="7"/>
                    <a:pt x="0" y="7"/>
                  </a:cubicBezTo>
                  <a:cubicBezTo>
                    <a:pt x="0" y="7"/>
                    <a:pt x="0" y="7"/>
                    <a:pt x="0" y="6"/>
                  </a:cubicBezTo>
                  <a:cubicBezTo>
                    <a:pt x="1" y="4"/>
                    <a:pt x="1" y="3"/>
                    <a:pt x="1" y="1"/>
                  </a:cubicBezTo>
                  <a:cubicBezTo>
                    <a:pt x="2" y="0"/>
                    <a:pt x="2" y="0"/>
                    <a:pt x="2" y="0"/>
                  </a:cubicBezTo>
                  <a:cubicBezTo>
                    <a:pt x="2" y="0"/>
                    <a:pt x="2" y="0"/>
                    <a:pt x="2" y="1"/>
                  </a:cubicBezTo>
                  <a:cubicBezTo>
                    <a:pt x="2" y="3"/>
                    <a:pt x="1" y="5"/>
                    <a:pt x="1" y="7"/>
                  </a:cubicBezTo>
                  <a:cubicBezTo>
                    <a:pt x="1" y="7"/>
                    <a:pt x="0" y="7"/>
                    <a:pt x="0"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17" name="Freeform 566"/>
            <p:cNvSpPr/>
            <p:nvPr/>
          </p:nvSpPr>
          <p:spPr bwMode="auto">
            <a:xfrm>
              <a:off x="3845" y="2147"/>
              <a:ext cx="5" cy="10"/>
            </a:xfrm>
            <a:custGeom>
              <a:avLst/>
              <a:gdLst>
                <a:gd name="T0" fmla="*/ 1 w 2"/>
                <a:gd name="T1" fmla="*/ 4 h 4"/>
                <a:gd name="T2" fmla="*/ 1 w 2"/>
                <a:gd name="T3" fmla="*/ 4 h 4"/>
                <a:gd name="T4" fmla="*/ 0 w 2"/>
                <a:gd name="T5" fmla="*/ 4 h 4"/>
                <a:gd name="T6" fmla="*/ 1 w 2"/>
                <a:gd name="T7" fmla="*/ 0 h 4"/>
                <a:gd name="T8" fmla="*/ 2 w 2"/>
                <a:gd name="T9" fmla="*/ 0 h 4"/>
                <a:gd name="T10" fmla="*/ 2 w 2"/>
                <a:gd name="T11" fmla="*/ 1 h 4"/>
                <a:gd name="T12" fmla="*/ 1 w 2"/>
                <a:gd name="T13" fmla="*/ 4 h 4"/>
                <a:gd name="T14" fmla="*/ 1 w 2"/>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4">
                  <a:moveTo>
                    <a:pt x="1" y="4"/>
                  </a:moveTo>
                  <a:cubicBezTo>
                    <a:pt x="1" y="4"/>
                    <a:pt x="1" y="4"/>
                    <a:pt x="1" y="4"/>
                  </a:cubicBezTo>
                  <a:cubicBezTo>
                    <a:pt x="0" y="4"/>
                    <a:pt x="0" y="4"/>
                    <a:pt x="0" y="4"/>
                  </a:cubicBezTo>
                  <a:cubicBezTo>
                    <a:pt x="0" y="3"/>
                    <a:pt x="1" y="1"/>
                    <a:pt x="1" y="0"/>
                  </a:cubicBezTo>
                  <a:cubicBezTo>
                    <a:pt x="1" y="0"/>
                    <a:pt x="2" y="0"/>
                    <a:pt x="2" y="0"/>
                  </a:cubicBezTo>
                  <a:cubicBezTo>
                    <a:pt x="2" y="0"/>
                    <a:pt x="2" y="1"/>
                    <a:pt x="2" y="1"/>
                  </a:cubicBezTo>
                  <a:cubicBezTo>
                    <a:pt x="2" y="2"/>
                    <a:pt x="1" y="3"/>
                    <a:pt x="1" y="4"/>
                  </a:cubicBezTo>
                  <a:cubicBezTo>
                    <a:pt x="1" y="4"/>
                    <a:pt x="1" y="4"/>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18" name="Freeform 567"/>
            <p:cNvSpPr/>
            <p:nvPr/>
          </p:nvSpPr>
          <p:spPr bwMode="auto">
            <a:xfrm>
              <a:off x="3853" y="2145"/>
              <a:ext cx="5" cy="10"/>
            </a:xfrm>
            <a:custGeom>
              <a:avLst/>
              <a:gdLst>
                <a:gd name="T0" fmla="*/ 0 w 2"/>
                <a:gd name="T1" fmla="*/ 4 h 4"/>
                <a:gd name="T2" fmla="*/ 0 w 2"/>
                <a:gd name="T3" fmla="*/ 4 h 4"/>
                <a:gd name="T4" fmla="*/ 0 w 2"/>
                <a:gd name="T5" fmla="*/ 3 h 4"/>
                <a:gd name="T6" fmla="*/ 1 w 2"/>
                <a:gd name="T7" fmla="*/ 0 h 4"/>
                <a:gd name="T8" fmla="*/ 2 w 2"/>
                <a:gd name="T9" fmla="*/ 0 h 4"/>
                <a:gd name="T10" fmla="*/ 2 w 2"/>
                <a:gd name="T11" fmla="*/ 0 h 4"/>
                <a:gd name="T12" fmla="*/ 1 w 2"/>
                <a:gd name="T13" fmla="*/ 4 h 4"/>
                <a:gd name="T14" fmla="*/ 0 w 2"/>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4">
                  <a:moveTo>
                    <a:pt x="0" y="4"/>
                  </a:moveTo>
                  <a:cubicBezTo>
                    <a:pt x="0" y="4"/>
                    <a:pt x="0" y="4"/>
                    <a:pt x="0" y="4"/>
                  </a:cubicBezTo>
                  <a:cubicBezTo>
                    <a:pt x="0" y="4"/>
                    <a:pt x="0" y="4"/>
                    <a:pt x="0" y="3"/>
                  </a:cubicBezTo>
                  <a:cubicBezTo>
                    <a:pt x="0" y="2"/>
                    <a:pt x="1" y="1"/>
                    <a:pt x="1" y="0"/>
                  </a:cubicBezTo>
                  <a:cubicBezTo>
                    <a:pt x="1" y="0"/>
                    <a:pt x="1" y="0"/>
                    <a:pt x="2" y="0"/>
                  </a:cubicBezTo>
                  <a:cubicBezTo>
                    <a:pt x="2" y="0"/>
                    <a:pt x="2" y="0"/>
                    <a:pt x="2" y="0"/>
                  </a:cubicBezTo>
                  <a:cubicBezTo>
                    <a:pt x="1" y="1"/>
                    <a:pt x="1" y="3"/>
                    <a:pt x="1" y="4"/>
                  </a:cubicBezTo>
                  <a:cubicBezTo>
                    <a:pt x="0" y="4"/>
                    <a:pt x="0" y="4"/>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19" name="Freeform 568"/>
            <p:cNvSpPr/>
            <p:nvPr/>
          </p:nvSpPr>
          <p:spPr bwMode="auto">
            <a:xfrm>
              <a:off x="3855" y="2142"/>
              <a:ext cx="8" cy="13"/>
            </a:xfrm>
            <a:custGeom>
              <a:avLst/>
              <a:gdLst>
                <a:gd name="T0" fmla="*/ 1 w 3"/>
                <a:gd name="T1" fmla="*/ 5 h 5"/>
                <a:gd name="T2" fmla="*/ 1 w 3"/>
                <a:gd name="T3" fmla="*/ 5 h 5"/>
                <a:gd name="T4" fmla="*/ 0 w 3"/>
                <a:gd name="T5" fmla="*/ 4 h 5"/>
                <a:gd name="T6" fmla="*/ 2 w 3"/>
                <a:gd name="T7" fmla="*/ 0 h 5"/>
                <a:gd name="T8" fmla="*/ 3 w 3"/>
                <a:gd name="T9" fmla="*/ 0 h 5"/>
                <a:gd name="T10" fmla="*/ 3 w 3"/>
                <a:gd name="T11" fmla="*/ 0 h 5"/>
                <a:gd name="T12" fmla="*/ 1 w 3"/>
                <a:gd name="T13" fmla="*/ 4 h 5"/>
                <a:gd name="T14" fmla="*/ 1 w 3"/>
                <a:gd name="T15" fmla="*/ 5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5">
                  <a:moveTo>
                    <a:pt x="1" y="5"/>
                  </a:moveTo>
                  <a:cubicBezTo>
                    <a:pt x="1" y="5"/>
                    <a:pt x="1" y="5"/>
                    <a:pt x="1" y="5"/>
                  </a:cubicBezTo>
                  <a:cubicBezTo>
                    <a:pt x="0" y="5"/>
                    <a:pt x="0" y="4"/>
                    <a:pt x="0" y="4"/>
                  </a:cubicBezTo>
                  <a:cubicBezTo>
                    <a:pt x="1" y="3"/>
                    <a:pt x="1" y="1"/>
                    <a:pt x="2" y="0"/>
                  </a:cubicBezTo>
                  <a:cubicBezTo>
                    <a:pt x="2" y="0"/>
                    <a:pt x="3" y="0"/>
                    <a:pt x="3" y="0"/>
                  </a:cubicBezTo>
                  <a:cubicBezTo>
                    <a:pt x="3" y="0"/>
                    <a:pt x="3" y="0"/>
                    <a:pt x="3" y="0"/>
                  </a:cubicBezTo>
                  <a:cubicBezTo>
                    <a:pt x="2" y="2"/>
                    <a:pt x="2" y="3"/>
                    <a:pt x="1" y="4"/>
                  </a:cubicBezTo>
                  <a:cubicBezTo>
                    <a:pt x="1" y="5"/>
                    <a:pt x="1" y="5"/>
                    <a:pt x="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20" name="Freeform 569"/>
            <p:cNvSpPr/>
            <p:nvPr/>
          </p:nvSpPr>
          <p:spPr bwMode="auto">
            <a:xfrm>
              <a:off x="3863" y="2137"/>
              <a:ext cx="5" cy="13"/>
            </a:xfrm>
            <a:custGeom>
              <a:avLst/>
              <a:gdLst>
                <a:gd name="T0" fmla="*/ 0 w 2"/>
                <a:gd name="T1" fmla="*/ 5 h 5"/>
                <a:gd name="T2" fmla="*/ 0 w 2"/>
                <a:gd name="T3" fmla="*/ 5 h 5"/>
                <a:gd name="T4" fmla="*/ 0 w 2"/>
                <a:gd name="T5" fmla="*/ 5 h 5"/>
                <a:gd name="T6" fmla="*/ 2 w 2"/>
                <a:gd name="T7" fmla="*/ 0 h 5"/>
                <a:gd name="T8" fmla="*/ 2 w 2"/>
                <a:gd name="T9" fmla="*/ 0 h 5"/>
                <a:gd name="T10" fmla="*/ 2 w 2"/>
                <a:gd name="T11" fmla="*/ 1 h 5"/>
                <a:gd name="T12" fmla="*/ 1 w 2"/>
                <a:gd name="T13" fmla="*/ 5 h 5"/>
                <a:gd name="T14" fmla="*/ 0 w 2"/>
                <a:gd name="T15" fmla="*/ 5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5">
                  <a:moveTo>
                    <a:pt x="0" y="5"/>
                  </a:moveTo>
                  <a:cubicBezTo>
                    <a:pt x="0" y="5"/>
                    <a:pt x="0" y="5"/>
                    <a:pt x="0" y="5"/>
                  </a:cubicBezTo>
                  <a:cubicBezTo>
                    <a:pt x="0" y="5"/>
                    <a:pt x="0" y="5"/>
                    <a:pt x="0" y="5"/>
                  </a:cubicBezTo>
                  <a:cubicBezTo>
                    <a:pt x="2" y="0"/>
                    <a:pt x="2" y="0"/>
                    <a:pt x="2" y="0"/>
                  </a:cubicBezTo>
                  <a:cubicBezTo>
                    <a:pt x="2" y="0"/>
                    <a:pt x="2" y="0"/>
                    <a:pt x="2" y="0"/>
                  </a:cubicBezTo>
                  <a:cubicBezTo>
                    <a:pt x="2" y="0"/>
                    <a:pt x="2" y="0"/>
                    <a:pt x="2" y="1"/>
                  </a:cubicBezTo>
                  <a:cubicBezTo>
                    <a:pt x="1" y="5"/>
                    <a:pt x="1" y="5"/>
                    <a:pt x="1" y="5"/>
                  </a:cubicBezTo>
                  <a:cubicBezTo>
                    <a:pt x="1" y="5"/>
                    <a:pt x="0" y="5"/>
                    <a:pt x="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21" name="Freeform 570"/>
            <p:cNvSpPr/>
            <p:nvPr/>
          </p:nvSpPr>
          <p:spPr bwMode="auto">
            <a:xfrm>
              <a:off x="3870" y="2132"/>
              <a:ext cx="5" cy="15"/>
            </a:xfrm>
            <a:custGeom>
              <a:avLst/>
              <a:gdLst>
                <a:gd name="T0" fmla="*/ 0 w 2"/>
                <a:gd name="T1" fmla="*/ 6 h 6"/>
                <a:gd name="T2" fmla="*/ 0 w 2"/>
                <a:gd name="T3" fmla="*/ 6 h 6"/>
                <a:gd name="T4" fmla="*/ 0 w 2"/>
                <a:gd name="T5" fmla="*/ 5 h 6"/>
                <a:gd name="T6" fmla="*/ 1 w 2"/>
                <a:gd name="T7" fmla="*/ 1 h 6"/>
                <a:gd name="T8" fmla="*/ 2 w 2"/>
                <a:gd name="T9" fmla="*/ 0 h 6"/>
                <a:gd name="T10" fmla="*/ 2 w 2"/>
                <a:gd name="T11" fmla="*/ 1 h 6"/>
                <a:gd name="T12" fmla="*/ 1 w 2"/>
                <a:gd name="T13" fmla="*/ 6 h 6"/>
                <a:gd name="T14" fmla="*/ 0 w 2"/>
                <a:gd name="T15" fmla="*/ 6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6">
                  <a:moveTo>
                    <a:pt x="0" y="6"/>
                  </a:moveTo>
                  <a:cubicBezTo>
                    <a:pt x="0" y="6"/>
                    <a:pt x="0" y="6"/>
                    <a:pt x="0" y="6"/>
                  </a:cubicBezTo>
                  <a:cubicBezTo>
                    <a:pt x="0" y="6"/>
                    <a:pt x="0" y="6"/>
                    <a:pt x="0" y="5"/>
                  </a:cubicBezTo>
                  <a:cubicBezTo>
                    <a:pt x="0" y="4"/>
                    <a:pt x="1" y="2"/>
                    <a:pt x="1" y="1"/>
                  </a:cubicBezTo>
                  <a:cubicBezTo>
                    <a:pt x="1" y="0"/>
                    <a:pt x="2" y="0"/>
                    <a:pt x="2" y="0"/>
                  </a:cubicBezTo>
                  <a:cubicBezTo>
                    <a:pt x="2" y="0"/>
                    <a:pt x="2" y="1"/>
                    <a:pt x="2" y="1"/>
                  </a:cubicBezTo>
                  <a:cubicBezTo>
                    <a:pt x="2" y="2"/>
                    <a:pt x="1" y="4"/>
                    <a:pt x="1" y="6"/>
                  </a:cubicBezTo>
                  <a:cubicBezTo>
                    <a:pt x="1" y="6"/>
                    <a:pt x="0" y="6"/>
                    <a:pt x="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22" name="Freeform 571"/>
            <p:cNvSpPr/>
            <p:nvPr/>
          </p:nvSpPr>
          <p:spPr bwMode="auto">
            <a:xfrm>
              <a:off x="3875" y="2130"/>
              <a:ext cx="8" cy="15"/>
            </a:xfrm>
            <a:custGeom>
              <a:avLst/>
              <a:gdLst>
                <a:gd name="T0" fmla="*/ 1 w 3"/>
                <a:gd name="T1" fmla="*/ 6 h 6"/>
                <a:gd name="T2" fmla="*/ 0 w 3"/>
                <a:gd name="T3" fmla="*/ 5 h 6"/>
                <a:gd name="T4" fmla="*/ 0 w 3"/>
                <a:gd name="T5" fmla="*/ 5 h 6"/>
                <a:gd name="T6" fmla="*/ 2 w 3"/>
                <a:gd name="T7" fmla="*/ 0 h 6"/>
                <a:gd name="T8" fmla="*/ 2 w 3"/>
                <a:gd name="T9" fmla="*/ 0 h 6"/>
                <a:gd name="T10" fmla="*/ 3 w 3"/>
                <a:gd name="T11" fmla="*/ 0 h 6"/>
                <a:gd name="T12" fmla="*/ 1 w 3"/>
                <a:gd name="T13" fmla="*/ 5 h 6"/>
                <a:gd name="T14" fmla="*/ 1 w 3"/>
                <a:gd name="T15" fmla="*/ 5 h 6"/>
                <a:gd name="T16" fmla="*/ 1 w 3"/>
                <a:gd name="T17" fmla="*/ 6 h 6"/>
                <a:gd name="T18" fmla="*/ 1 w 3"/>
                <a:gd name="T19"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6">
                  <a:moveTo>
                    <a:pt x="1" y="6"/>
                  </a:moveTo>
                  <a:cubicBezTo>
                    <a:pt x="0" y="6"/>
                    <a:pt x="0" y="6"/>
                    <a:pt x="0" y="5"/>
                  </a:cubicBezTo>
                  <a:cubicBezTo>
                    <a:pt x="0" y="5"/>
                    <a:pt x="0" y="5"/>
                    <a:pt x="0" y="5"/>
                  </a:cubicBezTo>
                  <a:cubicBezTo>
                    <a:pt x="1" y="3"/>
                    <a:pt x="1" y="2"/>
                    <a:pt x="2" y="0"/>
                  </a:cubicBezTo>
                  <a:cubicBezTo>
                    <a:pt x="2" y="0"/>
                    <a:pt x="2" y="0"/>
                    <a:pt x="2" y="0"/>
                  </a:cubicBezTo>
                  <a:cubicBezTo>
                    <a:pt x="3" y="0"/>
                    <a:pt x="3" y="0"/>
                    <a:pt x="3" y="0"/>
                  </a:cubicBezTo>
                  <a:cubicBezTo>
                    <a:pt x="2" y="2"/>
                    <a:pt x="1" y="3"/>
                    <a:pt x="1" y="5"/>
                  </a:cubicBezTo>
                  <a:cubicBezTo>
                    <a:pt x="1" y="5"/>
                    <a:pt x="1" y="5"/>
                    <a:pt x="1" y="5"/>
                  </a:cubicBezTo>
                  <a:cubicBezTo>
                    <a:pt x="1" y="5"/>
                    <a:pt x="1" y="5"/>
                    <a:pt x="1" y="6"/>
                  </a:cubicBezTo>
                  <a:cubicBezTo>
                    <a:pt x="1" y="6"/>
                    <a:pt x="1" y="6"/>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23" name="Freeform 572"/>
            <p:cNvSpPr/>
            <p:nvPr/>
          </p:nvSpPr>
          <p:spPr bwMode="auto">
            <a:xfrm>
              <a:off x="3880" y="2127"/>
              <a:ext cx="5" cy="15"/>
            </a:xfrm>
            <a:custGeom>
              <a:avLst/>
              <a:gdLst>
                <a:gd name="T0" fmla="*/ 0 w 2"/>
                <a:gd name="T1" fmla="*/ 6 h 6"/>
                <a:gd name="T2" fmla="*/ 0 w 2"/>
                <a:gd name="T3" fmla="*/ 6 h 6"/>
                <a:gd name="T4" fmla="*/ 0 w 2"/>
                <a:gd name="T5" fmla="*/ 5 h 6"/>
                <a:gd name="T6" fmla="*/ 1 w 2"/>
                <a:gd name="T7" fmla="*/ 1 h 6"/>
                <a:gd name="T8" fmla="*/ 2 w 2"/>
                <a:gd name="T9" fmla="*/ 0 h 6"/>
                <a:gd name="T10" fmla="*/ 2 w 2"/>
                <a:gd name="T11" fmla="*/ 1 h 6"/>
                <a:gd name="T12" fmla="*/ 1 w 2"/>
                <a:gd name="T13" fmla="*/ 5 h 6"/>
                <a:gd name="T14" fmla="*/ 1 w 2"/>
                <a:gd name="T15" fmla="*/ 5 h 6"/>
                <a:gd name="T16" fmla="*/ 1 w 2"/>
                <a:gd name="T17" fmla="*/ 6 h 6"/>
                <a:gd name="T18" fmla="*/ 0 w 2"/>
                <a:gd name="T19"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6">
                  <a:moveTo>
                    <a:pt x="0" y="6"/>
                  </a:moveTo>
                  <a:cubicBezTo>
                    <a:pt x="0" y="6"/>
                    <a:pt x="0" y="6"/>
                    <a:pt x="0" y="6"/>
                  </a:cubicBezTo>
                  <a:cubicBezTo>
                    <a:pt x="0" y="6"/>
                    <a:pt x="0" y="6"/>
                    <a:pt x="0" y="5"/>
                  </a:cubicBezTo>
                  <a:cubicBezTo>
                    <a:pt x="0" y="4"/>
                    <a:pt x="1" y="2"/>
                    <a:pt x="1" y="1"/>
                  </a:cubicBezTo>
                  <a:cubicBezTo>
                    <a:pt x="2" y="0"/>
                    <a:pt x="2" y="0"/>
                    <a:pt x="2" y="0"/>
                  </a:cubicBezTo>
                  <a:cubicBezTo>
                    <a:pt x="2" y="0"/>
                    <a:pt x="2" y="1"/>
                    <a:pt x="2" y="1"/>
                  </a:cubicBezTo>
                  <a:cubicBezTo>
                    <a:pt x="2" y="2"/>
                    <a:pt x="1" y="4"/>
                    <a:pt x="1" y="5"/>
                  </a:cubicBezTo>
                  <a:cubicBezTo>
                    <a:pt x="1" y="5"/>
                    <a:pt x="1" y="5"/>
                    <a:pt x="1" y="5"/>
                  </a:cubicBezTo>
                  <a:cubicBezTo>
                    <a:pt x="1" y="6"/>
                    <a:pt x="1" y="6"/>
                    <a:pt x="1" y="6"/>
                  </a:cubicBezTo>
                  <a:cubicBezTo>
                    <a:pt x="1" y="6"/>
                    <a:pt x="0" y="6"/>
                    <a:pt x="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424" name="Group 575"/>
          <p:cNvGrpSpPr>
            <a:grpSpLocks noChangeAspect="1"/>
          </p:cNvGrpSpPr>
          <p:nvPr/>
        </p:nvGrpSpPr>
        <p:grpSpPr bwMode="auto">
          <a:xfrm>
            <a:off x="4136942" y="1685813"/>
            <a:ext cx="311925" cy="241371"/>
            <a:chOff x="3538" y="1339"/>
            <a:chExt cx="168" cy="130"/>
          </a:xfrm>
          <a:solidFill>
            <a:schemeClr val="bg1"/>
          </a:solidFill>
        </p:grpSpPr>
        <p:sp>
          <p:nvSpPr>
            <p:cNvPr id="425" name="Freeform 576"/>
            <p:cNvSpPr>
              <a:spLocks noEditPoints="1"/>
            </p:cNvSpPr>
            <p:nvPr/>
          </p:nvSpPr>
          <p:spPr bwMode="auto">
            <a:xfrm>
              <a:off x="3545" y="1339"/>
              <a:ext cx="101" cy="70"/>
            </a:xfrm>
            <a:custGeom>
              <a:avLst/>
              <a:gdLst>
                <a:gd name="T0" fmla="*/ 1 w 41"/>
                <a:gd name="T1" fmla="*/ 25 h 28"/>
                <a:gd name="T2" fmla="*/ 1 w 41"/>
                <a:gd name="T3" fmla="*/ 10 h 28"/>
                <a:gd name="T4" fmla="*/ 3 w 41"/>
                <a:gd name="T5" fmla="*/ 0 h 28"/>
                <a:gd name="T6" fmla="*/ 9 w 41"/>
                <a:gd name="T7" fmla="*/ 0 h 28"/>
                <a:gd name="T8" fmla="*/ 38 w 41"/>
                <a:gd name="T9" fmla="*/ 0 h 28"/>
                <a:gd name="T10" fmla="*/ 40 w 41"/>
                <a:gd name="T11" fmla="*/ 6 h 28"/>
                <a:gd name="T12" fmla="*/ 40 w 41"/>
                <a:gd name="T13" fmla="*/ 19 h 28"/>
                <a:gd name="T14" fmla="*/ 40 w 41"/>
                <a:gd name="T15" fmla="*/ 26 h 28"/>
                <a:gd name="T16" fmla="*/ 35 w 41"/>
                <a:gd name="T17" fmla="*/ 28 h 28"/>
                <a:gd name="T18" fmla="*/ 32 w 41"/>
                <a:gd name="T19" fmla="*/ 28 h 28"/>
                <a:gd name="T20" fmla="*/ 11 w 41"/>
                <a:gd name="T21" fmla="*/ 28 h 28"/>
                <a:gd name="T22" fmla="*/ 6 w 41"/>
                <a:gd name="T23" fmla="*/ 28 h 28"/>
                <a:gd name="T24" fmla="*/ 3 w 41"/>
                <a:gd name="T25" fmla="*/ 1 h 28"/>
                <a:gd name="T26" fmla="*/ 2 w 41"/>
                <a:gd name="T27" fmla="*/ 1 h 28"/>
                <a:gd name="T28" fmla="*/ 1 w 41"/>
                <a:gd name="T29" fmla="*/ 11 h 28"/>
                <a:gd name="T30" fmla="*/ 6 w 41"/>
                <a:gd name="T31" fmla="*/ 28 h 28"/>
                <a:gd name="T32" fmla="*/ 11 w 41"/>
                <a:gd name="T33" fmla="*/ 27 h 28"/>
                <a:gd name="T34" fmla="*/ 32 w 41"/>
                <a:gd name="T35" fmla="*/ 28 h 28"/>
                <a:gd name="T36" fmla="*/ 35 w 41"/>
                <a:gd name="T37" fmla="*/ 28 h 28"/>
                <a:gd name="T38" fmla="*/ 40 w 41"/>
                <a:gd name="T39" fmla="*/ 26 h 28"/>
                <a:gd name="T40" fmla="*/ 40 w 41"/>
                <a:gd name="T41" fmla="*/ 19 h 28"/>
                <a:gd name="T42" fmla="*/ 40 w 41"/>
                <a:gd name="T43" fmla="*/ 6 h 28"/>
                <a:gd name="T44" fmla="*/ 38 w 41"/>
                <a:gd name="T45" fmla="*/ 1 h 28"/>
                <a:gd name="T46" fmla="*/ 9 w 41"/>
                <a:gd name="T47" fmla="*/ 1 h 28"/>
                <a:gd name="T48" fmla="*/ 7 w 41"/>
                <a:gd name="T49" fmla="*/ 24 h 28"/>
                <a:gd name="T50" fmla="*/ 3 w 41"/>
                <a:gd name="T51" fmla="*/ 23 h 28"/>
                <a:gd name="T52" fmla="*/ 3 w 41"/>
                <a:gd name="T53" fmla="*/ 9 h 28"/>
                <a:gd name="T54" fmla="*/ 4 w 41"/>
                <a:gd name="T55" fmla="*/ 2 h 28"/>
                <a:gd name="T56" fmla="*/ 38 w 41"/>
                <a:gd name="T57" fmla="*/ 3 h 28"/>
                <a:gd name="T58" fmla="*/ 38 w 41"/>
                <a:gd name="T59" fmla="*/ 5 h 28"/>
                <a:gd name="T60" fmla="*/ 38 w 41"/>
                <a:gd name="T61" fmla="*/ 24 h 28"/>
                <a:gd name="T62" fmla="*/ 7 w 41"/>
                <a:gd name="T63" fmla="*/ 24 h 28"/>
                <a:gd name="T64" fmla="*/ 7 w 41"/>
                <a:gd name="T65" fmla="*/ 23 h 28"/>
                <a:gd name="T66" fmla="*/ 12 w 41"/>
                <a:gd name="T67" fmla="*/ 23 h 28"/>
                <a:gd name="T68" fmla="*/ 37 w 41"/>
                <a:gd name="T69" fmla="*/ 5 h 28"/>
                <a:gd name="T70" fmla="*/ 37 w 41"/>
                <a:gd name="T71" fmla="*/ 3 h 28"/>
                <a:gd name="T72" fmla="*/ 4 w 41"/>
                <a:gd name="T73" fmla="*/ 3 h 28"/>
                <a:gd name="T74" fmla="*/ 4 w 41"/>
                <a:gd name="T75" fmla="*/ 9 h 28"/>
                <a:gd name="T76" fmla="*/ 4 w 41"/>
                <a:gd name="T77" fmla="*/ 23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 h="28">
                  <a:moveTo>
                    <a:pt x="6" y="28"/>
                  </a:moveTo>
                  <a:cubicBezTo>
                    <a:pt x="5" y="28"/>
                    <a:pt x="1" y="28"/>
                    <a:pt x="1" y="25"/>
                  </a:cubicBezTo>
                  <a:cubicBezTo>
                    <a:pt x="1" y="11"/>
                    <a:pt x="1" y="11"/>
                    <a:pt x="1" y="11"/>
                  </a:cubicBezTo>
                  <a:cubicBezTo>
                    <a:pt x="1" y="11"/>
                    <a:pt x="1" y="10"/>
                    <a:pt x="1" y="10"/>
                  </a:cubicBezTo>
                  <a:cubicBezTo>
                    <a:pt x="0" y="6"/>
                    <a:pt x="0" y="2"/>
                    <a:pt x="2" y="1"/>
                  </a:cubicBezTo>
                  <a:cubicBezTo>
                    <a:pt x="2" y="0"/>
                    <a:pt x="2" y="0"/>
                    <a:pt x="3" y="0"/>
                  </a:cubicBezTo>
                  <a:cubicBezTo>
                    <a:pt x="4" y="0"/>
                    <a:pt x="5" y="0"/>
                    <a:pt x="6" y="0"/>
                  </a:cubicBezTo>
                  <a:cubicBezTo>
                    <a:pt x="7" y="0"/>
                    <a:pt x="8" y="0"/>
                    <a:pt x="9" y="0"/>
                  </a:cubicBezTo>
                  <a:cubicBezTo>
                    <a:pt x="10" y="0"/>
                    <a:pt x="11" y="0"/>
                    <a:pt x="12" y="0"/>
                  </a:cubicBezTo>
                  <a:cubicBezTo>
                    <a:pt x="38" y="0"/>
                    <a:pt x="38" y="0"/>
                    <a:pt x="38" y="0"/>
                  </a:cubicBezTo>
                  <a:cubicBezTo>
                    <a:pt x="39" y="0"/>
                    <a:pt x="39" y="0"/>
                    <a:pt x="40" y="1"/>
                  </a:cubicBezTo>
                  <a:cubicBezTo>
                    <a:pt x="41" y="2"/>
                    <a:pt x="41" y="4"/>
                    <a:pt x="40" y="6"/>
                  </a:cubicBezTo>
                  <a:cubicBezTo>
                    <a:pt x="40" y="6"/>
                    <a:pt x="40" y="7"/>
                    <a:pt x="40" y="7"/>
                  </a:cubicBezTo>
                  <a:cubicBezTo>
                    <a:pt x="40" y="19"/>
                    <a:pt x="40" y="19"/>
                    <a:pt x="40" y="19"/>
                  </a:cubicBezTo>
                  <a:cubicBezTo>
                    <a:pt x="40" y="19"/>
                    <a:pt x="40" y="20"/>
                    <a:pt x="40" y="21"/>
                  </a:cubicBezTo>
                  <a:cubicBezTo>
                    <a:pt x="40" y="23"/>
                    <a:pt x="40" y="24"/>
                    <a:pt x="40" y="26"/>
                  </a:cubicBezTo>
                  <a:cubicBezTo>
                    <a:pt x="40" y="26"/>
                    <a:pt x="40" y="27"/>
                    <a:pt x="40" y="27"/>
                  </a:cubicBezTo>
                  <a:cubicBezTo>
                    <a:pt x="39" y="28"/>
                    <a:pt x="37" y="28"/>
                    <a:pt x="35" y="28"/>
                  </a:cubicBezTo>
                  <a:cubicBezTo>
                    <a:pt x="34" y="28"/>
                    <a:pt x="34" y="28"/>
                    <a:pt x="34" y="28"/>
                  </a:cubicBezTo>
                  <a:cubicBezTo>
                    <a:pt x="33" y="28"/>
                    <a:pt x="33" y="28"/>
                    <a:pt x="32" y="28"/>
                  </a:cubicBezTo>
                  <a:cubicBezTo>
                    <a:pt x="29" y="28"/>
                    <a:pt x="25" y="28"/>
                    <a:pt x="22" y="28"/>
                  </a:cubicBezTo>
                  <a:cubicBezTo>
                    <a:pt x="18" y="28"/>
                    <a:pt x="15" y="28"/>
                    <a:pt x="11" y="28"/>
                  </a:cubicBezTo>
                  <a:cubicBezTo>
                    <a:pt x="11" y="28"/>
                    <a:pt x="10" y="28"/>
                    <a:pt x="9" y="28"/>
                  </a:cubicBezTo>
                  <a:cubicBezTo>
                    <a:pt x="8" y="28"/>
                    <a:pt x="7" y="28"/>
                    <a:pt x="6" y="28"/>
                  </a:cubicBezTo>
                  <a:close/>
                  <a:moveTo>
                    <a:pt x="6" y="1"/>
                  </a:moveTo>
                  <a:cubicBezTo>
                    <a:pt x="5" y="1"/>
                    <a:pt x="4" y="1"/>
                    <a:pt x="3" y="1"/>
                  </a:cubicBezTo>
                  <a:cubicBezTo>
                    <a:pt x="3" y="1"/>
                    <a:pt x="3" y="1"/>
                    <a:pt x="3" y="1"/>
                  </a:cubicBezTo>
                  <a:cubicBezTo>
                    <a:pt x="3" y="1"/>
                    <a:pt x="2" y="1"/>
                    <a:pt x="2" y="1"/>
                  </a:cubicBezTo>
                  <a:cubicBezTo>
                    <a:pt x="1" y="3"/>
                    <a:pt x="1" y="7"/>
                    <a:pt x="1" y="10"/>
                  </a:cubicBezTo>
                  <a:cubicBezTo>
                    <a:pt x="1" y="10"/>
                    <a:pt x="1" y="11"/>
                    <a:pt x="1" y="11"/>
                  </a:cubicBezTo>
                  <a:cubicBezTo>
                    <a:pt x="1" y="25"/>
                    <a:pt x="1" y="25"/>
                    <a:pt x="1" y="25"/>
                  </a:cubicBezTo>
                  <a:cubicBezTo>
                    <a:pt x="1" y="27"/>
                    <a:pt x="3" y="28"/>
                    <a:pt x="6" y="28"/>
                  </a:cubicBezTo>
                  <a:cubicBezTo>
                    <a:pt x="7" y="28"/>
                    <a:pt x="8" y="28"/>
                    <a:pt x="9" y="28"/>
                  </a:cubicBezTo>
                  <a:cubicBezTo>
                    <a:pt x="10" y="27"/>
                    <a:pt x="11" y="27"/>
                    <a:pt x="11" y="27"/>
                  </a:cubicBezTo>
                  <a:cubicBezTo>
                    <a:pt x="15" y="27"/>
                    <a:pt x="18" y="27"/>
                    <a:pt x="22" y="28"/>
                  </a:cubicBezTo>
                  <a:cubicBezTo>
                    <a:pt x="25" y="28"/>
                    <a:pt x="29" y="28"/>
                    <a:pt x="32" y="28"/>
                  </a:cubicBezTo>
                  <a:cubicBezTo>
                    <a:pt x="33" y="28"/>
                    <a:pt x="33" y="28"/>
                    <a:pt x="34" y="28"/>
                  </a:cubicBezTo>
                  <a:cubicBezTo>
                    <a:pt x="34" y="28"/>
                    <a:pt x="34" y="28"/>
                    <a:pt x="35" y="28"/>
                  </a:cubicBezTo>
                  <a:cubicBezTo>
                    <a:pt x="37" y="28"/>
                    <a:pt x="39" y="28"/>
                    <a:pt x="39" y="27"/>
                  </a:cubicBezTo>
                  <a:cubicBezTo>
                    <a:pt x="40" y="26"/>
                    <a:pt x="40" y="26"/>
                    <a:pt x="40" y="26"/>
                  </a:cubicBezTo>
                  <a:cubicBezTo>
                    <a:pt x="40" y="24"/>
                    <a:pt x="40" y="23"/>
                    <a:pt x="40" y="21"/>
                  </a:cubicBezTo>
                  <a:cubicBezTo>
                    <a:pt x="40" y="20"/>
                    <a:pt x="40" y="19"/>
                    <a:pt x="40" y="19"/>
                  </a:cubicBezTo>
                  <a:cubicBezTo>
                    <a:pt x="40" y="7"/>
                    <a:pt x="40" y="7"/>
                    <a:pt x="40" y="7"/>
                  </a:cubicBezTo>
                  <a:cubicBezTo>
                    <a:pt x="40" y="7"/>
                    <a:pt x="40" y="6"/>
                    <a:pt x="40" y="6"/>
                  </a:cubicBezTo>
                  <a:cubicBezTo>
                    <a:pt x="40" y="4"/>
                    <a:pt x="40" y="2"/>
                    <a:pt x="39" y="1"/>
                  </a:cubicBezTo>
                  <a:cubicBezTo>
                    <a:pt x="39" y="1"/>
                    <a:pt x="38" y="1"/>
                    <a:pt x="38" y="1"/>
                  </a:cubicBezTo>
                  <a:cubicBezTo>
                    <a:pt x="12" y="1"/>
                    <a:pt x="12" y="1"/>
                    <a:pt x="12" y="1"/>
                  </a:cubicBezTo>
                  <a:cubicBezTo>
                    <a:pt x="11" y="1"/>
                    <a:pt x="10" y="1"/>
                    <a:pt x="9" y="1"/>
                  </a:cubicBezTo>
                  <a:cubicBezTo>
                    <a:pt x="8" y="1"/>
                    <a:pt x="7" y="1"/>
                    <a:pt x="6" y="1"/>
                  </a:cubicBezTo>
                  <a:close/>
                  <a:moveTo>
                    <a:pt x="7" y="24"/>
                  </a:moveTo>
                  <a:cubicBezTo>
                    <a:pt x="6" y="24"/>
                    <a:pt x="5" y="24"/>
                    <a:pt x="5" y="24"/>
                  </a:cubicBezTo>
                  <a:cubicBezTo>
                    <a:pt x="4" y="24"/>
                    <a:pt x="3" y="24"/>
                    <a:pt x="3" y="23"/>
                  </a:cubicBezTo>
                  <a:cubicBezTo>
                    <a:pt x="3" y="10"/>
                    <a:pt x="3" y="10"/>
                    <a:pt x="3" y="10"/>
                  </a:cubicBezTo>
                  <a:cubicBezTo>
                    <a:pt x="3" y="10"/>
                    <a:pt x="3" y="9"/>
                    <a:pt x="3" y="9"/>
                  </a:cubicBezTo>
                  <a:cubicBezTo>
                    <a:pt x="3" y="6"/>
                    <a:pt x="3" y="4"/>
                    <a:pt x="3" y="3"/>
                  </a:cubicBezTo>
                  <a:cubicBezTo>
                    <a:pt x="4" y="3"/>
                    <a:pt x="4" y="2"/>
                    <a:pt x="4" y="2"/>
                  </a:cubicBezTo>
                  <a:cubicBezTo>
                    <a:pt x="37" y="2"/>
                    <a:pt x="37" y="2"/>
                    <a:pt x="37" y="2"/>
                  </a:cubicBezTo>
                  <a:cubicBezTo>
                    <a:pt x="37" y="2"/>
                    <a:pt x="38" y="3"/>
                    <a:pt x="38" y="3"/>
                  </a:cubicBezTo>
                  <a:cubicBezTo>
                    <a:pt x="38" y="3"/>
                    <a:pt x="38" y="4"/>
                    <a:pt x="38" y="5"/>
                  </a:cubicBezTo>
                  <a:cubicBezTo>
                    <a:pt x="38" y="5"/>
                    <a:pt x="38" y="5"/>
                    <a:pt x="38" y="5"/>
                  </a:cubicBezTo>
                  <a:cubicBezTo>
                    <a:pt x="38" y="23"/>
                    <a:pt x="38" y="23"/>
                    <a:pt x="38" y="23"/>
                  </a:cubicBezTo>
                  <a:cubicBezTo>
                    <a:pt x="38" y="23"/>
                    <a:pt x="38" y="24"/>
                    <a:pt x="38" y="24"/>
                  </a:cubicBezTo>
                  <a:cubicBezTo>
                    <a:pt x="11" y="24"/>
                    <a:pt x="11" y="24"/>
                    <a:pt x="11" y="24"/>
                  </a:cubicBezTo>
                  <a:cubicBezTo>
                    <a:pt x="10" y="24"/>
                    <a:pt x="9" y="24"/>
                    <a:pt x="7" y="24"/>
                  </a:cubicBezTo>
                  <a:close/>
                  <a:moveTo>
                    <a:pt x="4" y="23"/>
                  </a:moveTo>
                  <a:cubicBezTo>
                    <a:pt x="4" y="23"/>
                    <a:pt x="5" y="23"/>
                    <a:pt x="7" y="23"/>
                  </a:cubicBezTo>
                  <a:cubicBezTo>
                    <a:pt x="9" y="23"/>
                    <a:pt x="10" y="23"/>
                    <a:pt x="11" y="23"/>
                  </a:cubicBezTo>
                  <a:cubicBezTo>
                    <a:pt x="12" y="23"/>
                    <a:pt x="12" y="23"/>
                    <a:pt x="12" y="23"/>
                  </a:cubicBezTo>
                  <a:cubicBezTo>
                    <a:pt x="37" y="23"/>
                    <a:pt x="37" y="23"/>
                    <a:pt x="37" y="23"/>
                  </a:cubicBezTo>
                  <a:cubicBezTo>
                    <a:pt x="37" y="5"/>
                    <a:pt x="37" y="5"/>
                    <a:pt x="37" y="5"/>
                  </a:cubicBezTo>
                  <a:cubicBezTo>
                    <a:pt x="37" y="5"/>
                    <a:pt x="37" y="5"/>
                    <a:pt x="37" y="4"/>
                  </a:cubicBezTo>
                  <a:cubicBezTo>
                    <a:pt x="37" y="4"/>
                    <a:pt x="37" y="3"/>
                    <a:pt x="37" y="3"/>
                  </a:cubicBezTo>
                  <a:cubicBezTo>
                    <a:pt x="33" y="3"/>
                    <a:pt x="33" y="3"/>
                    <a:pt x="33" y="3"/>
                  </a:cubicBezTo>
                  <a:cubicBezTo>
                    <a:pt x="4" y="3"/>
                    <a:pt x="4" y="3"/>
                    <a:pt x="4" y="3"/>
                  </a:cubicBezTo>
                  <a:cubicBezTo>
                    <a:pt x="4" y="3"/>
                    <a:pt x="4" y="3"/>
                    <a:pt x="4" y="3"/>
                  </a:cubicBezTo>
                  <a:cubicBezTo>
                    <a:pt x="3" y="4"/>
                    <a:pt x="4" y="7"/>
                    <a:pt x="4" y="9"/>
                  </a:cubicBezTo>
                  <a:cubicBezTo>
                    <a:pt x="4" y="9"/>
                    <a:pt x="4" y="10"/>
                    <a:pt x="4" y="10"/>
                  </a:cubicBezTo>
                  <a:lnTo>
                    <a:pt x="4" y="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26" name="Freeform 577"/>
            <p:cNvSpPr/>
            <p:nvPr/>
          </p:nvSpPr>
          <p:spPr bwMode="auto">
            <a:xfrm>
              <a:off x="3570" y="1411"/>
              <a:ext cx="54" cy="18"/>
            </a:xfrm>
            <a:custGeom>
              <a:avLst/>
              <a:gdLst>
                <a:gd name="T0" fmla="*/ 1 w 22"/>
                <a:gd name="T1" fmla="*/ 7 h 7"/>
                <a:gd name="T2" fmla="*/ 0 w 22"/>
                <a:gd name="T3" fmla="*/ 7 h 7"/>
                <a:gd name="T4" fmla="*/ 0 w 22"/>
                <a:gd name="T5" fmla="*/ 6 h 7"/>
                <a:gd name="T6" fmla="*/ 0 w 22"/>
                <a:gd name="T7" fmla="*/ 5 h 7"/>
                <a:gd name="T8" fmla="*/ 2 w 22"/>
                <a:gd name="T9" fmla="*/ 5 h 7"/>
                <a:gd name="T10" fmla="*/ 2 w 22"/>
                <a:gd name="T11" fmla="*/ 5 h 7"/>
                <a:gd name="T12" fmla="*/ 4 w 22"/>
                <a:gd name="T13" fmla="*/ 5 h 7"/>
                <a:gd name="T14" fmla="*/ 5 w 22"/>
                <a:gd name="T15" fmla="*/ 4 h 7"/>
                <a:gd name="T16" fmla="*/ 5 w 22"/>
                <a:gd name="T17" fmla="*/ 4 h 7"/>
                <a:gd name="T18" fmla="*/ 5 w 22"/>
                <a:gd name="T19" fmla="*/ 2 h 7"/>
                <a:gd name="T20" fmla="*/ 5 w 22"/>
                <a:gd name="T21" fmla="*/ 1 h 7"/>
                <a:gd name="T22" fmla="*/ 5 w 22"/>
                <a:gd name="T23" fmla="*/ 0 h 7"/>
                <a:gd name="T24" fmla="*/ 6 w 22"/>
                <a:gd name="T25" fmla="*/ 1 h 7"/>
                <a:gd name="T26" fmla="*/ 6 w 22"/>
                <a:gd name="T27" fmla="*/ 2 h 7"/>
                <a:gd name="T28" fmla="*/ 6 w 22"/>
                <a:gd name="T29" fmla="*/ 4 h 7"/>
                <a:gd name="T30" fmla="*/ 6 w 22"/>
                <a:gd name="T31" fmla="*/ 5 h 7"/>
                <a:gd name="T32" fmla="*/ 4 w 22"/>
                <a:gd name="T33" fmla="*/ 5 h 7"/>
                <a:gd name="T34" fmla="*/ 3 w 22"/>
                <a:gd name="T35" fmla="*/ 6 h 7"/>
                <a:gd name="T36" fmla="*/ 2 w 22"/>
                <a:gd name="T37" fmla="*/ 6 h 7"/>
                <a:gd name="T38" fmla="*/ 0 w 22"/>
                <a:gd name="T39" fmla="*/ 6 h 7"/>
                <a:gd name="T40" fmla="*/ 0 w 22"/>
                <a:gd name="T41" fmla="*/ 6 h 7"/>
                <a:gd name="T42" fmla="*/ 0 w 22"/>
                <a:gd name="T43" fmla="*/ 7 h 7"/>
                <a:gd name="T44" fmla="*/ 1 w 22"/>
                <a:gd name="T45" fmla="*/ 7 h 7"/>
                <a:gd name="T46" fmla="*/ 21 w 22"/>
                <a:gd name="T47" fmla="*/ 7 h 7"/>
                <a:gd name="T48" fmla="*/ 21 w 22"/>
                <a:gd name="T49" fmla="*/ 6 h 7"/>
                <a:gd name="T50" fmla="*/ 20 w 22"/>
                <a:gd name="T51" fmla="*/ 5 h 7"/>
                <a:gd name="T52" fmla="*/ 16 w 22"/>
                <a:gd name="T53" fmla="*/ 5 h 7"/>
                <a:gd name="T54" fmla="*/ 15 w 22"/>
                <a:gd name="T55" fmla="*/ 5 h 7"/>
                <a:gd name="T56" fmla="*/ 15 w 22"/>
                <a:gd name="T57" fmla="*/ 3 h 7"/>
                <a:gd name="T58" fmla="*/ 15 w 22"/>
                <a:gd name="T59" fmla="*/ 3 h 7"/>
                <a:gd name="T60" fmla="*/ 15 w 22"/>
                <a:gd name="T61" fmla="*/ 3 h 7"/>
                <a:gd name="T62" fmla="*/ 15 w 22"/>
                <a:gd name="T63" fmla="*/ 1 h 7"/>
                <a:gd name="T64" fmla="*/ 16 w 22"/>
                <a:gd name="T65" fmla="*/ 0 h 7"/>
                <a:gd name="T66" fmla="*/ 16 w 22"/>
                <a:gd name="T67" fmla="*/ 1 h 7"/>
                <a:gd name="T68" fmla="*/ 16 w 22"/>
                <a:gd name="T69" fmla="*/ 3 h 7"/>
                <a:gd name="T70" fmla="*/ 16 w 22"/>
                <a:gd name="T71" fmla="*/ 3 h 7"/>
                <a:gd name="T72" fmla="*/ 16 w 22"/>
                <a:gd name="T73" fmla="*/ 3 h 7"/>
                <a:gd name="T74" fmla="*/ 16 w 22"/>
                <a:gd name="T75" fmla="*/ 4 h 7"/>
                <a:gd name="T76" fmla="*/ 16 w 22"/>
                <a:gd name="T77" fmla="*/ 4 h 7"/>
                <a:gd name="T78" fmla="*/ 20 w 22"/>
                <a:gd name="T79" fmla="*/ 4 h 7"/>
                <a:gd name="T80" fmla="*/ 22 w 22"/>
                <a:gd name="T81" fmla="*/ 6 h 7"/>
                <a:gd name="T82" fmla="*/ 21 w 22"/>
                <a:gd name="T83" fmla="*/ 7 h 7"/>
                <a:gd name="T84" fmla="*/ 1 w 22"/>
                <a:gd name="T85" fmla="*/ 7 h 7"/>
                <a:gd name="T86" fmla="*/ 1 w 22"/>
                <a:gd name="T8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2" h="7">
                  <a:moveTo>
                    <a:pt x="1" y="7"/>
                  </a:moveTo>
                  <a:cubicBezTo>
                    <a:pt x="0" y="7"/>
                    <a:pt x="0" y="7"/>
                    <a:pt x="0" y="7"/>
                  </a:cubicBezTo>
                  <a:cubicBezTo>
                    <a:pt x="0" y="7"/>
                    <a:pt x="0" y="7"/>
                    <a:pt x="0" y="6"/>
                  </a:cubicBezTo>
                  <a:cubicBezTo>
                    <a:pt x="0" y="6"/>
                    <a:pt x="0" y="5"/>
                    <a:pt x="0" y="5"/>
                  </a:cubicBezTo>
                  <a:cubicBezTo>
                    <a:pt x="0" y="5"/>
                    <a:pt x="1" y="5"/>
                    <a:pt x="2" y="5"/>
                  </a:cubicBezTo>
                  <a:cubicBezTo>
                    <a:pt x="2" y="5"/>
                    <a:pt x="2" y="5"/>
                    <a:pt x="2" y="5"/>
                  </a:cubicBezTo>
                  <a:cubicBezTo>
                    <a:pt x="3" y="5"/>
                    <a:pt x="3" y="5"/>
                    <a:pt x="4" y="5"/>
                  </a:cubicBezTo>
                  <a:cubicBezTo>
                    <a:pt x="4" y="5"/>
                    <a:pt x="5" y="5"/>
                    <a:pt x="5" y="4"/>
                  </a:cubicBezTo>
                  <a:cubicBezTo>
                    <a:pt x="5" y="4"/>
                    <a:pt x="5" y="4"/>
                    <a:pt x="5" y="4"/>
                  </a:cubicBezTo>
                  <a:cubicBezTo>
                    <a:pt x="5" y="3"/>
                    <a:pt x="5" y="3"/>
                    <a:pt x="5" y="2"/>
                  </a:cubicBezTo>
                  <a:cubicBezTo>
                    <a:pt x="5" y="2"/>
                    <a:pt x="5" y="1"/>
                    <a:pt x="5" y="1"/>
                  </a:cubicBezTo>
                  <a:cubicBezTo>
                    <a:pt x="5" y="1"/>
                    <a:pt x="5" y="0"/>
                    <a:pt x="5" y="0"/>
                  </a:cubicBezTo>
                  <a:cubicBezTo>
                    <a:pt x="6" y="0"/>
                    <a:pt x="6" y="1"/>
                    <a:pt x="6" y="1"/>
                  </a:cubicBezTo>
                  <a:cubicBezTo>
                    <a:pt x="6" y="1"/>
                    <a:pt x="6" y="2"/>
                    <a:pt x="6" y="2"/>
                  </a:cubicBezTo>
                  <a:cubicBezTo>
                    <a:pt x="6" y="3"/>
                    <a:pt x="6" y="3"/>
                    <a:pt x="6" y="4"/>
                  </a:cubicBezTo>
                  <a:cubicBezTo>
                    <a:pt x="6" y="4"/>
                    <a:pt x="6" y="5"/>
                    <a:pt x="6" y="5"/>
                  </a:cubicBezTo>
                  <a:cubicBezTo>
                    <a:pt x="5" y="5"/>
                    <a:pt x="4" y="5"/>
                    <a:pt x="4" y="5"/>
                  </a:cubicBezTo>
                  <a:cubicBezTo>
                    <a:pt x="3" y="5"/>
                    <a:pt x="3" y="5"/>
                    <a:pt x="3" y="6"/>
                  </a:cubicBezTo>
                  <a:cubicBezTo>
                    <a:pt x="2" y="6"/>
                    <a:pt x="2" y="6"/>
                    <a:pt x="2" y="6"/>
                  </a:cubicBezTo>
                  <a:cubicBezTo>
                    <a:pt x="1" y="5"/>
                    <a:pt x="1" y="5"/>
                    <a:pt x="0" y="6"/>
                  </a:cubicBezTo>
                  <a:cubicBezTo>
                    <a:pt x="0" y="6"/>
                    <a:pt x="0" y="6"/>
                    <a:pt x="0" y="6"/>
                  </a:cubicBezTo>
                  <a:cubicBezTo>
                    <a:pt x="0" y="6"/>
                    <a:pt x="0" y="6"/>
                    <a:pt x="0" y="7"/>
                  </a:cubicBezTo>
                  <a:cubicBezTo>
                    <a:pt x="0" y="7"/>
                    <a:pt x="1" y="7"/>
                    <a:pt x="1" y="7"/>
                  </a:cubicBezTo>
                  <a:cubicBezTo>
                    <a:pt x="21" y="7"/>
                    <a:pt x="21" y="7"/>
                    <a:pt x="21" y="7"/>
                  </a:cubicBezTo>
                  <a:cubicBezTo>
                    <a:pt x="21" y="6"/>
                    <a:pt x="21" y="6"/>
                    <a:pt x="21" y="6"/>
                  </a:cubicBezTo>
                  <a:cubicBezTo>
                    <a:pt x="20" y="6"/>
                    <a:pt x="20" y="5"/>
                    <a:pt x="20" y="5"/>
                  </a:cubicBezTo>
                  <a:cubicBezTo>
                    <a:pt x="16" y="5"/>
                    <a:pt x="16" y="5"/>
                    <a:pt x="16" y="5"/>
                  </a:cubicBezTo>
                  <a:cubicBezTo>
                    <a:pt x="16" y="5"/>
                    <a:pt x="16" y="5"/>
                    <a:pt x="15" y="5"/>
                  </a:cubicBezTo>
                  <a:cubicBezTo>
                    <a:pt x="15" y="5"/>
                    <a:pt x="15" y="4"/>
                    <a:pt x="15" y="3"/>
                  </a:cubicBezTo>
                  <a:cubicBezTo>
                    <a:pt x="15" y="3"/>
                    <a:pt x="15" y="3"/>
                    <a:pt x="15" y="3"/>
                  </a:cubicBezTo>
                  <a:cubicBezTo>
                    <a:pt x="15" y="3"/>
                    <a:pt x="15" y="3"/>
                    <a:pt x="15" y="3"/>
                  </a:cubicBezTo>
                  <a:cubicBezTo>
                    <a:pt x="15" y="2"/>
                    <a:pt x="15" y="1"/>
                    <a:pt x="15" y="1"/>
                  </a:cubicBezTo>
                  <a:cubicBezTo>
                    <a:pt x="15" y="1"/>
                    <a:pt x="15" y="0"/>
                    <a:pt x="16" y="0"/>
                  </a:cubicBezTo>
                  <a:cubicBezTo>
                    <a:pt x="16" y="0"/>
                    <a:pt x="16" y="1"/>
                    <a:pt x="16" y="1"/>
                  </a:cubicBezTo>
                  <a:cubicBezTo>
                    <a:pt x="16" y="1"/>
                    <a:pt x="16" y="2"/>
                    <a:pt x="16" y="3"/>
                  </a:cubicBezTo>
                  <a:cubicBezTo>
                    <a:pt x="16" y="3"/>
                    <a:pt x="16" y="3"/>
                    <a:pt x="16" y="3"/>
                  </a:cubicBezTo>
                  <a:cubicBezTo>
                    <a:pt x="16" y="3"/>
                    <a:pt x="16" y="3"/>
                    <a:pt x="16" y="3"/>
                  </a:cubicBezTo>
                  <a:cubicBezTo>
                    <a:pt x="16" y="4"/>
                    <a:pt x="16" y="4"/>
                    <a:pt x="16" y="4"/>
                  </a:cubicBezTo>
                  <a:cubicBezTo>
                    <a:pt x="16" y="4"/>
                    <a:pt x="16" y="4"/>
                    <a:pt x="16" y="4"/>
                  </a:cubicBezTo>
                  <a:cubicBezTo>
                    <a:pt x="20" y="4"/>
                    <a:pt x="20" y="4"/>
                    <a:pt x="20" y="4"/>
                  </a:cubicBezTo>
                  <a:cubicBezTo>
                    <a:pt x="21" y="4"/>
                    <a:pt x="22" y="6"/>
                    <a:pt x="22" y="6"/>
                  </a:cubicBezTo>
                  <a:cubicBezTo>
                    <a:pt x="22" y="7"/>
                    <a:pt x="21" y="7"/>
                    <a:pt x="21" y="7"/>
                  </a:cubicBezTo>
                  <a:cubicBezTo>
                    <a:pt x="1" y="7"/>
                    <a:pt x="1" y="7"/>
                    <a:pt x="1" y="7"/>
                  </a:cubicBezTo>
                  <a:cubicBezTo>
                    <a:pt x="1" y="7"/>
                    <a:pt x="1" y="7"/>
                    <a:pt x="1"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27" name="Freeform 578"/>
            <p:cNvSpPr/>
            <p:nvPr/>
          </p:nvSpPr>
          <p:spPr bwMode="auto">
            <a:xfrm>
              <a:off x="3548" y="1401"/>
              <a:ext cx="98" cy="13"/>
            </a:xfrm>
            <a:custGeom>
              <a:avLst/>
              <a:gdLst>
                <a:gd name="T0" fmla="*/ 13 w 40"/>
                <a:gd name="T1" fmla="*/ 5 h 5"/>
                <a:gd name="T2" fmla="*/ 4 w 40"/>
                <a:gd name="T3" fmla="*/ 5 h 5"/>
                <a:gd name="T4" fmla="*/ 1 w 40"/>
                <a:gd name="T5" fmla="*/ 4 h 5"/>
                <a:gd name="T6" fmla="*/ 0 w 40"/>
                <a:gd name="T7" fmla="*/ 1 h 5"/>
                <a:gd name="T8" fmla="*/ 0 w 40"/>
                <a:gd name="T9" fmla="*/ 0 h 5"/>
                <a:gd name="T10" fmla="*/ 1 w 40"/>
                <a:gd name="T11" fmla="*/ 1 h 5"/>
                <a:gd name="T12" fmla="*/ 1 w 40"/>
                <a:gd name="T13" fmla="*/ 4 h 5"/>
                <a:gd name="T14" fmla="*/ 4 w 40"/>
                <a:gd name="T15" fmla="*/ 4 h 5"/>
                <a:gd name="T16" fmla="*/ 37 w 40"/>
                <a:gd name="T17" fmla="*/ 4 h 5"/>
                <a:gd name="T18" fmla="*/ 38 w 40"/>
                <a:gd name="T19" fmla="*/ 4 h 5"/>
                <a:gd name="T20" fmla="*/ 39 w 40"/>
                <a:gd name="T21" fmla="*/ 1 h 5"/>
                <a:gd name="T22" fmla="*/ 39 w 40"/>
                <a:gd name="T23" fmla="*/ 1 h 5"/>
                <a:gd name="T24" fmla="*/ 40 w 40"/>
                <a:gd name="T25" fmla="*/ 1 h 5"/>
                <a:gd name="T26" fmla="*/ 39 w 40"/>
                <a:gd name="T27" fmla="*/ 4 h 5"/>
                <a:gd name="T28" fmla="*/ 37 w 40"/>
                <a:gd name="T29" fmla="*/ 5 h 5"/>
                <a:gd name="T30" fmla="*/ 13 w 40"/>
                <a:gd name="T31"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 h="5">
                  <a:moveTo>
                    <a:pt x="13" y="5"/>
                  </a:moveTo>
                  <a:cubicBezTo>
                    <a:pt x="10" y="5"/>
                    <a:pt x="7" y="5"/>
                    <a:pt x="4" y="5"/>
                  </a:cubicBezTo>
                  <a:cubicBezTo>
                    <a:pt x="2" y="5"/>
                    <a:pt x="1" y="5"/>
                    <a:pt x="1" y="4"/>
                  </a:cubicBezTo>
                  <a:cubicBezTo>
                    <a:pt x="0" y="3"/>
                    <a:pt x="0" y="2"/>
                    <a:pt x="0" y="1"/>
                  </a:cubicBezTo>
                  <a:cubicBezTo>
                    <a:pt x="0" y="1"/>
                    <a:pt x="0" y="0"/>
                    <a:pt x="0" y="0"/>
                  </a:cubicBezTo>
                  <a:cubicBezTo>
                    <a:pt x="0" y="0"/>
                    <a:pt x="1" y="1"/>
                    <a:pt x="1" y="1"/>
                  </a:cubicBezTo>
                  <a:cubicBezTo>
                    <a:pt x="1" y="2"/>
                    <a:pt x="1" y="3"/>
                    <a:pt x="1" y="4"/>
                  </a:cubicBezTo>
                  <a:cubicBezTo>
                    <a:pt x="2" y="4"/>
                    <a:pt x="2" y="4"/>
                    <a:pt x="4" y="4"/>
                  </a:cubicBezTo>
                  <a:cubicBezTo>
                    <a:pt x="15" y="4"/>
                    <a:pt x="34" y="4"/>
                    <a:pt x="37" y="4"/>
                  </a:cubicBezTo>
                  <a:cubicBezTo>
                    <a:pt x="37" y="4"/>
                    <a:pt x="38" y="4"/>
                    <a:pt x="38" y="4"/>
                  </a:cubicBezTo>
                  <a:cubicBezTo>
                    <a:pt x="39" y="3"/>
                    <a:pt x="39" y="2"/>
                    <a:pt x="39" y="1"/>
                  </a:cubicBezTo>
                  <a:cubicBezTo>
                    <a:pt x="39" y="1"/>
                    <a:pt x="39" y="1"/>
                    <a:pt x="39" y="1"/>
                  </a:cubicBezTo>
                  <a:cubicBezTo>
                    <a:pt x="39" y="1"/>
                    <a:pt x="39" y="1"/>
                    <a:pt x="40" y="1"/>
                  </a:cubicBezTo>
                  <a:cubicBezTo>
                    <a:pt x="40" y="2"/>
                    <a:pt x="40" y="4"/>
                    <a:pt x="39" y="4"/>
                  </a:cubicBezTo>
                  <a:cubicBezTo>
                    <a:pt x="38" y="5"/>
                    <a:pt x="38" y="5"/>
                    <a:pt x="37" y="5"/>
                  </a:cubicBezTo>
                  <a:cubicBezTo>
                    <a:pt x="34" y="5"/>
                    <a:pt x="23" y="5"/>
                    <a:pt x="13"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28" name="Freeform 579"/>
            <p:cNvSpPr/>
            <p:nvPr/>
          </p:nvSpPr>
          <p:spPr bwMode="auto">
            <a:xfrm>
              <a:off x="3550" y="1409"/>
              <a:ext cx="3" cy="2"/>
            </a:xfrm>
            <a:custGeom>
              <a:avLst/>
              <a:gdLst>
                <a:gd name="T0" fmla="*/ 0 w 1"/>
                <a:gd name="T1" fmla="*/ 1 h 1"/>
                <a:gd name="T2" fmla="*/ 0 w 1"/>
                <a:gd name="T3" fmla="*/ 1 h 1"/>
                <a:gd name="T4" fmla="*/ 0 w 1"/>
                <a:gd name="T5" fmla="*/ 1 h 1"/>
                <a:gd name="T6" fmla="*/ 0 w 1"/>
                <a:gd name="T7" fmla="*/ 0 h 1"/>
                <a:gd name="T8" fmla="*/ 1 w 1"/>
                <a:gd name="T9" fmla="*/ 0 h 1"/>
                <a:gd name="T10" fmla="*/ 1 w 1"/>
                <a:gd name="T11" fmla="*/ 0 h 1"/>
                <a:gd name="T12" fmla="*/ 0 w 1"/>
                <a:gd name="T13" fmla="*/ 1 h 1"/>
                <a:gd name="T14" fmla="*/ 0 w 1"/>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0" y="1"/>
                  </a:moveTo>
                  <a:cubicBezTo>
                    <a:pt x="0" y="1"/>
                    <a:pt x="0" y="1"/>
                    <a:pt x="0" y="1"/>
                  </a:cubicBezTo>
                  <a:cubicBezTo>
                    <a:pt x="0" y="1"/>
                    <a:pt x="0" y="1"/>
                    <a:pt x="0" y="1"/>
                  </a:cubicBezTo>
                  <a:cubicBezTo>
                    <a:pt x="0" y="0"/>
                    <a:pt x="0" y="0"/>
                    <a:pt x="0" y="0"/>
                  </a:cubicBezTo>
                  <a:cubicBezTo>
                    <a:pt x="1" y="0"/>
                    <a:pt x="1" y="0"/>
                    <a:pt x="1" y="0"/>
                  </a:cubicBezTo>
                  <a:cubicBezTo>
                    <a:pt x="1" y="0"/>
                    <a:pt x="1" y="0"/>
                    <a:pt x="1" y="0"/>
                  </a:cubicBezTo>
                  <a:cubicBezTo>
                    <a:pt x="1" y="0"/>
                    <a:pt x="1"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29" name="Freeform 580"/>
            <p:cNvSpPr/>
            <p:nvPr/>
          </p:nvSpPr>
          <p:spPr bwMode="auto">
            <a:xfrm>
              <a:off x="3553" y="1409"/>
              <a:ext cx="5" cy="5"/>
            </a:xfrm>
            <a:custGeom>
              <a:avLst/>
              <a:gdLst>
                <a:gd name="T0" fmla="*/ 0 w 2"/>
                <a:gd name="T1" fmla="*/ 2 h 2"/>
                <a:gd name="T2" fmla="*/ 0 w 2"/>
                <a:gd name="T3" fmla="*/ 2 h 2"/>
                <a:gd name="T4" fmla="*/ 0 w 2"/>
                <a:gd name="T5" fmla="*/ 1 h 2"/>
                <a:gd name="T6" fmla="*/ 1 w 2"/>
                <a:gd name="T7" fmla="*/ 0 h 2"/>
                <a:gd name="T8" fmla="*/ 2 w 2"/>
                <a:gd name="T9" fmla="*/ 0 h 2"/>
                <a:gd name="T10" fmla="*/ 2 w 2"/>
                <a:gd name="T11" fmla="*/ 0 h 2"/>
                <a:gd name="T12" fmla="*/ 0 w 2"/>
                <a:gd name="T13" fmla="*/ 2 h 2"/>
                <a:gd name="T14" fmla="*/ 0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2"/>
                  </a:moveTo>
                  <a:cubicBezTo>
                    <a:pt x="0" y="2"/>
                    <a:pt x="0" y="2"/>
                    <a:pt x="0" y="2"/>
                  </a:cubicBezTo>
                  <a:cubicBezTo>
                    <a:pt x="0" y="2"/>
                    <a:pt x="0" y="1"/>
                    <a:pt x="0" y="1"/>
                  </a:cubicBezTo>
                  <a:cubicBezTo>
                    <a:pt x="0" y="1"/>
                    <a:pt x="1" y="0"/>
                    <a:pt x="1" y="0"/>
                  </a:cubicBezTo>
                  <a:cubicBezTo>
                    <a:pt x="1" y="0"/>
                    <a:pt x="2" y="0"/>
                    <a:pt x="2" y="0"/>
                  </a:cubicBezTo>
                  <a:cubicBezTo>
                    <a:pt x="2" y="0"/>
                    <a:pt x="2" y="0"/>
                    <a:pt x="2" y="0"/>
                  </a:cubicBezTo>
                  <a:cubicBezTo>
                    <a:pt x="1" y="1"/>
                    <a:pt x="1" y="1"/>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30" name="Freeform 581"/>
            <p:cNvSpPr/>
            <p:nvPr/>
          </p:nvSpPr>
          <p:spPr bwMode="auto">
            <a:xfrm>
              <a:off x="3558" y="1409"/>
              <a:ext cx="2" cy="5"/>
            </a:xfrm>
            <a:custGeom>
              <a:avLst/>
              <a:gdLst>
                <a:gd name="T0" fmla="*/ 0 w 1"/>
                <a:gd name="T1" fmla="*/ 2 h 2"/>
                <a:gd name="T2" fmla="*/ 0 w 1"/>
                <a:gd name="T3" fmla="*/ 2 h 2"/>
                <a:gd name="T4" fmla="*/ 0 w 1"/>
                <a:gd name="T5" fmla="*/ 1 h 2"/>
                <a:gd name="T6" fmla="*/ 0 w 1"/>
                <a:gd name="T7" fmla="*/ 0 h 2"/>
                <a:gd name="T8" fmla="*/ 1 w 1"/>
                <a:gd name="T9" fmla="*/ 0 h 2"/>
                <a:gd name="T10" fmla="*/ 1 w 1"/>
                <a:gd name="T11" fmla="*/ 0 h 2"/>
                <a:gd name="T12" fmla="*/ 0 w 1"/>
                <a:gd name="T13" fmla="*/ 1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1"/>
                    <a:pt x="0" y="1"/>
                  </a:cubicBezTo>
                  <a:cubicBezTo>
                    <a:pt x="0" y="1"/>
                    <a:pt x="0" y="0"/>
                    <a:pt x="0" y="0"/>
                  </a:cubicBezTo>
                  <a:cubicBezTo>
                    <a:pt x="1" y="0"/>
                    <a:pt x="1" y="0"/>
                    <a:pt x="1" y="0"/>
                  </a:cubicBezTo>
                  <a:cubicBezTo>
                    <a:pt x="1" y="0"/>
                    <a:pt x="1" y="0"/>
                    <a:pt x="1" y="0"/>
                  </a:cubicBezTo>
                  <a:cubicBezTo>
                    <a:pt x="1" y="1"/>
                    <a:pt x="0" y="1"/>
                    <a:pt x="0" y="1"/>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31" name="Freeform 582"/>
            <p:cNvSpPr/>
            <p:nvPr/>
          </p:nvSpPr>
          <p:spPr bwMode="auto">
            <a:xfrm>
              <a:off x="3560" y="1409"/>
              <a:ext cx="5" cy="5"/>
            </a:xfrm>
            <a:custGeom>
              <a:avLst/>
              <a:gdLst>
                <a:gd name="T0" fmla="*/ 0 w 2"/>
                <a:gd name="T1" fmla="*/ 2 h 2"/>
                <a:gd name="T2" fmla="*/ 0 w 2"/>
                <a:gd name="T3" fmla="*/ 2 h 2"/>
                <a:gd name="T4" fmla="*/ 0 w 2"/>
                <a:gd name="T5" fmla="*/ 1 h 2"/>
                <a:gd name="T6" fmla="*/ 1 w 2"/>
                <a:gd name="T7" fmla="*/ 0 h 2"/>
                <a:gd name="T8" fmla="*/ 1 w 2"/>
                <a:gd name="T9" fmla="*/ 0 h 2"/>
                <a:gd name="T10" fmla="*/ 1 w 2"/>
                <a:gd name="T11" fmla="*/ 0 h 2"/>
                <a:gd name="T12" fmla="*/ 1 w 2"/>
                <a:gd name="T13" fmla="*/ 2 h 2"/>
                <a:gd name="T14" fmla="*/ 0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2"/>
                  </a:moveTo>
                  <a:cubicBezTo>
                    <a:pt x="0" y="2"/>
                    <a:pt x="0" y="2"/>
                    <a:pt x="0" y="2"/>
                  </a:cubicBezTo>
                  <a:cubicBezTo>
                    <a:pt x="0" y="2"/>
                    <a:pt x="0" y="2"/>
                    <a:pt x="0" y="1"/>
                  </a:cubicBezTo>
                  <a:cubicBezTo>
                    <a:pt x="0" y="1"/>
                    <a:pt x="1" y="0"/>
                    <a:pt x="1" y="0"/>
                  </a:cubicBezTo>
                  <a:cubicBezTo>
                    <a:pt x="1" y="0"/>
                    <a:pt x="1" y="0"/>
                    <a:pt x="1" y="0"/>
                  </a:cubicBezTo>
                  <a:cubicBezTo>
                    <a:pt x="1" y="0"/>
                    <a:pt x="2" y="0"/>
                    <a:pt x="1" y="0"/>
                  </a:cubicBezTo>
                  <a:cubicBezTo>
                    <a:pt x="1" y="1"/>
                    <a:pt x="1" y="1"/>
                    <a:pt x="1"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32" name="Freeform 583"/>
            <p:cNvSpPr/>
            <p:nvPr/>
          </p:nvSpPr>
          <p:spPr bwMode="auto">
            <a:xfrm>
              <a:off x="3563" y="1409"/>
              <a:ext cx="5" cy="5"/>
            </a:xfrm>
            <a:custGeom>
              <a:avLst/>
              <a:gdLst>
                <a:gd name="T0" fmla="*/ 1 w 2"/>
                <a:gd name="T1" fmla="*/ 2 h 2"/>
                <a:gd name="T2" fmla="*/ 1 w 2"/>
                <a:gd name="T3" fmla="*/ 2 h 2"/>
                <a:gd name="T4" fmla="*/ 1 w 2"/>
                <a:gd name="T5" fmla="*/ 1 h 2"/>
                <a:gd name="T6" fmla="*/ 2 w 2"/>
                <a:gd name="T7" fmla="*/ 0 h 2"/>
                <a:gd name="T8" fmla="*/ 2 w 2"/>
                <a:gd name="T9" fmla="*/ 0 h 2"/>
                <a:gd name="T10" fmla="*/ 2 w 2"/>
                <a:gd name="T11" fmla="*/ 0 h 2"/>
                <a:gd name="T12" fmla="*/ 1 w 2"/>
                <a:gd name="T13" fmla="*/ 2 h 2"/>
                <a:gd name="T14" fmla="*/ 1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1" y="2"/>
                  </a:moveTo>
                  <a:cubicBezTo>
                    <a:pt x="1" y="2"/>
                    <a:pt x="1" y="2"/>
                    <a:pt x="1" y="2"/>
                  </a:cubicBezTo>
                  <a:cubicBezTo>
                    <a:pt x="0" y="2"/>
                    <a:pt x="0" y="1"/>
                    <a:pt x="1" y="1"/>
                  </a:cubicBezTo>
                  <a:cubicBezTo>
                    <a:pt x="1" y="1"/>
                    <a:pt x="1" y="0"/>
                    <a:pt x="2" y="0"/>
                  </a:cubicBezTo>
                  <a:cubicBezTo>
                    <a:pt x="2" y="0"/>
                    <a:pt x="2" y="0"/>
                    <a:pt x="2" y="0"/>
                  </a:cubicBezTo>
                  <a:cubicBezTo>
                    <a:pt x="2" y="0"/>
                    <a:pt x="2" y="0"/>
                    <a:pt x="2" y="0"/>
                  </a:cubicBezTo>
                  <a:cubicBezTo>
                    <a:pt x="2" y="1"/>
                    <a:pt x="1" y="1"/>
                    <a:pt x="1" y="2"/>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33" name="Freeform 584"/>
            <p:cNvSpPr/>
            <p:nvPr/>
          </p:nvSpPr>
          <p:spPr bwMode="auto">
            <a:xfrm>
              <a:off x="3568" y="1406"/>
              <a:ext cx="5" cy="8"/>
            </a:xfrm>
            <a:custGeom>
              <a:avLst/>
              <a:gdLst>
                <a:gd name="T0" fmla="*/ 1 w 2"/>
                <a:gd name="T1" fmla="*/ 3 h 3"/>
                <a:gd name="T2" fmla="*/ 0 w 2"/>
                <a:gd name="T3" fmla="*/ 3 h 3"/>
                <a:gd name="T4" fmla="*/ 0 w 2"/>
                <a:gd name="T5" fmla="*/ 3 h 3"/>
                <a:gd name="T6" fmla="*/ 2 w 2"/>
                <a:gd name="T7" fmla="*/ 1 h 3"/>
                <a:gd name="T8" fmla="*/ 2 w 2"/>
                <a:gd name="T9" fmla="*/ 1 h 3"/>
                <a:gd name="T10" fmla="*/ 2 w 2"/>
                <a:gd name="T11" fmla="*/ 1 h 3"/>
                <a:gd name="T12" fmla="*/ 1 w 2"/>
                <a:gd name="T13" fmla="*/ 3 h 3"/>
                <a:gd name="T14" fmla="*/ 1 w 2"/>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1" y="3"/>
                  </a:moveTo>
                  <a:cubicBezTo>
                    <a:pt x="1" y="3"/>
                    <a:pt x="0" y="3"/>
                    <a:pt x="0" y="3"/>
                  </a:cubicBezTo>
                  <a:cubicBezTo>
                    <a:pt x="0" y="3"/>
                    <a:pt x="0" y="3"/>
                    <a:pt x="0" y="3"/>
                  </a:cubicBezTo>
                  <a:cubicBezTo>
                    <a:pt x="2" y="1"/>
                    <a:pt x="2" y="1"/>
                    <a:pt x="2" y="1"/>
                  </a:cubicBezTo>
                  <a:cubicBezTo>
                    <a:pt x="2" y="0"/>
                    <a:pt x="2" y="0"/>
                    <a:pt x="2" y="1"/>
                  </a:cubicBezTo>
                  <a:cubicBezTo>
                    <a:pt x="2" y="1"/>
                    <a:pt x="2" y="1"/>
                    <a:pt x="2" y="1"/>
                  </a:cubicBezTo>
                  <a:cubicBezTo>
                    <a:pt x="1" y="3"/>
                    <a:pt x="1" y="3"/>
                    <a:pt x="1" y="3"/>
                  </a:cubicBezTo>
                  <a:cubicBezTo>
                    <a:pt x="1" y="3"/>
                    <a:pt x="1" y="3"/>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34" name="Freeform 585"/>
            <p:cNvSpPr/>
            <p:nvPr/>
          </p:nvSpPr>
          <p:spPr bwMode="auto">
            <a:xfrm>
              <a:off x="3573" y="1409"/>
              <a:ext cx="4" cy="5"/>
            </a:xfrm>
            <a:custGeom>
              <a:avLst/>
              <a:gdLst>
                <a:gd name="T0" fmla="*/ 0 w 2"/>
                <a:gd name="T1" fmla="*/ 2 h 2"/>
                <a:gd name="T2" fmla="*/ 0 w 2"/>
                <a:gd name="T3" fmla="*/ 2 h 2"/>
                <a:gd name="T4" fmla="*/ 0 w 2"/>
                <a:gd name="T5" fmla="*/ 1 h 2"/>
                <a:gd name="T6" fmla="*/ 1 w 2"/>
                <a:gd name="T7" fmla="*/ 0 h 2"/>
                <a:gd name="T8" fmla="*/ 2 w 2"/>
                <a:gd name="T9" fmla="*/ 0 h 2"/>
                <a:gd name="T10" fmla="*/ 2 w 2"/>
                <a:gd name="T11" fmla="*/ 0 h 2"/>
                <a:gd name="T12" fmla="*/ 1 w 2"/>
                <a:gd name="T13" fmla="*/ 2 h 2"/>
                <a:gd name="T14" fmla="*/ 1 w 2"/>
                <a:gd name="T15" fmla="*/ 2 h 2"/>
                <a:gd name="T16" fmla="*/ 1 w 2"/>
                <a:gd name="T17" fmla="*/ 2 h 2"/>
                <a:gd name="T18" fmla="*/ 0 w 2"/>
                <a:gd name="T19"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2">
                  <a:moveTo>
                    <a:pt x="0" y="2"/>
                  </a:moveTo>
                  <a:cubicBezTo>
                    <a:pt x="0" y="2"/>
                    <a:pt x="0" y="2"/>
                    <a:pt x="0" y="2"/>
                  </a:cubicBezTo>
                  <a:cubicBezTo>
                    <a:pt x="0" y="2"/>
                    <a:pt x="0" y="1"/>
                    <a:pt x="0" y="1"/>
                  </a:cubicBezTo>
                  <a:cubicBezTo>
                    <a:pt x="1" y="0"/>
                    <a:pt x="1" y="0"/>
                    <a:pt x="1" y="0"/>
                  </a:cubicBezTo>
                  <a:cubicBezTo>
                    <a:pt x="1" y="0"/>
                    <a:pt x="2" y="0"/>
                    <a:pt x="2" y="0"/>
                  </a:cubicBezTo>
                  <a:cubicBezTo>
                    <a:pt x="2" y="0"/>
                    <a:pt x="2" y="0"/>
                    <a:pt x="2" y="0"/>
                  </a:cubicBezTo>
                  <a:cubicBezTo>
                    <a:pt x="1" y="2"/>
                    <a:pt x="1" y="2"/>
                    <a:pt x="1" y="2"/>
                  </a:cubicBezTo>
                  <a:cubicBezTo>
                    <a:pt x="1" y="2"/>
                    <a:pt x="1" y="2"/>
                    <a:pt x="1" y="2"/>
                  </a:cubicBezTo>
                  <a:cubicBezTo>
                    <a:pt x="1" y="2"/>
                    <a:pt x="1" y="2"/>
                    <a:pt x="1" y="2"/>
                  </a:cubicBezTo>
                  <a:cubicBezTo>
                    <a:pt x="1" y="2"/>
                    <a:pt x="1"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35" name="Freeform 586"/>
            <p:cNvSpPr/>
            <p:nvPr/>
          </p:nvSpPr>
          <p:spPr bwMode="auto">
            <a:xfrm>
              <a:off x="3577" y="1409"/>
              <a:ext cx="5" cy="5"/>
            </a:xfrm>
            <a:custGeom>
              <a:avLst/>
              <a:gdLst>
                <a:gd name="T0" fmla="*/ 0 w 2"/>
                <a:gd name="T1" fmla="*/ 2 h 2"/>
                <a:gd name="T2" fmla="*/ 0 w 2"/>
                <a:gd name="T3" fmla="*/ 2 h 2"/>
                <a:gd name="T4" fmla="*/ 0 w 2"/>
                <a:gd name="T5" fmla="*/ 2 h 2"/>
                <a:gd name="T6" fmla="*/ 0 w 2"/>
                <a:gd name="T7" fmla="*/ 1 h 2"/>
                <a:gd name="T8" fmla="*/ 0 w 2"/>
                <a:gd name="T9" fmla="*/ 1 h 2"/>
                <a:gd name="T10" fmla="*/ 1 w 2"/>
                <a:gd name="T11" fmla="*/ 0 h 2"/>
                <a:gd name="T12" fmla="*/ 2 w 2"/>
                <a:gd name="T13" fmla="*/ 0 h 2"/>
                <a:gd name="T14" fmla="*/ 2 w 2"/>
                <a:gd name="T15" fmla="*/ 0 h 2"/>
                <a:gd name="T16" fmla="*/ 1 w 2"/>
                <a:gd name="T17" fmla="*/ 2 h 2"/>
                <a:gd name="T18" fmla="*/ 0 w 2"/>
                <a:gd name="T19"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2">
                  <a:moveTo>
                    <a:pt x="0" y="2"/>
                  </a:moveTo>
                  <a:cubicBezTo>
                    <a:pt x="0" y="2"/>
                    <a:pt x="0" y="2"/>
                    <a:pt x="0" y="2"/>
                  </a:cubicBezTo>
                  <a:cubicBezTo>
                    <a:pt x="0" y="2"/>
                    <a:pt x="0" y="2"/>
                    <a:pt x="0" y="2"/>
                  </a:cubicBezTo>
                  <a:cubicBezTo>
                    <a:pt x="0" y="1"/>
                    <a:pt x="0" y="1"/>
                    <a:pt x="0" y="1"/>
                  </a:cubicBezTo>
                  <a:cubicBezTo>
                    <a:pt x="0" y="1"/>
                    <a:pt x="0" y="1"/>
                    <a:pt x="0" y="1"/>
                  </a:cubicBezTo>
                  <a:cubicBezTo>
                    <a:pt x="0" y="1"/>
                    <a:pt x="1" y="0"/>
                    <a:pt x="1" y="0"/>
                  </a:cubicBezTo>
                  <a:cubicBezTo>
                    <a:pt x="1" y="0"/>
                    <a:pt x="1" y="0"/>
                    <a:pt x="2" y="0"/>
                  </a:cubicBezTo>
                  <a:cubicBezTo>
                    <a:pt x="2" y="0"/>
                    <a:pt x="2" y="0"/>
                    <a:pt x="2" y="0"/>
                  </a:cubicBezTo>
                  <a:cubicBezTo>
                    <a:pt x="1" y="1"/>
                    <a:pt x="1" y="1"/>
                    <a:pt x="1" y="2"/>
                  </a:cubicBezTo>
                  <a:cubicBezTo>
                    <a:pt x="1"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36" name="Freeform 587"/>
            <p:cNvSpPr/>
            <p:nvPr/>
          </p:nvSpPr>
          <p:spPr bwMode="auto">
            <a:xfrm>
              <a:off x="3580" y="1406"/>
              <a:ext cx="7" cy="8"/>
            </a:xfrm>
            <a:custGeom>
              <a:avLst/>
              <a:gdLst>
                <a:gd name="T0" fmla="*/ 1 w 3"/>
                <a:gd name="T1" fmla="*/ 3 h 3"/>
                <a:gd name="T2" fmla="*/ 1 w 3"/>
                <a:gd name="T3" fmla="*/ 3 h 3"/>
                <a:gd name="T4" fmla="*/ 1 w 3"/>
                <a:gd name="T5" fmla="*/ 3 h 3"/>
                <a:gd name="T6" fmla="*/ 2 w 3"/>
                <a:gd name="T7" fmla="*/ 1 h 3"/>
                <a:gd name="T8" fmla="*/ 2 w 3"/>
                <a:gd name="T9" fmla="*/ 1 h 3"/>
                <a:gd name="T10" fmla="*/ 2 w 3"/>
                <a:gd name="T11" fmla="*/ 1 h 3"/>
                <a:gd name="T12" fmla="*/ 3 w 3"/>
                <a:gd name="T13" fmla="*/ 1 h 3"/>
                <a:gd name="T14" fmla="*/ 2 w 3"/>
                <a:gd name="T15" fmla="*/ 2 h 3"/>
                <a:gd name="T16" fmla="*/ 1 w 3"/>
                <a:gd name="T17" fmla="*/ 3 h 3"/>
                <a:gd name="T18" fmla="*/ 1 w 3"/>
                <a:gd name="T19"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3">
                  <a:moveTo>
                    <a:pt x="1" y="3"/>
                  </a:moveTo>
                  <a:cubicBezTo>
                    <a:pt x="1" y="3"/>
                    <a:pt x="1" y="3"/>
                    <a:pt x="1" y="3"/>
                  </a:cubicBezTo>
                  <a:cubicBezTo>
                    <a:pt x="0" y="3"/>
                    <a:pt x="0" y="3"/>
                    <a:pt x="1" y="3"/>
                  </a:cubicBezTo>
                  <a:cubicBezTo>
                    <a:pt x="2" y="1"/>
                    <a:pt x="2" y="1"/>
                    <a:pt x="2" y="1"/>
                  </a:cubicBezTo>
                  <a:cubicBezTo>
                    <a:pt x="2" y="1"/>
                    <a:pt x="2" y="1"/>
                    <a:pt x="2" y="1"/>
                  </a:cubicBezTo>
                  <a:cubicBezTo>
                    <a:pt x="2" y="0"/>
                    <a:pt x="2" y="0"/>
                    <a:pt x="2" y="1"/>
                  </a:cubicBezTo>
                  <a:cubicBezTo>
                    <a:pt x="3" y="1"/>
                    <a:pt x="3" y="1"/>
                    <a:pt x="3" y="1"/>
                  </a:cubicBezTo>
                  <a:cubicBezTo>
                    <a:pt x="2" y="1"/>
                    <a:pt x="2" y="1"/>
                    <a:pt x="2" y="2"/>
                  </a:cubicBezTo>
                  <a:cubicBezTo>
                    <a:pt x="1" y="3"/>
                    <a:pt x="1" y="3"/>
                    <a:pt x="1" y="3"/>
                  </a:cubicBezTo>
                  <a:cubicBezTo>
                    <a:pt x="1" y="3"/>
                    <a:pt x="1" y="3"/>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37" name="Freeform 588"/>
            <p:cNvSpPr/>
            <p:nvPr/>
          </p:nvSpPr>
          <p:spPr bwMode="auto">
            <a:xfrm>
              <a:off x="3587" y="1406"/>
              <a:ext cx="5" cy="8"/>
            </a:xfrm>
            <a:custGeom>
              <a:avLst/>
              <a:gdLst>
                <a:gd name="T0" fmla="*/ 1 w 2"/>
                <a:gd name="T1" fmla="*/ 3 h 3"/>
                <a:gd name="T2" fmla="*/ 0 w 2"/>
                <a:gd name="T3" fmla="*/ 3 h 3"/>
                <a:gd name="T4" fmla="*/ 0 w 2"/>
                <a:gd name="T5" fmla="*/ 2 h 3"/>
                <a:gd name="T6" fmla="*/ 1 w 2"/>
                <a:gd name="T7" fmla="*/ 1 h 3"/>
                <a:gd name="T8" fmla="*/ 2 w 2"/>
                <a:gd name="T9" fmla="*/ 1 h 3"/>
                <a:gd name="T10" fmla="*/ 2 w 2"/>
                <a:gd name="T11" fmla="*/ 1 h 3"/>
                <a:gd name="T12" fmla="*/ 1 w 2"/>
                <a:gd name="T13" fmla="*/ 3 h 3"/>
                <a:gd name="T14" fmla="*/ 1 w 2"/>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1" y="3"/>
                  </a:moveTo>
                  <a:cubicBezTo>
                    <a:pt x="1" y="3"/>
                    <a:pt x="1" y="3"/>
                    <a:pt x="0" y="3"/>
                  </a:cubicBezTo>
                  <a:cubicBezTo>
                    <a:pt x="0" y="3"/>
                    <a:pt x="0" y="2"/>
                    <a:pt x="0" y="2"/>
                  </a:cubicBezTo>
                  <a:cubicBezTo>
                    <a:pt x="1" y="2"/>
                    <a:pt x="1" y="1"/>
                    <a:pt x="1" y="1"/>
                  </a:cubicBezTo>
                  <a:cubicBezTo>
                    <a:pt x="1" y="1"/>
                    <a:pt x="2" y="0"/>
                    <a:pt x="2" y="1"/>
                  </a:cubicBezTo>
                  <a:cubicBezTo>
                    <a:pt x="2" y="1"/>
                    <a:pt x="2" y="1"/>
                    <a:pt x="2" y="1"/>
                  </a:cubicBezTo>
                  <a:cubicBezTo>
                    <a:pt x="2" y="2"/>
                    <a:pt x="1" y="2"/>
                    <a:pt x="1" y="3"/>
                  </a:cubicBezTo>
                  <a:cubicBezTo>
                    <a:pt x="1" y="3"/>
                    <a:pt x="1" y="3"/>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38" name="Freeform 589"/>
            <p:cNvSpPr/>
            <p:nvPr/>
          </p:nvSpPr>
          <p:spPr bwMode="auto">
            <a:xfrm>
              <a:off x="3592" y="1406"/>
              <a:ext cx="5" cy="8"/>
            </a:xfrm>
            <a:custGeom>
              <a:avLst/>
              <a:gdLst>
                <a:gd name="T0" fmla="*/ 0 w 2"/>
                <a:gd name="T1" fmla="*/ 3 h 3"/>
                <a:gd name="T2" fmla="*/ 0 w 2"/>
                <a:gd name="T3" fmla="*/ 3 h 3"/>
                <a:gd name="T4" fmla="*/ 0 w 2"/>
                <a:gd name="T5" fmla="*/ 2 h 3"/>
                <a:gd name="T6" fmla="*/ 1 w 2"/>
                <a:gd name="T7" fmla="*/ 1 h 3"/>
                <a:gd name="T8" fmla="*/ 1 w 2"/>
                <a:gd name="T9" fmla="*/ 1 h 3"/>
                <a:gd name="T10" fmla="*/ 2 w 2"/>
                <a:gd name="T11" fmla="*/ 1 h 3"/>
                <a:gd name="T12" fmla="*/ 1 w 2"/>
                <a:gd name="T13" fmla="*/ 3 h 3"/>
                <a:gd name="T14" fmla="*/ 0 w 2"/>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0" y="3"/>
                  </a:moveTo>
                  <a:cubicBezTo>
                    <a:pt x="0" y="3"/>
                    <a:pt x="0" y="3"/>
                    <a:pt x="0" y="3"/>
                  </a:cubicBezTo>
                  <a:cubicBezTo>
                    <a:pt x="0" y="3"/>
                    <a:pt x="0" y="3"/>
                    <a:pt x="0" y="2"/>
                  </a:cubicBezTo>
                  <a:cubicBezTo>
                    <a:pt x="0" y="2"/>
                    <a:pt x="1" y="1"/>
                    <a:pt x="1" y="1"/>
                  </a:cubicBezTo>
                  <a:cubicBezTo>
                    <a:pt x="1" y="1"/>
                    <a:pt x="1" y="0"/>
                    <a:pt x="1" y="1"/>
                  </a:cubicBezTo>
                  <a:cubicBezTo>
                    <a:pt x="2" y="1"/>
                    <a:pt x="2" y="1"/>
                    <a:pt x="2" y="1"/>
                  </a:cubicBezTo>
                  <a:cubicBezTo>
                    <a:pt x="1" y="2"/>
                    <a:pt x="1" y="2"/>
                    <a:pt x="1" y="3"/>
                  </a:cubicBezTo>
                  <a:cubicBezTo>
                    <a:pt x="0" y="3"/>
                    <a:pt x="0" y="3"/>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39" name="Freeform 590"/>
            <p:cNvSpPr/>
            <p:nvPr/>
          </p:nvSpPr>
          <p:spPr bwMode="auto">
            <a:xfrm>
              <a:off x="3595" y="1409"/>
              <a:ext cx="5" cy="5"/>
            </a:xfrm>
            <a:custGeom>
              <a:avLst/>
              <a:gdLst>
                <a:gd name="T0" fmla="*/ 0 w 2"/>
                <a:gd name="T1" fmla="*/ 2 h 2"/>
                <a:gd name="T2" fmla="*/ 0 w 2"/>
                <a:gd name="T3" fmla="*/ 2 h 2"/>
                <a:gd name="T4" fmla="*/ 0 w 2"/>
                <a:gd name="T5" fmla="*/ 2 h 2"/>
                <a:gd name="T6" fmla="*/ 1 w 2"/>
                <a:gd name="T7" fmla="*/ 0 h 2"/>
                <a:gd name="T8" fmla="*/ 1 w 2"/>
                <a:gd name="T9" fmla="*/ 0 h 2"/>
                <a:gd name="T10" fmla="*/ 1 w 2"/>
                <a:gd name="T11" fmla="*/ 0 h 2"/>
                <a:gd name="T12" fmla="*/ 1 w 2"/>
                <a:gd name="T13" fmla="*/ 2 h 2"/>
                <a:gd name="T14" fmla="*/ 0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2"/>
                  </a:moveTo>
                  <a:cubicBezTo>
                    <a:pt x="0" y="2"/>
                    <a:pt x="0" y="2"/>
                    <a:pt x="0" y="2"/>
                  </a:cubicBezTo>
                  <a:cubicBezTo>
                    <a:pt x="0" y="2"/>
                    <a:pt x="0" y="2"/>
                    <a:pt x="0" y="2"/>
                  </a:cubicBezTo>
                  <a:cubicBezTo>
                    <a:pt x="0" y="1"/>
                    <a:pt x="1" y="1"/>
                    <a:pt x="1" y="0"/>
                  </a:cubicBezTo>
                  <a:cubicBezTo>
                    <a:pt x="1" y="0"/>
                    <a:pt x="1" y="0"/>
                    <a:pt x="1" y="0"/>
                  </a:cubicBezTo>
                  <a:cubicBezTo>
                    <a:pt x="1" y="0"/>
                    <a:pt x="2" y="0"/>
                    <a:pt x="1" y="0"/>
                  </a:cubicBezTo>
                  <a:cubicBezTo>
                    <a:pt x="1" y="1"/>
                    <a:pt x="1" y="1"/>
                    <a:pt x="1" y="2"/>
                  </a:cubicBezTo>
                  <a:cubicBezTo>
                    <a:pt x="1"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40" name="Freeform 591"/>
            <p:cNvSpPr/>
            <p:nvPr/>
          </p:nvSpPr>
          <p:spPr bwMode="auto">
            <a:xfrm>
              <a:off x="3597" y="1409"/>
              <a:ext cx="5" cy="5"/>
            </a:xfrm>
            <a:custGeom>
              <a:avLst/>
              <a:gdLst>
                <a:gd name="T0" fmla="*/ 0 w 2"/>
                <a:gd name="T1" fmla="*/ 2 h 2"/>
                <a:gd name="T2" fmla="*/ 0 w 2"/>
                <a:gd name="T3" fmla="*/ 2 h 2"/>
                <a:gd name="T4" fmla="*/ 0 w 2"/>
                <a:gd name="T5" fmla="*/ 2 h 2"/>
                <a:gd name="T6" fmla="*/ 1 w 2"/>
                <a:gd name="T7" fmla="*/ 0 h 2"/>
                <a:gd name="T8" fmla="*/ 2 w 2"/>
                <a:gd name="T9" fmla="*/ 0 h 2"/>
                <a:gd name="T10" fmla="*/ 2 w 2"/>
                <a:gd name="T11" fmla="*/ 0 h 2"/>
                <a:gd name="T12" fmla="*/ 1 w 2"/>
                <a:gd name="T13" fmla="*/ 2 h 2"/>
                <a:gd name="T14" fmla="*/ 0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2"/>
                  </a:moveTo>
                  <a:cubicBezTo>
                    <a:pt x="0" y="2"/>
                    <a:pt x="0" y="2"/>
                    <a:pt x="0" y="2"/>
                  </a:cubicBezTo>
                  <a:cubicBezTo>
                    <a:pt x="0" y="2"/>
                    <a:pt x="0" y="2"/>
                    <a:pt x="0" y="2"/>
                  </a:cubicBezTo>
                  <a:cubicBezTo>
                    <a:pt x="0" y="1"/>
                    <a:pt x="1" y="0"/>
                    <a:pt x="1" y="0"/>
                  </a:cubicBezTo>
                  <a:cubicBezTo>
                    <a:pt x="1" y="0"/>
                    <a:pt x="1" y="0"/>
                    <a:pt x="2" y="0"/>
                  </a:cubicBezTo>
                  <a:cubicBezTo>
                    <a:pt x="2" y="0"/>
                    <a:pt x="2" y="0"/>
                    <a:pt x="2" y="0"/>
                  </a:cubicBezTo>
                  <a:cubicBezTo>
                    <a:pt x="1" y="1"/>
                    <a:pt x="1" y="1"/>
                    <a:pt x="1" y="2"/>
                  </a:cubicBezTo>
                  <a:cubicBezTo>
                    <a:pt x="1" y="2"/>
                    <a:pt x="1"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41" name="Freeform 592"/>
            <p:cNvSpPr/>
            <p:nvPr/>
          </p:nvSpPr>
          <p:spPr bwMode="auto">
            <a:xfrm>
              <a:off x="3600" y="1409"/>
              <a:ext cx="5" cy="5"/>
            </a:xfrm>
            <a:custGeom>
              <a:avLst/>
              <a:gdLst>
                <a:gd name="T0" fmla="*/ 1 w 2"/>
                <a:gd name="T1" fmla="*/ 2 h 2"/>
                <a:gd name="T2" fmla="*/ 1 w 2"/>
                <a:gd name="T3" fmla="*/ 2 h 2"/>
                <a:gd name="T4" fmla="*/ 1 w 2"/>
                <a:gd name="T5" fmla="*/ 1 h 2"/>
                <a:gd name="T6" fmla="*/ 2 w 2"/>
                <a:gd name="T7" fmla="*/ 0 h 2"/>
                <a:gd name="T8" fmla="*/ 2 w 2"/>
                <a:gd name="T9" fmla="*/ 0 h 2"/>
                <a:gd name="T10" fmla="*/ 2 w 2"/>
                <a:gd name="T11" fmla="*/ 0 h 2"/>
                <a:gd name="T12" fmla="*/ 2 w 2"/>
                <a:gd name="T13" fmla="*/ 0 h 2"/>
                <a:gd name="T14" fmla="*/ 2 w 2"/>
                <a:gd name="T15" fmla="*/ 0 h 2"/>
                <a:gd name="T16" fmla="*/ 1 w 2"/>
                <a:gd name="T17" fmla="*/ 2 h 2"/>
                <a:gd name="T18" fmla="*/ 1 w 2"/>
                <a:gd name="T19"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2">
                  <a:moveTo>
                    <a:pt x="1" y="2"/>
                  </a:moveTo>
                  <a:cubicBezTo>
                    <a:pt x="1" y="2"/>
                    <a:pt x="1" y="2"/>
                    <a:pt x="1" y="2"/>
                  </a:cubicBezTo>
                  <a:cubicBezTo>
                    <a:pt x="0" y="2"/>
                    <a:pt x="0" y="2"/>
                    <a:pt x="1" y="1"/>
                  </a:cubicBezTo>
                  <a:cubicBezTo>
                    <a:pt x="2" y="0"/>
                    <a:pt x="2" y="0"/>
                    <a:pt x="2" y="0"/>
                  </a:cubicBezTo>
                  <a:cubicBezTo>
                    <a:pt x="2" y="0"/>
                    <a:pt x="2" y="0"/>
                    <a:pt x="2" y="0"/>
                  </a:cubicBezTo>
                  <a:cubicBezTo>
                    <a:pt x="2" y="0"/>
                    <a:pt x="2" y="0"/>
                    <a:pt x="2" y="0"/>
                  </a:cubicBezTo>
                  <a:cubicBezTo>
                    <a:pt x="2" y="0"/>
                    <a:pt x="2" y="0"/>
                    <a:pt x="2" y="0"/>
                  </a:cubicBezTo>
                  <a:cubicBezTo>
                    <a:pt x="2" y="0"/>
                    <a:pt x="2" y="0"/>
                    <a:pt x="2" y="0"/>
                  </a:cubicBezTo>
                  <a:cubicBezTo>
                    <a:pt x="1" y="2"/>
                    <a:pt x="1" y="2"/>
                    <a:pt x="1" y="2"/>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42" name="Freeform 593"/>
            <p:cNvSpPr/>
            <p:nvPr/>
          </p:nvSpPr>
          <p:spPr bwMode="auto">
            <a:xfrm>
              <a:off x="3605" y="1409"/>
              <a:ext cx="2" cy="5"/>
            </a:xfrm>
            <a:custGeom>
              <a:avLst/>
              <a:gdLst>
                <a:gd name="T0" fmla="*/ 0 w 1"/>
                <a:gd name="T1" fmla="*/ 2 h 2"/>
                <a:gd name="T2" fmla="*/ 0 w 1"/>
                <a:gd name="T3" fmla="*/ 2 h 2"/>
                <a:gd name="T4" fmla="*/ 0 w 1"/>
                <a:gd name="T5" fmla="*/ 1 h 2"/>
                <a:gd name="T6" fmla="*/ 1 w 1"/>
                <a:gd name="T7" fmla="*/ 0 h 2"/>
                <a:gd name="T8" fmla="*/ 1 w 1"/>
                <a:gd name="T9" fmla="*/ 0 h 2"/>
                <a:gd name="T10" fmla="*/ 1 w 1"/>
                <a:gd name="T11" fmla="*/ 0 h 2"/>
                <a:gd name="T12" fmla="*/ 1 w 1"/>
                <a:gd name="T13" fmla="*/ 2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2"/>
                    <a:pt x="0" y="1"/>
                  </a:cubicBezTo>
                  <a:cubicBezTo>
                    <a:pt x="1" y="0"/>
                    <a:pt x="1" y="0"/>
                    <a:pt x="1" y="0"/>
                  </a:cubicBezTo>
                  <a:cubicBezTo>
                    <a:pt x="1" y="0"/>
                    <a:pt x="1" y="0"/>
                    <a:pt x="1" y="0"/>
                  </a:cubicBezTo>
                  <a:cubicBezTo>
                    <a:pt x="1" y="0"/>
                    <a:pt x="1" y="0"/>
                    <a:pt x="1" y="0"/>
                  </a:cubicBezTo>
                  <a:cubicBezTo>
                    <a:pt x="1" y="2"/>
                    <a:pt x="1" y="2"/>
                    <a:pt x="1" y="2"/>
                  </a:cubicBezTo>
                  <a:cubicBezTo>
                    <a:pt x="1"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43" name="Freeform 594"/>
            <p:cNvSpPr/>
            <p:nvPr/>
          </p:nvSpPr>
          <p:spPr bwMode="auto">
            <a:xfrm>
              <a:off x="3607" y="1409"/>
              <a:ext cx="5" cy="5"/>
            </a:xfrm>
            <a:custGeom>
              <a:avLst/>
              <a:gdLst>
                <a:gd name="T0" fmla="*/ 0 w 2"/>
                <a:gd name="T1" fmla="*/ 2 h 2"/>
                <a:gd name="T2" fmla="*/ 0 w 2"/>
                <a:gd name="T3" fmla="*/ 2 h 2"/>
                <a:gd name="T4" fmla="*/ 0 w 2"/>
                <a:gd name="T5" fmla="*/ 2 h 2"/>
                <a:gd name="T6" fmla="*/ 1 w 2"/>
                <a:gd name="T7" fmla="*/ 0 h 2"/>
                <a:gd name="T8" fmla="*/ 2 w 2"/>
                <a:gd name="T9" fmla="*/ 0 h 2"/>
                <a:gd name="T10" fmla="*/ 2 w 2"/>
                <a:gd name="T11" fmla="*/ 0 h 2"/>
                <a:gd name="T12" fmla="*/ 0 w 2"/>
                <a:gd name="T13" fmla="*/ 2 h 2"/>
                <a:gd name="T14" fmla="*/ 0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2"/>
                  </a:moveTo>
                  <a:cubicBezTo>
                    <a:pt x="0" y="2"/>
                    <a:pt x="0" y="2"/>
                    <a:pt x="0" y="2"/>
                  </a:cubicBezTo>
                  <a:cubicBezTo>
                    <a:pt x="0" y="2"/>
                    <a:pt x="0" y="2"/>
                    <a:pt x="0" y="2"/>
                  </a:cubicBezTo>
                  <a:cubicBezTo>
                    <a:pt x="0" y="1"/>
                    <a:pt x="1" y="0"/>
                    <a:pt x="1" y="0"/>
                  </a:cubicBezTo>
                  <a:cubicBezTo>
                    <a:pt x="1" y="0"/>
                    <a:pt x="1" y="0"/>
                    <a:pt x="2" y="0"/>
                  </a:cubicBezTo>
                  <a:cubicBezTo>
                    <a:pt x="2" y="0"/>
                    <a:pt x="2" y="0"/>
                    <a:pt x="2" y="0"/>
                  </a:cubicBezTo>
                  <a:cubicBezTo>
                    <a:pt x="1" y="1"/>
                    <a:pt x="1" y="1"/>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44" name="Freeform 595"/>
            <p:cNvSpPr/>
            <p:nvPr/>
          </p:nvSpPr>
          <p:spPr bwMode="auto">
            <a:xfrm>
              <a:off x="3612" y="1409"/>
              <a:ext cx="5" cy="5"/>
            </a:xfrm>
            <a:custGeom>
              <a:avLst/>
              <a:gdLst>
                <a:gd name="T0" fmla="*/ 1 w 2"/>
                <a:gd name="T1" fmla="*/ 2 h 2"/>
                <a:gd name="T2" fmla="*/ 0 w 2"/>
                <a:gd name="T3" fmla="*/ 2 h 2"/>
                <a:gd name="T4" fmla="*/ 0 w 2"/>
                <a:gd name="T5" fmla="*/ 1 h 2"/>
                <a:gd name="T6" fmla="*/ 1 w 2"/>
                <a:gd name="T7" fmla="*/ 0 h 2"/>
                <a:gd name="T8" fmla="*/ 2 w 2"/>
                <a:gd name="T9" fmla="*/ 0 h 2"/>
                <a:gd name="T10" fmla="*/ 2 w 2"/>
                <a:gd name="T11" fmla="*/ 0 h 2"/>
                <a:gd name="T12" fmla="*/ 1 w 2"/>
                <a:gd name="T13" fmla="*/ 2 h 2"/>
                <a:gd name="T14" fmla="*/ 1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1" y="2"/>
                  </a:moveTo>
                  <a:cubicBezTo>
                    <a:pt x="1" y="2"/>
                    <a:pt x="1" y="2"/>
                    <a:pt x="0" y="2"/>
                  </a:cubicBezTo>
                  <a:cubicBezTo>
                    <a:pt x="0" y="2"/>
                    <a:pt x="0" y="1"/>
                    <a:pt x="0" y="1"/>
                  </a:cubicBezTo>
                  <a:cubicBezTo>
                    <a:pt x="1" y="0"/>
                    <a:pt x="1" y="0"/>
                    <a:pt x="1" y="0"/>
                  </a:cubicBezTo>
                  <a:cubicBezTo>
                    <a:pt x="1" y="0"/>
                    <a:pt x="1" y="0"/>
                    <a:pt x="2" y="0"/>
                  </a:cubicBezTo>
                  <a:cubicBezTo>
                    <a:pt x="2" y="0"/>
                    <a:pt x="2" y="0"/>
                    <a:pt x="2" y="0"/>
                  </a:cubicBezTo>
                  <a:cubicBezTo>
                    <a:pt x="1" y="2"/>
                    <a:pt x="1" y="2"/>
                    <a:pt x="1" y="2"/>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45" name="Freeform 596"/>
            <p:cNvSpPr/>
            <p:nvPr/>
          </p:nvSpPr>
          <p:spPr bwMode="auto">
            <a:xfrm>
              <a:off x="3617" y="1409"/>
              <a:ext cx="5" cy="5"/>
            </a:xfrm>
            <a:custGeom>
              <a:avLst/>
              <a:gdLst>
                <a:gd name="T0" fmla="*/ 0 w 2"/>
                <a:gd name="T1" fmla="*/ 2 h 2"/>
                <a:gd name="T2" fmla="*/ 0 w 2"/>
                <a:gd name="T3" fmla="*/ 2 h 2"/>
                <a:gd name="T4" fmla="*/ 0 w 2"/>
                <a:gd name="T5" fmla="*/ 1 h 2"/>
                <a:gd name="T6" fmla="*/ 1 w 2"/>
                <a:gd name="T7" fmla="*/ 0 h 2"/>
                <a:gd name="T8" fmla="*/ 1 w 2"/>
                <a:gd name="T9" fmla="*/ 0 h 2"/>
                <a:gd name="T10" fmla="*/ 1 w 2"/>
                <a:gd name="T11" fmla="*/ 0 h 2"/>
                <a:gd name="T12" fmla="*/ 0 w 2"/>
                <a:gd name="T13" fmla="*/ 2 h 2"/>
                <a:gd name="T14" fmla="*/ 0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2"/>
                  </a:moveTo>
                  <a:cubicBezTo>
                    <a:pt x="0" y="2"/>
                    <a:pt x="0" y="2"/>
                    <a:pt x="0" y="2"/>
                  </a:cubicBezTo>
                  <a:cubicBezTo>
                    <a:pt x="0" y="2"/>
                    <a:pt x="0" y="2"/>
                    <a:pt x="0" y="1"/>
                  </a:cubicBezTo>
                  <a:cubicBezTo>
                    <a:pt x="0" y="1"/>
                    <a:pt x="0" y="0"/>
                    <a:pt x="1" y="0"/>
                  </a:cubicBezTo>
                  <a:cubicBezTo>
                    <a:pt x="1" y="0"/>
                    <a:pt x="1" y="0"/>
                    <a:pt x="1" y="0"/>
                  </a:cubicBezTo>
                  <a:cubicBezTo>
                    <a:pt x="2" y="0"/>
                    <a:pt x="1" y="0"/>
                    <a:pt x="1" y="0"/>
                  </a:cubicBezTo>
                  <a:cubicBezTo>
                    <a:pt x="1" y="1"/>
                    <a:pt x="1" y="1"/>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46" name="Freeform 597"/>
            <p:cNvSpPr/>
            <p:nvPr/>
          </p:nvSpPr>
          <p:spPr bwMode="auto">
            <a:xfrm>
              <a:off x="3622" y="1409"/>
              <a:ext cx="2" cy="5"/>
            </a:xfrm>
            <a:custGeom>
              <a:avLst/>
              <a:gdLst>
                <a:gd name="T0" fmla="*/ 0 w 1"/>
                <a:gd name="T1" fmla="*/ 2 h 2"/>
                <a:gd name="T2" fmla="*/ 0 w 1"/>
                <a:gd name="T3" fmla="*/ 2 h 2"/>
                <a:gd name="T4" fmla="*/ 0 w 1"/>
                <a:gd name="T5" fmla="*/ 1 h 2"/>
                <a:gd name="T6" fmla="*/ 1 w 1"/>
                <a:gd name="T7" fmla="*/ 0 h 2"/>
                <a:gd name="T8" fmla="*/ 1 w 1"/>
                <a:gd name="T9" fmla="*/ 0 h 2"/>
                <a:gd name="T10" fmla="*/ 1 w 1"/>
                <a:gd name="T11" fmla="*/ 0 h 2"/>
                <a:gd name="T12" fmla="*/ 0 w 1"/>
                <a:gd name="T13" fmla="*/ 1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1"/>
                    <a:pt x="0" y="1"/>
                    <a:pt x="0" y="1"/>
                  </a:cubicBezTo>
                  <a:cubicBezTo>
                    <a:pt x="0" y="1"/>
                    <a:pt x="0" y="0"/>
                    <a:pt x="1" y="0"/>
                  </a:cubicBezTo>
                  <a:cubicBezTo>
                    <a:pt x="1" y="0"/>
                    <a:pt x="1" y="0"/>
                    <a:pt x="1" y="0"/>
                  </a:cubicBezTo>
                  <a:cubicBezTo>
                    <a:pt x="1" y="0"/>
                    <a:pt x="1" y="0"/>
                    <a:pt x="1" y="0"/>
                  </a:cubicBezTo>
                  <a:cubicBezTo>
                    <a:pt x="1" y="1"/>
                    <a:pt x="1" y="1"/>
                    <a:pt x="0" y="1"/>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47" name="Freeform 598"/>
            <p:cNvSpPr/>
            <p:nvPr/>
          </p:nvSpPr>
          <p:spPr bwMode="auto">
            <a:xfrm>
              <a:off x="3627" y="1409"/>
              <a:ext cx="2" cy="5"/>
            </a:xfrm>
            <a:custGeom>
              <a:avLst/>
              <a:gdLst>
                <a:gd name="T0" fmla="*/ 0 w 1"/>
                <a:gd name="T1" fmla="*/ 2 h 2"/>
                <a:gd name="T2" fmla="*/ 0 w 1"/>
                <a:gd name="T3" fmla="*/ 2 h 2"/>
                <a:gd name="T4" fmla="*/ 0 w 1"/>
                <a:gd name="T5" fmla="*/ 1 h 2"/>
                <a:gd name="T6" fmla="*/ 1 w 1"/>
                <a:gd name="T7" fmla="*/ 0 h 2"/>
                <a:gd name="T8" fmla="*/ 1 w 1"/>
                <a:gd name="T9" fmla="*/ 0 h 2"/>
                <a:gd name="T10" fmla="*/ 1 w 1"/>
                <a:gd name="T11" fmla="*/ 0 h 2"/>
                <a:gd name="T12" fmla="*/ 0 w 1"/>
                <a:gd name="T13" fmla="*/ 1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1"/>
                    <a:pt x="0" y="1"/>
                    <a:pt x="0" y="1"/>
                  </a:cubicBezTo>
                  <a:cubicBezTo>
                    <a:pt x="0" y="1"/>
                    <a:pt x="0" y="0"/>
                    <a:pt x="1" y="0"/>
                  </a:cubicBezTo>
                  <a:cubicBezTo>
                    <a:pt x="1" y="0"/>
                    <a:pt x="1" y="0"/>
                    <a:pt x="1" y="0"/>
                  </a:cubicBezTo>
                  <a:cubicBezTo>
                    <a:pt x="1" y="0"/>
                    <a:pt x="1" y="0"/>
                    <a:pt x="1" y="0"/>
                  </a:cubicBezTo>
                  <a:cubicBezTo>
                    <a:pt x="1" y="1"/>
                    <a:pt x="0" y="1"/>
                    <a:pt x="0" y="1"/>
                  </a:cubicBezTo>
                  <a:cubicBezTo>
                    <a:pt x="0" y="1"/>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48" name="Freeform 599"/>
            <p:cNvSpPr/>
            <p:nvPr/>
          </p:nvSpPr>
          <p:spPr bwMode="auto">
            <a:xfrm>
              <a:off x="3629" y="1409"/>
              <a:ext cx="5" cy="5"/>
            </a:xfrm>
            <a:custGeom>
              <a:avLst/>
              <a:gdLst>
                <a:gd name="T0" fmla="*/ 0 w 2"/>
                <a:gd name="T1" fmla="*/ 2 h 2"/>
                <a:gd name="T2" fmla="*/ 0 w 2"/>
                <a:gd name="T3" fmla="*/ 2 h 2"/>
                <a:gd name="T4" fmla="*/ 0 w 2"/>
                <a:gd name="T5" fmla="*/ 1 h 2"/>
                <a:gd name="T6" fmla="*/ 1 w 2"/>
                <a:gd name="T7" fmla="*/ 0 h 2"/>
                <a:gd name="T8" fmla="*/ 1 w 2"/>
                <a:gd name="T9" fmla="*/ 0 h 2"/>
                <a:gd name="T10" fmla="*/ 1 w 2"/>
                <a:gd name="T11" fmla="*/ 0 h 2"/>
                <a:gd name="T12" fmla="*/ 1 w 2"/>
                <a:gd name="T13" fmla="*/ 1 h 2"/>
                <a:gd name="T14" fmla="*/ 0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2"/>
                  </a:moveTo>
                  <a:cubicBezTo>
                    <a:pt x="0" y="2"/>
                    <a:pt x="0" y="2"/>
                    <a:pt x="0" y="2"/>
                  </a:cubicBezTo>
                  <a:cubicBezTo>
                    <a:pt x="0" y="1"/>
                    <a:pt x="0" y="1"/>
                    <a:pt x="0" y="1"/>
                  </a:cubicBezTo>
                  <a:cubicBezTo>
                    <a:pt x="0" y="1"/>
                    <a:pt x="1" y="0"/>
                    <a:pt x="1" y="0"/>
                  </a:cubicBezTo>
                  <a:cubicBezTo>
                    <a:pt x="1" y="0"/>
                    <a:pt x="1" y="0"/>
                    <a:pt x="1" y="0"/>
                  </a:cubicBezTo>
                  <a:cubicBezTo>
                    <a:pt x="2" y="0"/>
                    <a:pt x="2" y="0"/>
                    <a:pt x="1" y="0"/>
                  </a:cubicBezTo>
                  <a:cubicBezTo>
                    <a:pt x="1" y="1"/>
                    <a:pt x="1" y="1"/>
                    <a:pt x="1" y="1"/>
                  </a:cubicBezTo>
                  <a:cubicBezTo>
                    <a:pt x="1"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49" name="Freeform 600"/>
            <p:cNvSpPr/>
            <p:nvPr/>
          </p:nvSpPr>
          <p:spPr bwMode="auto">
            <a:xfrm>
              <a:off x="3634" y="1409"/>
              <a:ext cx="3" cy="5"/>
            </a:xfrm>
            <a:custGeom>
              <a:avLst/>
              <a:gdLst>
                <a:gd name="T0" fmla="*/ 0 w 1"/>
                <a:gd name="T1" fmla="*/ 2 h 2"/>
                <a:gd name="T2" fmla="*/ 0 w 1"/>
                <a:gd name="T3" fmla="*/ 2 h 2"/>
                <a:gd name="T4" fmla="*/ 0 w 1"/>
                <a:gd name="T5" fmla="*/ 1 h 2"/>
                <a:gd name="T6" fmla="*/ 1 w 1"/>
                <a:gd name="T7" fmla="*/ 0 h 2"/>
                <a:gd name="T8" fmla="*/ 1 w 1"/>
                <a:gd name="T9" fmla="*/ 0 h 2"/>
                <a:gd name="T10" fmla="*/ 1 w 1"/>
                <a:gd name="T11" fmla="*/ 0 h 2"/>
                <a:gd name="T12" fmla="*/ 0 w 1"/>
                <a:gd name="T13" fmla="*/ 1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1"/>
                    <a:pt x="0" y="1"/>
                    <a:pt x="0" y="1"/>
                  </a:cubicBezTo>
                  <a:cubicBezTo>
                    <a:pt x="0" y="1"/>
                    <a:pt x="0" y="0"/>
                    <a:pt x="1" y="0"/>
                  </a:cubicBezTo>
                  <a:cubicBezTo>
                    <a:pt x="1" y="0"/>
                    <a:pt x="1" y="0"/>
                    <a:pt x="1" y="0"/>
                  </a:cubicBezTo>
                  <a:cubicBezTo>
                    <a:pt x="1" y="0"/>
                    <a:pt x="1" y="0"/>
                    <a:pt x="1" y="0"/>
                  </a:cubicBezTo>
                  <a:cubicBezTo>
                    <a:pt x="1" y="1"/>
                    <a:pt x="1" y="1"/>
                    <a:pt x="0" y="1"/>
                  </a:cubicBezTo>
                  <a:cubicBezTo>
                    <a:pt x="0" y="1"/>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50" name="Freeform 601"/>
            <p:cNvSpPr/>
            <p:nvPr/>
          </p:nvSpPr>
          <p:spPr bwMode="auto">
            <a:xfrm>
              <a:off x="3637" y="1406"/>
              <a:ext cx="5" cy="8"/>
            </a:xfrm>
            <a:custGeom>
              <a:avLst/>
              <a:gdLst>
                <a:gd name="T0" fmla="*/ 1 w 2"/>
                <a:gd name="T1" fmla="*/ 3 h 3"/>
                <a:gd name="T2" fmla="*/ 1 w 2"/>
                <a:gd name="T3" fmla="*/ 3 h 3"/>
                <a:gd name="T4" fmla="*/ 1 w 2"/>
                <a:gd name="T5" fmla="*/ 2 h 3"/>
                <a:gd name="T6" fmla="*/ 1 w 2"/>
                <a:gd name="T7" fmla="*/ 0 h 3"/>
                <a:gd name="T8" fmla="*/ 2 w 2"/>
                <a:gd name="T9" fmla="*/ 0 h 3"/>
                <a:gd name="T10" fmla="*/ 2 w 2"/>
                <a:gd name="T11" fmla="*/ 1 h 3"/>
                <a:gd name="T12" fmla="*/ 1 w 2"/>
                <a:gd name="T13" fmla="*/ 2 h 3"/>
                <a:gd name="T14" fmla="*/ 1 w 2"/>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1" y="3"/>
                  </a:moveTo>
                  <a:cubicBezTo>
                    <a:pt x="1" y="3"/>
                    <a:pt x="1" y="3"/>
                    <a:pt x="1" y="3"/>
                  </a:cubicBezTo>
                  <a:cubicBezTo>
                    <a:pt x="1" y="2"/>
                    <a:pt x="0" y="2"/>
                    <a:pt x="1" y="2"/>
                  </a:cubicBezTo>
                  <a:cubicBezTo>
                    <a:pt x="1" y="2"/>
                    <a:pt x="1" y="1"/>
                    <a:pt x="1" y="0"/>
                  </a:cubicBezTo>
                  <a:cubicBezTo>
                    <a:pt x="2" y="0"/>
                    <a:pt x="2" y="0"/>
                    <a:pt x="2" y="0"/>
                  </a:cubicBezTo>
                  <a:cubicBezTo>
                    <a:pt x="2" y="1"/>
                    <a:pt x="2" y="1"/>
                    <a:pt x="2" y="1"/>
                  </a:cubicBezTo>
                  <a:cubicBezTo>
                    <a:pt x="2" y="1"/>
                    <a:pt x="1" y="2"/>
                    <a:pt x="1" y="2"/>
                  </a:cubicBezTo>
                  <a:cubicBezTo>
                    <a:pt x="1" y="2"/>
                    <a:pt x="1" y="3"/>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51" name="Freeform 602"/>
            <p:cNvSpPr/>
            <p:nvPr/>
          </p:nvSpPr>
          <p:spPr bwMode="auto">
            <a:xfrm>
              <a:off x="3570" y="1426"/>
              <a:ext cx="54" cy="8"/>
            </a:xfrm>
            <a:custGeom>
              <a:avLst/>
              <a:gdLst>
                <a:gd name="T0" fmla="*/ 2 w 22"/>
                <a:gd name="T1" fmla="*/ 3 h 3"/>
                <a:gd name="T2" fmla="*/ 0 w 22"/>
                <a:gd name="T3" fmla="*/ 3 h 3"/>
                <a:gd name="T4" fmla="*/ 0 w 22"/>
                <a:gd name="T5" fmla="*/ 2 h 3"/>
                <a:gd name="T6" fmla="*/ 0 w 22"/>
                <a:gd name="T7" fmla="*/ 0 h 3"/>
                <a:gd name="T8" fmla="*/ 0 w 22"/>
                <a:gd name="T9" fmla="*/ 0 h 3"/>
                <a:gd name="T10" fmla="*/ 0 w 22"/>
                <a:gd name="T11" fmla="*/ 0 h 3"/>
                <a:gd name="T12" fmla="*/ 0 w 22"/>
                <a:gd name="T13" fmla="*/ 2 h 3"/>
                <a:gd name="T14" fmla="*/ 2 w 22"/>
                <a:gd name="T15" fmla="*/ 2 h 3"/>
                <a:gd name="T16" fmla="*/ 3 w 22"/>
                <a:gd name="T17" fmla="*/ 2 h 3"/>
                <a:gd name="T18" fmla="*/ 9 w 22"/>
                <a:gd name="T19" fmla="*/ 2 h 3"/>
                <a:gd name="T20" fmla="*/ 19 w 22"/>
                <a:gd name="T21" fmla="*/ 2 h 3"/>
                <a:gd name="T22" fmla="*/ 21 w 22"/>
                <a:gd name="T23" fmla="*/ 2 h 3"/>
                <a:gd name="T24" fmla="*/ 21 w 22"/>
                <a:gd name="T25" fmla="*/ 1 h 3"/>
                <a:gd name="T26" fmla="*/ 21 w 22"/>
                <a:gd name="T27" fmla="*/ 0 h 3"/>
                <a:gd name="T28" fmla="*/ 22 w 22"/>
                <a:gd name="T29" fmla="*/ 1 h 3"/>
                <a:gd name="T30" fmla="*/ 22 w 22"/>
                <a:gd name="T31" fmla="*/ 2 h 3"/>
                <a:gd name="T32" fmla="*/ 19 w 22"/>
                <a:gd name="T33" fmla="*/ 3 h 3"/>
                <a:gd name="T34" fmla="*/ 9 w 22"/>
                <a:gd name="T35" fmla="*/ 3 h 3"/>
                <a:gd name="T36" fmla="*/ 3 w 22"/>
                <a:gd name="T37" fmla="*/ 3 h 3"/>
                <a:gd name="T38" fmla="*/ 2 w 22"/>
                <a:gd name="T39" fmla="*/ 3 h 3"/>
                <a:gd name="T40" fmla="*/ 2 w 22"/>
                <a:gd name="T41"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 h="3">
                  <a:moveTo>
                    <a:pt x="2" y="3"/>
                  </a:moveTo>
                  <a:cubicBezTo>
                    <a:pt x="1" y="3"/>
                    <a:pt x="0" y="3"/>
                    <a:pt x="0" y="3"/>
                  </a:cubicBezTo>
                  <a:cubicBezTo>
                    <a:pt x="0" y="2"/>
                    <a:pt x="0" y="2"/>
                    <a:pt x="0" y="2"/>
                  </a:cubicBezTo>
                  <a:cubicBezTo>
                    <a:pt x="0" y="2"/>
                    <a:pt x="0" y="0"/>
                    <a:pt x="0" y="0"/>
                  </a:cubicBezTo>
                  <a:cubicBezTo>
                    <a:pt x="0" y="0"/>
                    <a:pt x="0" y="0"/>
                    <a:pt x="0" y="0"/>
                  </a:cubicBezTo>
                  <a:cubicBezTo>
                    <a:pt x="0" y="0"/>
                    <a:pt x="0" y="0"/>
                    <a:pt x="0" y="0"/>
                  </a:cubicBezTo>
                  <a:cubicBezTo>
                    <a:pt x="0" y="1"/>
                    <a:pt x="0" y="1"/>
                    <a:pt x="0" y="2"/>
                  </a:cubicBezTo>
                  <a:cubicBezTo>
                    <a:pt x="1" y="2"/>
                    <a:pt x="2" y="2"/>
                    <a:pt x="2" y="2"/>
                  </a:cubicBezTo>
                  <a:cubicBezTo>
                    <a:pt x="3" y="2"/>
                    <a:pt x="3" y="2"/>
                    <a:pt x="3" y="2"/>
                  </a:cubicBezTo>
                  <a:cubicBezTo>
                    <a:pt x="5" y="2"/>
                    <a:pt x="7" y="2"/>
                    <a:pt x="9" y="2"/>
                  </a:cubicBezTo>
                  <a:cubicBezTo>
                    <a:pt x="12" y="2"/>
                    <a:pt x="15" y="2"/>
                    <a:pt x="19" y="2"/>
                  </a:cubicBezTo>
                  <a:cubicBezTo>
                    <a:pt x="20" y="2"/>
                    <a:pt x="21" y="2"/>
                    <a:pt x="21" y="2"/>
                  </a:cubicBezTo>
                  <a:cubicBezTo>
                    <a:pt x="21" y="1"/>
                    <a:pt x="21" y="1"/>
                    <a:pt x="21" y="1"/>
                  </a:cubicBezTo>
                  <a:cubicBezTo>
                    <a:pt x="21" y="0"/>
                    <a:pt x="21" y="0"/>
                    <a:pt x="21" y="0"/>
                  </a:cubicBezTo>
                  <a:cubicBezTo>
                    <a:pt x="21" y="0"/>
                    <a:pt x="22" y="0"/>
                    <a:pt x="22" y="1"/>
                  </a:cubicBezTo>
                  <a:cubicBezTo>
                    <a:pt x="22" y="2"/>
                    <a:pt x="22" y="2"/>
                    <a:pt x="22" y="2"/>
                  </a:cubicBezTo>
                  <a:cubicBezTo>
                    <a:pt x="21" y="3"/>
                    <a:pt x="19" y="3"/>
                    <a:pt x="19" y="3"/>
                  </a:cubicBezTo>
                  <a:cubicBezTo>
                    <a:pt x="15" y="3"/>
                    <a:pt x="12" y="3"/>
                    <a:pt x="9" y="3"/>
                  </a:cubicBezTo>
                  <a:cubicBezTo>
                    <a:pt x="7" y="3"/>
                    <a:pt x="5" y="3"/>
                    <a:pt x="3" y="3"/>
                  </a:cubicBezTo>
                  <a:cubicBezTo>
                    <a:pt x="3" y="3"/>
                    <a:pt x="3" y="3"/>
                    <a:pt x="2" y="3"/>
                  </a:cubicBezTo>
                  <a:cubicBezTo>
                    <a:pt x="2" y="3"/>
                    <a:pt x="2" y="3"/>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52" name="Freeform 603"/>
            <p:cNvSpPr/>
            <p:nvPr/>
          </p:nvSpPr>
          <p:spPr bwMode="auto">
            <a:xfrm>
              <a:off x="3570" y="1429"/>
              <a:ext cx="5" cy="2"/>
            </a:xfrm>
            <a:custGeom>
              <a:avLst/>
              <a:gdLst>
                <a:gd name="T0" fmla="*/ 0 w 2"/>
                <a:gd name="T1" fmla="*/ 1 h 1"/>
                <a:gd name="T2" fmla="*/ 0 w 2"/>
                <a:gd name="T3" fmla="*/ 1 h 1"/>
                <a:gd name="T4" fmla="*/ 0 w 2"/>
                <a:gd name="T5" fmla="*/ 1 h 1"/>
                <a:gd name="T6" fmla="*/ 1 w 2"/>
                <a:gd name="T7" fmla="*/ 0 h 1"/>
                <a:gd name="T8" fmla="*/ 2 w 2"/>
                <a:gd name="T9" fmla="*/ 0 h 1"/>
                <a:gd name="T10" fmla="*/ 2 w 2"/>
                <a:gd name="T11" fmla="*/ 0 h 1"/>
                <a:gd name="T12" fmla="*/ 1 w 2"/>
                <a:gd name="T13" fmla="*/ 1 h 1"/>
                <a:gd name="T14" fmla="*/ 1 w 2"/>
                <a:gd name="T15" fmla="*/ 1 h 1"/>
                <a:gd name="T16" fmla="*/ 1 w 2"/>
                <a:gd name="T17" fmla="*/ 1 h 1"/>
                <a:gd name="T18" fmla="*/ 0 w 2"/>
                <a:gd name="T19"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1">
                  <a:moveTo>
                    <a:pt x="0" y="1"/>
                  </a:moveTo>
                  <a:cubicBezTo>
                    <a:pt x="0" y="1"/>
                    <a:pt x="0" y="1"/>
                    <a:pt x="0" y="1"/>
                  </a:cubicBezTo>
                  <a:cubicBezTo>
                    <a:pt x="0" y="1"/>
                    <a:pt x="0" y="1"/>
                    <a:pt x="0" y="1"/>
                  </a:cubicBezTo>
                  <a:cubicBezTo>
                    <a:pt x="1" y="0"/>
                    <a:pt x="1" y="0"/>
                    <a:pt x="1" y="0"/>
                  </a:cubicBezTo>
                  <a:cubicBezTo>
                    <a:pt x="1" y="0"/>
                    <a:pt x="1" y="0"/>
                    <a:pt x="2" y="0"/>
                  </a:cubicBezTo>
                  <a:cubicBezTo>
                    <a:pt x="2" y="0"/>
                    <a:pt x="2" y="0"/>
                    <a:pt x="2" y="0"/>
                  </a:cubicBezTo>
                  <a:cubicBezTo>
                    <a:pt x="1" y="1"/>
                    <a:pt x="1" y="1"/>
                    <a:pt x="1" y="1"/>
                  </a:cubicBezTo>
                  <a:cubicBezTo>
                    <a:pt x="1" y="1"/>
                    <a:pt x="1" y="1"/>
                    <a:pt x="1" y="1"/>
                  </a:cubicBezTo>
                  <a:cubicBezTo>
                    <a:pt x="1" y="1"/>
                    <a:pt x="1" y="1"/>
                    <a:pt x="1" y="1"/>
                  </a:cubicBezTo>
                  <a:cubicBezTo>
                    <a:pt x="1" y="1"/>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53" name="Freeform 604"/>
            <p:cNvSpPr/>
            <p:nvPr/>
          </p:nvSpPr>
          <p:spPr bwMode="auto">
            <a:xfrm>
              <a:off x="3575" y="1429"/>
              <a:ext cx="2" cy="2"/>
            </a:xfrm>
            <a:custGeom>
              <a:avLst/>
              <a:gdLst>
                <a:gd name="T0" fmla="*/ 0 w 1"/>
                <a:gd name="T1" fmla="*/ 1 h 1"/>
                <a:gd name="T2" fmla="*/ 0 w 1"/>
                <a:gd name="T3" fmla="*/ 1 h 1"/>
                <a:gd name="T4" fmla="*/ 0 w 1"/>
                <a:gd name="T5" fmla="*/ 1 h 1"/>
                <a:gd name="T6" fmla="*/ 0 w 1"/>
                <a:gd name="T7" fmla="*/ 0 h 1"/>
                <a:gd name="T8" fmla="*/ 1 w 1"/>
                <a:gd name="T9" fmla="*/ 0 h 1"/>
                <a:gd name="T10" fmla="*/ 1 w 1"/>
                <a:gd name="T11" fmla="*/ 0 h 1"/>
                <a:gd name="T12" fmla="*/ 0 w 1"/>
                <a:gd name="T13" fmla="*/ 1 h 1"/>
                <a:gd name="T14" fmla="*/ 0 w 1"/>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0" y="1"/>
                  </a:moveTo>
                  <a:cubicBezTo>
                    <a:pt x="0" y="1"/>
                    <a:pt x="0" y="1"/>
                    <a:pt x="0" y="1"/>
                  </a:cubicBezTo>
                  <a:cubicBezTo>
                    <a:pt x="0" y="1"/>
                    <a:pt x="0" y="1"/>
                    <a:pt x="0" y="1"/>
                  </a:cubicBezTo>
                  <a:cubicBezTo>
                    <a:pt x="0" y="0"/>
                    <a:pt x="0" y="0"/>
                    <a:pt x="0" y="0"/>
                  </a:cubicBezTo>
                  <a:cubicBezTo>
                    <a:pt x="1" y="0"/>
                    <a:pt x="1" y="0"/>
                    <a:pt x="1" y="0"/>
                  </a:cubicBezTo>
                  <a:cubicBezTo>
                    <a:pt x="1" y="0"/>
                    <a:pt x="1" y="0"/>
                    <a:pt x="1" y="0"/>
                  </a:cubicBezTo>
                  <a:cubicBezTo>
                    <a:pt x="1" y="0"/>
                    <a:pt x="0"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54" name="Freeform 605"/>
            <p:cNvSpPr/>
            <p:nvPr/>
          </p:nvSpPr>
          <p:spPr bwMode="auto">
            <a:xfrm>
              <a:off x="3577" y="1429"/>
              <a:ext cx="5" cy="2"/>
            </a:xfrm>
            <a:custGeom>
              <a:avLst/>
              <a:gdLst>
                <a:gd name="T0" fmla="*/ 1 w 2"/>
                <a:gd name="T1" fmla="*/ 1 h 1"/>
                <a:gd name="T2" fmla="*/ 0 w 2"/>
                <a:gd name="T3" fmla="*/ 1 h 1"/>
                <a:gd name="T4" fmla="*/ 0 w 2"/>
                <a:gd name="T5" fmla="*/ 1 h 1"/>
                <a:gd name="T6" fmla="*/ 1 w 2"/>
                <a:gd name="T7" fmla="*/ 0 h 1"/>
                <a:gd name="T8" fmla="*/ 1 w 2"/>
                <a:gd name="T9" fmla="*/ 0 h 1"/>
                <a:gd name="T10" fmla="*/ 2 w 2"/>
                <a:gd name="T11" fmla="*/ 0 h 1"/>
                <a:gd name="T12" fmla="*/ 1 w 2"/>
                <a:gd name="T13" fmla="*/ 1 h 1"/>
                <a:gd name="T14" fmla="*/ 1 w 2"/>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1">
                  <a:moveTo>
                    <a:pt x="1" y="1"/>
                  </a:moveTo>
                  <a:cubicBezTo>
                    <a:pt x="1" y="1"/>
                    <a:pt x="1" y="1"/>
                    <a:pt x="0" y="1"/>
                  </a:cubicBezTo>
                  <a:cubicBezTo>
                    <a:pt x="0" y="1"/>
                    <a:pt x="0" y="1"/>
                    <a:pt x="0" y="1"/>
                  </a:cubicBezTo>
                  <a:cubicBezTo>
                    <a:pt x="1" y="0"/>
                    <a:pt x="1" y="0"/>
                    <a:pt x="1" y="0"/>
                  </a:cubicBezTo>
                  <a:cubicBezTo>
                    <a:pt x="1" y="0"/>
                    <a:pt x="1" y="0"/>
                    <a:pt x="1" y="0"/>
                  </a:cubicBezTo>
                  <a:cubicBezTo>
                    <a:pt x="2" y="0"/>
                    <a:pt x="2" y="0"/>
                    <a:pt x="2" y="0"/>
                  </a:cubicBezTo>
                  <a:cubicBezTo>
                    <a:pt x="1" y="1"/>
                    <a:pt x="1" y="1"/>
                    <a:pt x="1" y="1"/>
                  </a:cubicBezTo>
                  <a:cubicBezTo>
                    <a:pt x="1"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55" name="Freeform 606"/>
            <p:cNvSpPr/>
            <p:nvPr/>
          </p:nvSpPr>
          <p:spPr bwMode="auto">
            <a:xfrm>
              <a:off x="3582" y="1429"/>
              <a:ext cx="3" cy="2"/>
            </a:xfrm>
            <a:custGeom>
              <a:avLst/>
              <a:gdLst>
                <a:gd name="T0" fmla="*/ 0 w 1"/>
                <a:gd name="T1" fmla="*/ 1 h 1"/>
                <a:gd name="T2" fmla="*/ 0 w 1"/>
                <a:gd name="T3" fmla="*/ 1 h 1"/>
                <a:gd name="T4" fmla="*/ 0 w 1"/>
                <a:gd name="T5" fmla="*/ 1 h 1"/>
                <a:gd name="T6" fmla="*/ 1 w 1"/>
                <a:gd name="T7" fmla="*/ 0 h 1"/>
                <a:gd name="T8" fmla="*/ 1 w 1"/>
                <a:gd name="T9" fmla="*/ 0 h 1"/>
                <a:gd name="T10" fmla="*/ 1 w 1"/>
                <a:gd name="T11" fmla="*/ 0 h 1"/>
                <a:gd name="T12" fmla="*/ 1 w 1"/>
                <a:gd name="T13" fmla="*/ 1 h 1"/>
                <a:gd name="T14" fmla="*/ 0 w 1"/>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0" y="1"/>
                  </a:moveTo>
                  <a:cubicBezTo>
                    <a:pt x="0" y="1"/>
                    <a:pt x="0" y="1"/>
                    <a:pt x="0" y="1"/>
                  </a:cubicBezTo>
                  <a:cubicBezTo>
                    <a:pt x="0" y="1"/>
                    <a:pt x="0" y="1"/>
                    <a:pt x="0" y="1"/>
                  </a:cubicBezTo>
                  <a:cubicBezTo>
                    <a:pt x="0" y="0"/>
                    <a:pt x="1" y="0"/>
                    <a:pt x="1" y="0"/>
                  </a:cubicBezTo>
                  <a:cubicBezTo>
                    <a:pt x="1" y="0"/>
                    <a:pt x="1" y="0"/>
                    <a:pt x="1" y="0"/>
                  </a:cubicBezTo>
                  <a:cubicBezTo>
                    <a:pt x="1" y="0"/>
                    <a:pt x="1" y="0"/>
                    <a:pt x="1" y="0"/>
                  </a:cubicBezTo>
                  <a:cubicBezTo>
                    <a:pt x="1" y="0"/>
                    <a:pt x="1" y="1"/>
                    <a:pt x="1" y="1"/>
                  </a:cubicBezTo>
                  <a:cubicBezTo>
                    <a:pt x="1" y="1"/>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56" name="Freeform 607"/>
            <p:cNvSpPr/>
            <p:nvPr/>
          </p:nvSpPr>
          <p:spPr bwMode="auto">
            <a:xfrm>
              <a:off x="3585" y="1429"/>
              <a:ext cx="5" cy="2"/>
            </a:xfrm>
            <a:custGeom>
              <a:avLst/>
              <a:gdLst>
                <a:gd name="T0" fmla="*/ 1 w 2"/>
                <a:gd name="T1" fmla="*/ 1 h 1"/>
                <a:gd name="T2" fmla="*/ 1 w 2"/>
                <a:gd name="T3" fmla="*/ 1 h 1"/>
                <a:gd name="T4" fmla="*/ 0 w 2"/>
                <a:gd name="T5" fmla="*/ 1 h 1"/>
                <a:gd name="T6" fmla="*/ 1 w 2"/>
                <a:gd name="T7" fmla="*/ 0 h 1"/>
                <a:gd name="T8" fmla="*/ 2 w 2"/>
                <a:gd name="T9" fmla="*/ 0 h 1"/>
                <a:gd name="T10" fmla="*/ 2 w 2"/>
                <a:gd name="T11" fmla="*/ 0 h 1"/>
                <a:gd name="T12" fmla="*/ 1 w 2"/>
                <a:gd name="T13" fmla="*/ 1 h 1"/>
                <a:gd name="T14" fmla="*/ 1 w 2"/>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1">
                  <a:moveTo>
                    <a:pt x="1" y="1"/>
                  </a:moveTo>
                  <a:cubicBezTo>
                    <a:pt x="1" y="1"/>
                    <a:pt x="1" y="1"/>
                    <a:pt x="1" y="1"/>
                  </a:cubicBezTo>
                  <a:cubicBezTo>
                    <a:pt x="0" y="1"/>
                    <a:pt x="0" y="1"/>
                    <a:pt x="0" y="1"/>
                  </a:cubicBezTo>
                  <a:cubicBezTo>
                    <a:pt x="1" y="1"/>
                    <a:pt x="1" y="0"/>
                    <a:pt x="1" y="0"/>
                  </a:cubicBezTo>
                  <a:cubicBezTo>
                    <a:pt x="1" y="0"/>
                    <a:pt x="1" y="0"/>
                    <a:pt x="2" y="0"/>
                  </a:cubicBezTo>
                  <a:cubicBezTo>
                    <a:pt x="2" y="0"/>
                    <a:pt x="2" y="0"/>
                    <a:pt x="2" y="0"/>
                  </a:cubicBezTo>
                  <a:cubicBezTo>
                    <a:pt x="1" y="1"/>
                    <a:pt x="1" y="1"/>
                    <a:pt x="1" y="1"/>
                  </a:cubicBezTo>
                  <a:cubicBezTo>
                    <a:pt x="1"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57" name="Freeform 608"/>
            <p:cNvSpPr/>
            <p:nvPr/>
          </p:nvSpPr>
          <p:spPr bwMode="auto">
            <a:xfrm>
              <a:off x="3590" y="1429"/>
              <a:ext cx="5" cy="2"/>
            </a:xfrm>
            <a:custGeom>
              <a:avLst/>
              <a:gdLst>
                <a:gd name="T0" fmla="*/ 0 w 2"/>
                <a:gd name="T1" fmla="*/ 1 h 1"/>
                <a:gd name="T2" fmla="*/ 0 w 2"/>
                <a:gd name="T3" fmla="*/ 1 h 1"/>
                <a:gd name="T4" fmla="*/ 0 w 2"/>
                <a:gd name="T5" fmla="*/ 1 h 1"/>
                <a:gd name="T6" fmla="*/ 1 w 2"/>
                <a:gd name="T7" fmla="*/ 0 h 1"/>
                <a:gd name="T8" fmla="*/ 1 w 2"/>
                <a:gd name="T9" fmla="*/ 0 h 1"/>
                <a:gd name="T10" fmla="*/ 1 w 2"/>
                <a:gd name="T11" fmla="*/ 0 h 1"/>
                <a:gd name="T12" fmla="*/ 1 w 2"/>
                <a:gd name="T13" fmla="*/ 1 h 1"/>
                <a:gd name="T14" fmla="*/ 0 w 2"/>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1">
                  <a:moveTo>
                    <a:pt x="0" y="1"/>
                  </a:moveTo>
                  <a:cubicBezTo>
                    <a:pt x="0" y="1"/>
                    <a:pt x="0" y="1"/>
                    <a:pt x="0" y="1"/>
                  </a:cubicBezTo>
                  <a:cubicBezTo>
                    <a:pt x="0" y="1"/>
                    <a:pt x="0" y="1"/>
                    <a:pt x="0" y="1"/>
                  </a:cubicBezTo>
                  <a:cubicBezTo>
                    <a:pt x="0" y="0"/>
                    <a:pt x="1" y="0"/>
                    <a:pt x="1" y="0"/>
                  </a:cubicBezTo>
                  <a:cubicBezTo>
                    <a:pt x="1" y="0"/>
                    <a:pt x="1" y="0"/>
                    <a:pt x="1" y="0"/>
                  </a:cubicBezTo>
                  <a:cubicBezTo>
                    <a:pt x="2" y="0"/>
                    <a:pt x="1" y="0"/>
                    <a:pt x="1" y="0"/>
                  </a:cubicBezTo>
                  <a:cubicBezTo>
                    <a:pt x="1" y="0"/>
                    <a:pt x="1" y="1"/>
                    <a:pt x="1" y="1"/>
                  </a:cubicBezTo>
                  <a:cubicBezTo>
                    <a:pt x="1"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58" name="Freeform 609"/>
            <p:cNvSpPr/>
            <p:nvPr/>
          </p:nvSpPr>
          <p:spPr bwMode="auto">
            <a:xfrm>
              <a:off x="3595" y="1426"/>
              <a:ext cx="2" cy="5"/>
            </a:xfrm>
            <a:custGeom>
              <a:avLst/>
              <a:gdLst>
                <a:gd name="T0" fmla="*/ 0 w 1"/>
                <a:gd name="T1" fmla="*/ 2 h 2"/>
                <a:gd name="T2" fmla="*/ 0 w 1"/>
                <a:gd name="T3" fmla="*/ 2 h 2"/>
                <a:gd name="T4" fmla="*/ 0 w 1"/>
                <a:gd name="T5" fmla="*/ 2 h 2"/>
                <a:gd name="T6" fmla="*/ 1 w 1"/>
                <a:gd name="T7" fmla="*/ 1 h 2"/>
                <a:gd name="T8" fmla="*/ 1 w 1"/>
                <a:gd name="T9" fmla="*/ 1 h 2"/>
                <a:gd name="T10" fmla="*/ 1 w 1"/>
                <a:gd name="T11" fmla="*/ 1 h 2"/>
                <a:gd name="T12" fmla="*/ 0 w 1"/>
                <a:gd name="T13" fmla="*/ 2 h 2"/>
                <a:gd name="T14" fmla="*/ 0 w 1"/>
                <a:gd name="T15" fmla="*/ 2 h 2"/>
                <a:gd name="T16" fmla="*/ 0 w 1"/>
                <a:gd name="T1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2">
                  <a:moveTo>
                    <a:pt x="0" y="2"/>
                  </a:moveTo>
                  <a:cubicBezTo>
                    <a:pt x="0" y="2"/>
                    <a:pt x="0" y="2"/>
                    <a:pt x="0" y="2"/>
                  </a:cubicBezTo>
                  <a:cubicBezTo>
                    <a:pt x="0" y="2"/>
                    <a:pt x="0" y="2"/>
                    <a:pt x="0" y="2"/>
                  </a:cubicBezTo>
                  <a:cubicBezTo>
                    <a:pt x="0" y="1"/>
                    <a:pt x="0" y="1"/>
                    <a:pt x="1" y="1"/>
                  </a:cubicBezTo>
                  <a:cubicBezTo>
                    <a:pt x="1" y="0"/>
                    <a:pt x="1" y="0"/>
                    <a:pt x="1" y="1"/>
                  </a:cubicBezTo>
                  <a:cubicBezTo>
                    <a:pt x="1" y="1"/>
                    <a:pt x="1" y="1"/>
                    <a:pt x="1" y="1"/>
                  </a:cubicBezTo>
                  <a:cubicBezTo>
                    <a:pt x="1" y="1"/>
                    <a:pt x="0" y="2"/>
                    <a:pt x="0" y="2"/>
                  </a:cubicBezTo>
                  <a:cubicBezTo>
                    <a:pt x="0" y="2"/>
                    <a:pt x="0" y="2"/>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59" name="Freeform 610"/>
            <p:cNvSpPr/>
            <p:nvPr/>
          </p:nvSpPr>
          <p:spPr bwMode="auto">
            <a:xfrm>
              <a:off x="3600" y="1429"/>
              <a:ext cx="2" cy="2"/>
            </a:xfrm>
            <a:custGeom>
              <a:avLst/>
              <a:gdLst>
                <a:gd name="T0" fmla="*/ 0 w 1"/>
                <a:gd name="T1" fmla="*/ 1 h 1"/>
                <a:gd name="T2" fmla="*/ 0 w 1"/>
                <a:gd name="T3" fmla="*/ 1 h 1"/>
                <a:gd name="T4" fmla="*/ 0 w 1"/>
                <a:gd name="T5" fmla="*/ 1 h 1"/>
                <a:gd name="T6" fmla="*/ 1 w 1"/>
                <a:gd name="T7" fmla="*/ 0 h 1"/>
                <a:gd name="T8" fmla="*/ 1 w 1"/>
                <a:gd name="T9" fmla="*/ 0 h 1"/>
                <a:gd name="T10" fmla="*/ 1 w 1"/>
                <a:gd name="T11" fmla="*/ 0 h 1"/>
                <a:gd name="T12" fmla="*/ 0 w 1"/>
                <a:gd name="T13" fmla="*/ 1 h 1"/>
                <a:gd name="T14" fmla="*/ 0 w 1"/>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0" y="1"/>
                  </a:moveTo>
                  <a:cubicBezTo>
                    <a:pt x="0" y="1"/>
                    <a:pt x="0" y="1"/>
                    <a:pt x="0" y="1"/>
                  </a:cubicBezTo>
                  <a:cubicBezTo>
                    <a:pt x="0" y="1"/>
                    <a:pt x="0" y="1"/>
                    <a:pt x="0" y="1"/>
                  </a:cubicBezTo>
                  <a:cubicBezTo>
                    <a:pt x="1" y="0"/>
                    <a:pt x="1" y="0"/>
                    <a:pt x="1" y="0"/>
                  </a:cubicBezTo>
                  <a:cubicBezTo>
                    <a:pt x="1" y="0"/>
                    <a:pt x="1" y="0"/>
                    <a:pt x="1" y="0"/>
                  </a:cubicBezTo>
                  <a:cubicBezTo>
                    <a:pt x="1" y="0"/>
                    <a:pt x="1" y="0"/>
                    <a:pt x="1" y="0"/>
                  </a:cubicBezTo>
                  <a:cubicBezTo>
                    <a:pt x="0" y="1"/>
                    <a:pt x="0"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60" name="Freeform 611"/>
            <p:cNvSpPr/>
            <p:nvPr/>
          </p:nvSpPr>
          <p:spPr bwMode="auto">
            <a:xfrm>
              <a:off x="3602" y="1429"/>
              <a:ext cx="5" cy="2"/>
            </a:xfrm>
            <a:custGeom>
              <a:avLst/>
              <a:gdLst>
                <a:gd name="T0" fmla="*/ 1 w 2"/>
                <a:gd name="T1" fmla="*/ 1 h 1"/>
                <a:gd name="T2" fmla="*/ 0 w 2"/>
                <a:gd name="T3" fmla="*/ 1 h 1"/>
                <a:gd name="T4" fmla="*/ 0 w 2"/>
                <a:gd name="T5" fmla="*/ 1 h 1"/>
                <a:gd name="T6" fmla="*/ 2 w 2"/>
                <a:gd name="T7" fmla="*/ 0 h 1"/>
                <a:gd name="T8" fmla="*/ 2 w 2"/>
                <a:gd name="T9" fmla="*/ 0 h 1"/>
                <a:gd name="T10" fmla="*/ 2 w 2"/>
                <a:gd name="T11" fmla="*/ 0 h 1"/>
                <a:gd name="T12" fmla="*/ 1 w 2"/>
                <a:gd name="T13" fmla="*/ 1 h 1"/>
                <a:gd name="T14" fmla="*/ 1 w 2"/>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1">
                  <a:moveTo>
                    <a:pt x="1" y="1"/>
                  </a:moveTo>
                  <a:cubicBezTo>
                    <a:pt x="1" y="1"/>
                    <a:pt x="1" y="1"/>
                    <a:pt x="0" y="1"/>
                  </a:cubicBezTo>
                  <a:cubicBezTo>
                    <a:pt x="0" y="1"/>
                    <a:pt x="0" y="1"/>
                    <a:pt x="0" y="1"/>
                  </a:cubicBezTo>
                  <a:cubicBezTo>
                    <a:pt x="1" y="0"/>
                    <a:pt x="1" y="0"/>
                    <a:pt x="2" y="0"/>
                  </a:cubicBezTo>
                  <a:cubicBezTo>
                    <a:pt x="2" y="0"/>
                    <a:pt x="2" y="0"/>
                    <a:pt x="2" y="0"/>
                  </a:cubicBezTo>
                  <a:cubicBezTo>
                    <a:pt x="2" y="0"/>
                    <a:pt x="2" y="0"/>
                    <a:pt x="2" y="0"/>
                  </a:cubicBezTo>
                  <a:cubicBezTo>
                    <a:pt x="1" y="0"/>
                    <a:pt x="1" y="1"/>
                    <a:pt x="1" y="1"/>
                  </a:cubicBezTo>
                  <a:cubicBezTo>
                    <a:pt x="1"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61" name="Freeform 612"/>
            <p:cNvSpPr/>
            <p:nvPr/>
          </p:nvSpPr>
          <p:spPr bwMode="auto">
            <a:xfrm>
              <a:off x="3607" y="1429"/>
              <a:ext cx="5" cy="2"/>
            </a:xfrm>
            <a:custGeom>
              <a:avLst/>
              <a:gdLst>
                <a:gd name="T0" fmla="*/ 0 w 2"/>
                <a:gd name="T1" fmla="*/ 1 h 1"/>
                <a:gd name="T2" fmla="*/ 0 w 2"/>
                <a:gd name="T3" fmla="*/ 1 h 1"/>
                <a:gd name="T4" fmla="*/ 0 w 2"/>
                <a:gd name="T5" fmla="*/ 1 h 1"/>
                <a:gd name="T6" fmla="*/ 1 w 2"/>
                <a:gd name="T7" fmla="*/ 0 h 1"/>
                <a:gd name="T8" fmla="*/ 2 w 2"/>
                <a:gd name="T9" fmla="*/ 0 h 1"/>
                <a:gd name="T10" fmla="*/ 2 w 2"/>
                <a:gd name="T11" fmla="*/ 0 h 1"/>
                <a:gd name="T12" fmla="*/ 1 w 2"/>
                <a:gd name="T13" fmla="*/ 1 h 1"/>
                <a:gd name="T14" fmla="*/ 0 w 2"/>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1">
                  <a:moveTo>
                    <a:pt x="0" y="1"/>
                  </a:moveTo>
                  <a:cubicBezTo>
                    <a:pt x="0" y="1"/>
                    <a:pt x="0" y="1"/>
                    <a:pt x="0" y="1"/>
                  </a:cubicBezTo>
                  <a:cubicBezTo>
                    <a:pt x="0" y="1"/>
                    <a:pt x="0" y="1"/>
                    <a:pt x="0" y="1"/>
                  </a:cubicBezTo>
                  <a:cubicBezTo>
                    <a:pt x="1" y="0"/>
                    <a:pt x="1" y="0"/>
                    <a:pt x="1" y="0"/>
                  </a:cubicBezTo>
                  <a:cubicBezTo>
                    <a:pt x="1" y="0"/>
                    <a:pt x="1" y="0"/>
                    <a:pt x="2" y="0"/>
                  </a:cubicBezTo>
                  <a:cubicBezTo>
                    <a:pt x="2" y="0"/>
                    <a:pt x="2" y="0"/>
                    <a:pt x="2" y="0"/>
                  </a:cubicBezTo>
                  <a:cubicBezTo>
                    <a:pt x="1" y="1"/>
                    <a:pt x="1" y="1"/>
                    <a:pt x="1" y="1"/>
                  </a:cubicBezTo>
                  <a:cubicBezTo>
                    <a:pt x="1" y="1"/>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62" name="Freeform 613"/>
            <p:cNvSpPr/>
            <p:nvPr/>
          </p:nvSpPr>
          <p:spPr bwMode="auto">
            <a:xfrm>
              <a:off x="3612" y="1429"/>
              <a:ext cx="2" cy="2"/>
            </a:xfrm>
            <a:custGeom>
              <a:avLst/>
              <a:gdLst>
                <a:gd name="T0" fmla="*/ 0 w 1"/>
                <a:gd name="T1" fmla="*/ 1 h 1"/>
                <a:gd name="T2" fmla="*/ 0 w 1"/>
                <a:gd name="T3" fmla="*/ 1 h 1"/>
                <a:gd name="T4" fmla="*/ 0 w 1"/>
                <a:gd name="T5" fmla="*/ 1 h 1"/>
                <a:gd name="T6" fmla="*/ 1 w 1"/>
                <a:gd name="T7" fmla="*/ 0 h 1"/>
                <a:gd name="T8" fmla="*/ 1 w 1"/>
                <a:gd name="T9" fmla="*/ 0 h 1"/>
                <a:gd name="T10" fmla="*/ 1 w 1"/>
                <a:gd name="T11" fmla="*/ 0 h 1"/>
                <a:gd name="T12" fmla="*/ 0 w 1"/>
                <a:gd name="T13" fmla="*/ 1 h 1"/>
                <a:gd name="T14" fmla="*/ 0 w 1"/>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0" y="1"/>
                  </a:moveTo>
                  <a:cubicBezTo>
                    <a:pt x="0" y="1"/>
                    <a:pt x="0" y="1"/>
                    <a:pt x="0" y="1"/>
                  </a:cubicBezTo>
                  <a:cubicBezTo>
                    <a:pt x="0" y="1"/>
                    <a:pt x="0" y="1"/>
                    <a:pt x="0" y="1"/>
                  </a:cubicBezTo>
                  <a:cubicBezTo>
                    <a:pt x="0" y="1"/>
                    <a:pt x="0" y="0"/>
                    <a:pt x="1" y="0"/>
                  </a:cubicBezTo>
                  <a:cubicBezTo>
                    <a:pt x="1" y="0"/>
                    <a:pt x="1" y="0"/>
                    <a:pt x="1" y="0"/>
                  </a:cubicBezTo>
                  <a:cubicBezTo>
                    <a:pt x="1" y="0"/>
                    <a:pt x="1" y="0"/>
                    <a:pt x="1" y="0"/>
                  </a:cubicBezTo>
                  <a:cubicBezTo>
                    <a:pt x="1" y="1"/>
                    <a:pt x="1"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63" name="Freeform 614"/>
            <p:cNvSpPr/>
            <p:nvPr/>
          </p:nvSpPr>
          <p:spPr bwMode="auto">
            <a:xfrm>
              <a:off x="3614" y="1429"/>
              <a:ext cx="5" cy="5"/>
            </a:xfrm>
            <a:custGeom>
              <a:avLst/>
              <a:gdLst>
                <a:gd name="T0" fmla="*/ 1 w 2"/>
                <a:gd name="T1" fmla="*/ 2 h 2"/>
                <a:gd name="T2" fmla="*/ 0 w 2"/>
                <a:gd name="T3" fmla="*/ 2 h 2"/>
                <a:gd name="T4" fmla="*/ 0 w 2"/>
                <a:gd name="T5" fmla="*/ 1 h 2"/>
                <a:gd name="T6" fmla="*/ 1 w 2"/>
                <a:gd name="T7" fmla="*/ 0 h 2"/>
                <a:gd name="T8" fmla="*/ 2 w 2"/>
                <a:gd name="T9" fmla="*/ 0 h 2"/>
                <a:gd name="T10" fmla="*/ 2 w 2"/>
                <a:gd name="T11" fmla="*/ 0 h 2"/>
                <a:gd name="T12" fmla="*/ 1 w 2"/>
                <a:gd name="T13" fmla="*/ 1 h 2"/>
                <a:gd name="T14" fmla="*/ 1 w 2"/>
                <a:gd name="T15" fmla="*/ 1 h 2"/>
                <a:gd name="T16" fmla="*/ 1 w 2"/>
                <a:gd name="T17" fmla="*/ 2 h 2"/>
                <a:gd name="T18" fmla="*/ 1 w 2"/>
                <a:gd name="T19"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2">
                  <a:moveTo>
                    <a:pt x="1" y="2"/>
                  </a:moveTo>
                  <a:cubicBezTo>
                    <a:pt x="1" y="2"/>
                    <a:pt x="0" y="2"/>
                    <a:pt x="0" y="2"/>
                  </a:cubicBezTo>
                  <a:cubicBezTo>
                    <a:pt x="0" y="1"/>
                    <a:pt x="0" y="1"/>
                    <a:pt x="0" y="1"/>
                  </a:cubicBezTo>
                  <a:cubicBezTo>
                    <a:pt x="1" y="1"/>
                    <a:pt x="1" y="0"/>
                    <a:pt x="1" y="0"/>
                  </a:cubicBezTo>
                  <a:cubicBezTo>
                    <a:pt x="1" y="0"/>
                    <a:pt x="1" y="0"/>
                    <a:pt x="2" y="0"/>
                  </a:cubicBezTo>
                  <a:cubicBezTo>
                    <a:pt x="2" y="0"/>
                    <a:pt x="2" y="0"/>
                    <a:pt x="2" y="0"/>
                  </a:cubicBezTo>
                  <a:cubicBezTo>
                    <a:pt x="1" y="1"/>
                    <a:pt x="1" y="1"/>
                    <a:pt x="1" y="1"/>
                  </a:cubicBezTo>
                  <a:cubicBezTo>
                    <a:pt x="1" y="1"/>
                    <a:pt x="1" y="1"/>
                    <a:pt x="1" y="1"/>
                  </a:cubicBezTo>
                  <a:cubicBezTo>
                    <a:pt x="1" y="2"/>
                    <a:pt x="1" y="2"/>
                    <a:pt x="1" y="2"/>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64" name="Freeform 615"/>
            <p:cNvSpPr/>
            <p:nvPr/>
          </p:nvSpPr>
          <p:spPr bwMode="auto">
            <a:xfrm>
              <a:off x="3619" y="1429"/>
              <a:ext cx="3" cy="2"/>
            </a:xfrm>
            <a:custGeom>
              <a:avLst/>
              <a:gdLst>
                <a:gd name="T0" fmla="*/ 0 w 1"/>
                <a:gd name="T1" fmla="*/ 1 h 1"/>
                <a:gd name="T2" fmla="*/ 0 w 1"/>
                <a:gd name="T3" fmla="*/ 1 h 1"/>
                <a:gd name="T4" fmla="*/ 0 w 1"/>
                <a:gd name="T5" fmla="*/ 1 h 1"/>
                <a:gd name="T6" fmla="*/ 0 w 1"/>
                <a:gd name="T7" fmla="*/ 0 h 1"/>
                <a:gd name="T8" fmla="*/ 1 w 1"/>
                <a:gd name="T9" fmla="*/ 0 h 1"/>
                <a:gd name="T10" fmla="*/ 1 w 1"/>
                <a:gd name="T11" fmla="*/ 0 h 1"/>
                <a:gd name="T12" fmla="*/ 0 w 1"/>
                <a:gd name="T13" fmla="*/ 1 h 1"/>
                <a:gd name="T14" fmla="*/ 0 w 1"/>
                <a:gd name="T15" fmla="*/ 1 h 1"/>
                <a:gd name="T16" fmla="*/ 0 w 1"/>
                <a:gd name="T17" fmla="*/ 1 h 1"/>
                <a:gd name="T18" fmla="*/ 0 w 1"/>
                <a:gd name="T19"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 h="1">
                  <a:moveTo>
                    <a:pt x="0" y="1"/>
                  </a:moveTo>
                  <a:cubicBezTo>
                    <a:pt x="0" y="1"/>
                    <a:pt x="0" y="1"/>
                    <a:pt x="0" y="1"/>
                  </a:cubicBezTo>
                  <a:cubicBezTo>
                    <a:pt x="0" y="1"/>
                    <a:pt x="0" y="1"/>
                    <a:pt x="0" y="1"/>
                  </a:cubicBezTo>
                  <a:cubicBezTo>
                    <a:pt x="0" y="0"/>
                    <a:pt x="0" y="0"/>
                    <a:pt x="0" y="0"/>
                  </a:cubicBezTo>
                  <a:cubicBezTo>
                    <a:pt x="0" y="0"/>
                    <a:pt x="0" y="0"/>
                    <a:pt x="1" y="0"/>
                  </a:cubicBezTo>
                  <a:cubicBezTo>
                    <a:pt x="1" y="0"/>
                    <a:pt x="1" y="0"/>
                    <a:pt x="1" y="0"/>
                  </a:cubicBezTo>
                  <a:cubicBezTo>
                    <a:pt x="0" y="1"/>
                    <a:pt x="0" y="1"/>
                    <a:pt x="0" y="1"/>
                  </a:cubicBezTo>
                  <a:cubicBezTo>
                    <a:pt x="0" y="1"/>
                    <a:pt x="0" y="1"/>
                    <a:pt x="0" y="1"/>
                  </a:cubicBezTo>
                  <a:cubicBezTo>
                    <a:pt x="0" y="1"/>
                    <a:pt x="0"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65" name="Freeform 616"/>
            <p:cNvSpPr>
              <a:spLocks noEditPoints="1"/>
            </p:cNvSpPr>
            <p:nvPr/>
          </p:nvSpPr>
          <p:spPr bwMode="auto">
            <a:xfrm>
              <a:off x="3656" y="1426"/>
              <a:ext cx="50" cy="43"/>
            </a:xfrm>
            <a:custGeom>
              <a:avLst/>
              <a:gdLst>
                <a:gd name="T0" fmla="*/ 16 w 20"/>
                <a:gd name="T1" fmla="*/ 17 h 17"/>
                <a:gd name="T2" fmla="*/ 12 w 20"/>
                <a:gd name="T3" fmla="*/ 16 h 17"/>
                <a:gd name="T4" fmla="*/ 9 w 20"/>
                <a:gd name="T5" fmla="*/ 14 h 17"/>
                <a:gd name="T6" fmla="*/ 7 w 20"/>
                <a:gd name="T7" fmla="*/ 12 h 17"/>
                <a:gd name="T8" fmla="*/ 5 w 20"/>
                <a:gd name="T9" fmla="*/ 11 h 17"/>
                <a:gd name="T10" fmla="*/ 1 w 20"/>
                <a:gd name="T11" fmla="*/ 7 h 17"/>
                <a:gd name="T12" fmla="*/ 6 w 20"/>
                <a:gd name="T13" fmla="*/ 0 h 17"/>
                <a:gd name="T14" fmla="*/ 16 w 20"/>
                <a:gd name="T15" fmla="*/ 3 h 17"/>
                <a:gd name="T16" fmla="*/ 20 w 20"/>
                <a:gd name="T17" fmla="*/ 11 h 17"/>
                <a:gd name="T18" fmla="*/ 19 w 20"/>
                <a:gd name="T19" fmla="*/ 16 h 17"/>
                <a:gd name="T20" fmla="*/ 16 w 20"/>
                <a:gd name="T21" fmla="*/ 17 h 17"/>
                <a:gd name="T22" fmla="*/ 9 w 20"/>
                <a:gd name="T23" fmla="*/ 1 h 17"/>
                <a:gd name="T24" fmla="*/ 6 w 20"/>
                <a:gd name="T25" fmla="*/ 1 h 17"/>
                <a:gd name="T26" fmla="*/ 2 w 20"/>
                <a:gd name="T27" fmla="*/ 6 h 17"/>
                <a:gd name="T28" fmla="*/ 5 w 20"/>
                <a:gd name="T29" fmla="*/ 10 h 17"/>
                <a:gd name="T30" fmla="*/ 7 w 20"/>
                <a:gd name="T31" fmla="*/ 11 h 17"/>
                <a:gd name="T32" fmla="*/ 9 w 20"/>
                <a:gd name="T33" fmla="*/ 13 h 17"/>
                <a:gd name="T34" fmla="*/ 12 w 20"/>
                <a:gd name="T35" fmla="*/ 15 h 17"/>
                <a:gd name="T36" fmla="*/ 16 w 20"/>
                <a:gd name="T37" fmla="*/ 16 h 17"/>
                <a:gd name="T38" fmla="*/ 18 w 20"/>
                <a:gd name="T39" fmla="*/ 15 h 17"/>
                <a:gd name="T40" fmla="*/ 20 w 20"/>
                <a:gd name="T41" fmla="*/ 11 h 17"/>
                <a:gd name="T42" fmla="*/ 15 w 20"/>
                <a:gd name="T43" fmla="*/ 3 h 17"/>
                <a:gd name="T44" fmla="*/ 9 w 20"/>
                <a:gd name="T45" fmla="*/ 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 h="17">
                  <a:moveTo>
                    <a:pt x="16" y="17"/>
                  </a:moveTo>
                  <a:cubicBezTo>
                    <a:pt x="14" y="17"/>
                    <a:pt x="13" y="16"/>
                    <a:pt x="12" y="16"/>
                  </a:cubicBezTo>
                  <a:cubicBezTo>
                    <a:pt x="11" y="15"/>
                    <a:pt x="10" y="14"/>
                    <a:pt x="9" y="14"/>
                  </a:cubicBezTo>
                  <a:cubicBezTo>
                    <a:pt x="8" y="13"/>
                    <a:pt x="7" y="12"/>
                    <a:pt x="7" y="12"/>
                  </a:cubicBezTo>
                  <a:cubicBezTo>
                    <a:pt x="6" y="11"/>
                    <a:pt x="6" y="11"/>
                    <a:pt x="5" y="11"/>
                  </a:cubicBezTo>
                  <a:cubicBezTo>
                    <a:pt x="3" y="10"/>
                    <a:pt x="1" y="9"/>
                    <a:pt x="1" y="7"/>
                  </a:cubicBezTo>
                  <a:cubicBezTo>
                    <a:pt x="0" y="4"/>
                    <a:pt x="3" y="1"/>
                    <a:pt x="6" y="0"/>
                  </a:cubicBezTo>
                  <a:cubicBezTo>
                    <a:pt x="9" y="0"/>
                    <a:pt x="13" y="0"/>
                    <a:pt x="16" y="3"/>
                  </a:cubicBezTo>
                  <a:cubicBezTo>
                    <a:pt x="19" y="5"/>
                    <a:pt x="20" y="8"/>
                    <a:pt x="20" y="11"/>
                  </a:cubicBezTo>
                  <a:cubicBezTo>
                    <a:pt x="20" y="13"/>
                    <a:pt x="20" y="15"/>
                    <a:pt x="19" y="16"/>
                  </a:cubicBezTo>
                  <a:cubicBezTo>
                    <a:pt x="18" y="16"/>
                    <a:pt x="17" y="17"/>
                    <a:pt x="16" y="17"/>
                  </a:cubicBezTo>
                  <a:close/>
                  <a:moveTo>
                    <a:pt x="9" y="1"/>
                  </a:moveTo>
                  <a:cubicBezTo>
                    <a:pt x="8" y="1"/>
                    <a:pt x="7" y="1"/>
                    <a:pt x="6" y="1"/>
                  </a:cubicBezTo>
                  <a:cubicBezTo>
                    <a:pt x="3" y="2"/>
                    <a:pt x="1" y="4"/>
                    <a:pt x="2" y="6"/>
                  </a:cubicBezTo>
                  <a:cubicBezTo>
                    <a:pt x="2" y="8"/>
                    <a:pt x="4" y="9"/>
                    <a:pt x="5" y="10"/>
                  </a:cubicBezTo>
                  <a:cubicBezTo>
                    <a:pt x="6" y="10"/>
                    <a:pt x="7" y="11"/>
                    <a:pt x="7" y="11"/>
                  </a:cubicBezTo>
                  <a:cubicBezTo>
                    <a:pt x="8" y="12"/>
                    <a:pt x="9" y="12"/>
                    <a:pt x="9" y="13"/>
                  </a:cubicBezTo>
                  <a:cubicBezTo>
                    <a:pt x="10" y="14"/>
                    <a:pt x="11" y="15"/>
                    <a:pt x="12" y="15"/>
                  </a:cubicBezTo>
                  <a:cubicBezTo>
                    <a:pt x="13" y="16"/>
                    <a:pt x="15" y="16"/>
                    <a:pt x="16" y="16"/>
                  </a:cubicBezTo>
                  <a:cubicBezTo>
                    <a:pt x="16" y="16"/>
                    <a:pt x="18" y="16"/>
                    <a:pt x="18" y="15"/>
                  </a:cubicBezTo>
                  <a:cubicBezTo>
                    <a:pt x="20" y="14"/>
                    <a:pt x="20" y="12"/>
                    <a:pt x="20" y="11"/>
                  </a:cubicBezTo>
                  <a:cubicBezTo>
                    <a:pt x="19" y="8"/>
                    <a:pt x="18" y="5"/>
                    <a:pt x="15" y="3"/>
                  </a:cubicBezTo>
                  <a:cubicBezTo>
                    <a:pt x="14" y="2"/>
                    <a:pt x="11" y="1"/>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66" name="Freeform 617"/>
            <p:cNvSpPr/>
            <p:nvPr/>
          </p:nvSpPr>
          <p:spPr bwMode="auto">
            <a:xfrm>
              <a:off x="3656" y="1434"/>
              <a:ext cx="50" cy="30"/>
            </a:xfrm>
            <a:custGeom>
              <a:avLst/>
              <a:gdLst>
                <a:gd name="T0" fmla="*/ 16 w 20"/>
                <a:gd name="T1" fmla="*/ 12 h 12"/>
                <a:gd name="T2" fmla="*/ 13 w 20"/>
                <a:gd name="T3" fmla="*/ 12 h 12"/>
                <a:gd name="T4" fmla="*/ 10 w 20"/>
                <a:gd name="T5" fmla="*/ 10 h 12"/>
                <a:gd name="T6" fmla="*/ 10 w 20"/>
                <a:gd name="T7" fmla="*/ 9 h 12"/>
                <a:gd name="T8" fmla="*/ 4 w 20"/>
                <a:gd name="T9" fmla="*/ 5 h 12"/>
                <a:gd name="T10" fmla="*/ 4 w 20"/>
                <a:gd name="T11" fmla="*/ 5 h 12"/>
                <a:gd name="T12" fmla="*/ 1 w 20"/>
                <a:gd name="T13" fmla="*/ 3 h 12"/>
                <a:gd name="T14" fmla="*/ 1 w 20"/>
                <a:gd name="T15" fmla="*/ 1 h 12"/>
                <a:gd name="T16" fmla="*/ 2 w 20"/>
                <a:gd name="T17" fmla="*/ 1 h 12"/>
                <a:gd name="T18" fmla="*/ 2 w 20"/>
                <a:gd name="T19" fmla="*/ 1 h 12"/>
                <a:gd name="T20" fmla="*/ 2 w 20"/>
                <a:gd name="T21" fmla="*/ 3 h 12"/>
                <a:gd name="T22" fmla="*/ 4 w 20"/>
                <a:gd name="T23" fmla="*/ 4 h 12"/>
                <a:gd name="T24" fmla="*/ 4 w 20"/>
                <a:gd name="T25" fmla="*/ 4 h 12"/>
                <a:gd name="T26" fmla="*/ 10 w 20"/>
                <a:gd name="T27" fmla="*/ 8 h 12"/>
                <a:gd name="T28" fmla="*/ 11 w 20"/>
                <a:gd name="T29" fmla="*/ 9 h 12"/>
                <a:gd name="T30" fmla="*/ 13 w 20"/>
                <a:gd name="T31" fmla="*/ 11 h 12"/>
                <a:gd name="T32" fmla="*/ 19 w 20"/>
                <a:gd name="T33" fmla="*/ 10 h 12"/>
                <a:gd name="T34" fmla="*/ 20 w 20"/>
                <a:gd name="T35" fmla="*/ 10 h 12"/>
                <a:gd name="T36" fmla="*/ 20 w 20"/>
                <a:gd name="T37" fmla="*/ 11 h 12"/>
                <a:gd name="T38" fmla="*/ 16 w 20"/>
                <a:gd name="T39"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 h="12">
                  <a:moveTo>
                    <a:pt x="16" y="12"/>
                  </a:moveTo>
                  <a:cubicBezTo>
                    <a:pt x="15" y="12"/>
                    <a:pt x="14" y="12"/>
                    <a:pt x="13" y="12"/>
                  </a:cubicBezTo>
                  <a:cubicBezTo>
                    <a:pt x="12" y="11"/>
                    <a:pt x="11" y="10"/>
                    <a:pt x="10" y="10"/>
                  </a:cubicBezTo>
                  <a:cubicBezTo>
                    <a:pt x="10" y="9"/>
                    <a:pt x="10" y="9"/>
                    <a:pt x="10" y="9"/>
                  </a:cubicBezTo>
                  <a:cubicBezTo>
                    <a:pt x="8" y="7"/>
                    <a:pt x="6" y="6"/>
                    <a:pt x="4" y="5"/>
                  </a:cubicBezTo>
                  <a:cubicBezTo>
                    <a:pt x="4" y="5"/>
                    <a:pt x="4" y="5"/>
                    <a:pt x="4" y="5"/>
                  </a:cubicBezTo>
                  <a:cubicBezTo>
                    <a:pt x="3" y="4"/>
                    <a:pt x="2" y="4"/>
                    <a:pt x="1" y="3"/>
                  </a:cubicBezTo>
                  <a:cubicBezTo>
                    <a:pt x="1" y="3"/>
                    <a:pt x="0" y="2"/>
                    <a:pt x="1" y="1"/>
                  </a:cubicBezTo>
                  <a:cubicBezTo>
                    <a:pt x="1" y="1"/>
                    <a:pt x="1" y="0"/>
                    <a:pt x="2" y="1"/>
                  </a:cubicBezTo>
                  <a:cubicBezTo>
                    <a:pt x="2" y="1"/>
                    <a:pt x="2" y="1"/>
                    <a:pt x="2" y="1"/>
                  </a:cubicBezTo>
                  <a:cubicBezTo>
                    <a:pt x="1" y="2"/>
                    <a:pt x="2" y="2"/>
                    <a:pt x="2" y="3"/>
                  </a:cubicBezTo>
                  <a:cubicBezTo>
                    <a:pt x="3" y="3"/>
                    <a:pt x="3" y="4"/>
                    <a:pt x="4" y="4"/>
                  </a:cubicBezTo>
                  <a:cubicBezTo>
                    <a:pt x="4" y="4"/>
                    <a:pt x="4" y="4"/>
                    <a:pt x="4" y="4"/>
                  </a:cubicBezTo>
                  <a:cubicBezTo>
                    <a:pt x="7" y="5"/>
                    <a:pt x="9" y="7"/>
                    <a:pt x="10" y="8"/>
                  </a:cubicBezTo>
                  <a:cubicBezTo>
                    <a:pt x="11" y="9"/>
                    <a:pt x="11" y="9"/>
                    <a:pt x="11" y="9"/>
                  </a:cubicBezTo>
                  <a:cubicBezTo>
                    <a:pt x="12" y="10"/>
                    <a:pt x="12" y="11"/>
                    <a:pt x="13" y="11"/>
                  </a:cubicBezTo>
                  <a:cubicBezTo>
                    <a:pt x="15" y="12"/>
                    <a:pt x="18" y="12"/>
                    <a:pt x="19" y="10"/>
                  </a:cubicBezTo>
                  <a:cubicBezTo>
                    <a:pt x="20" y="10"/>
                    <a:pt x="20" y="10"/>
                    <a:pt x="20" y="10"/>
                  </a:cubicBezTo>
                  <a:cubicBezTo>
                    <a:pt x="20" y="10"/>
                    <a:pt x="20" y="11"/>
                    <a:pt x="20" y="11"/>
                  </a:cubicBezTo>
                  <a:cubicBezTo>
                    <a:pt x="19" y="12"/>
                    <a:pt x="17" y="12"/>
                    <a:pt x="16"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67" name="Freeform 618"/>
            <p:cNvSpPr/>
            <p:nvPr/>
          </p:nvSpPr>
          <p:spPr bwMode="auto">
            <a:xfrm>
              <a:off x="3669" y="1431"/>
              <a:ext cx="24" cy="15"/>
            </a:xfrm>
            <a:custGeom>
              <a:avLst/>
              <a:gdLst>
                <a:gd name="T0" fmla="*/ 1 w 10"/>
                <a:gd name="T1" fmla="*/ 6 h 6"/>
                <a:gd name="T2" fmla="*/ 0 w 10"/>
                <a:gd name="T3" fmla="*/ 6 h 6"/>
                <a:gd name="T4" fmla="*/ 2 w 10"/>
                <a:gd name="T5" fmla="*/ 4 h 6"/>
                <a:gd name="T6" fmla="*/ 4 w 10"/>
                <a:gd name="T7" fmla="*/ 2 h 6"/>
                <a:gd name="T8" fmla="*/ 5 w 10"/>
                <a:gd name="T9" fmla="*/ 1 h 6"/>
                <a:gd name="T10" fmla="*/ 10 w 10"/>
                <a:gd name="T11" fmla="*/ 0 h 6"/>
                <a:gd name="T12" fmla="*/ 10 w 10"/>
                <a:gd name="T13" fmla="*/ 0 h 6"/>
                <a:gd name="T14" fmla="*/ 10 w 10"/>
                <a:gd name="T15" fmla="*/ 1 h 6"/>
                <a:gd name="T16" fmla="*/ 6 w 10"/>
                <a:gd name="T17" fmla="*/ 2 h 6"/>
                <a:gd name="T18" fmla="*/ 4 w 10"/>
                <a:gd name="T19" fmla="*/ 3 h 6"/>
                <a:gd name="T20" fmla="*/ 2 w 10"/>
                <a:gd name="T21" fmla="*/ 4 h 6"/>
                <a:gd name="T22" fmla="*/ 1 w 10"/>
                <a:gd name="T23" fmla="*/ 6 h 6"/>
                <a:gd name="T24" fmla="*/ 1 w 10"/>
                <a:gd name="T25"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6">
                  <a:moveTo>
                    <a:pt x="1" y="6"/>
                  </a:moveTo>
                  <a:cubicBezTo>
                    <a:pt x="0" y="6"/>
                    <a:pt x="0" y="6"/>
                    <a:pt x="0" y="6"/>
                  </a:cubicBezTo>
                  <a:cubicBezTo>
                    <a:pt x="0" y="5"/>
                    <a:pt x="1" y="4"/>
                    <a:pt x="2" y="4"/>
                  </a:cubicBezTo>
                  <a:cubicBezTo>
                    <a:pt x="2" y="3"/>
                    <a:pt x="3" y="3"/>
                    <a:pt x="4" y="2"/>
                  </a:cubicBezTo>
                  <a:cubicBezTo>
                    <a:pt x="5" y="1"/>
                    <a:pt x="5" y="1"/>
                    <a:pt x="5" y="1"/>
                  </a:cubicBezTo>
                  <a:cubicBezTo>
                    <a:pt x="7" y="1"/>
                    <a:pt x="8" y="0"/>
                    <a:pt x="10" y="0"/>
                  </a:cubicBezTo>
                  <a:cubicBezTo>
                    <a:pt x="10" y="0"/>
                    <a:pt x="10" y="0"/>
                    <a:pt x="10" y="0"/>
                  </a:cubicBezTo>
                  <a:cubicBezTo>
                    <a:pt x="10" y="1"/>
                    <a:pt x="10" y="1"/>
                    <a:pt x="10" y="1"/>
                  </a:cubicBezTo>
                  <a:cubicBezTo>
                    <a:pt x="8" y="1"/>
                    <a:pt x="7" y="1"/>
                    <a:pt x="6" y="2"/>
                  </a:cubicBezTo>
                  <a:cubicBezTo>
                    <a:pt x="4" y="3"/>
                    <a:pt x="4" y="3"/>
                    <a:pt x="4" y="3"/>
                  </a:cubicBezTo>
                  <a:cubicBezTo>
                    <a:pt x="4" y="3"/>
                    <a:pt x="3" y="4"/>
                    <a:pt x="2" y="4"/>
                  </a:cubicBezTo>
                  <a:cubicBezTo>
                    <a:pt x="2" y="5"/>
                    <a:pt x="1" y="5"/>
                    <a:pt x="1" y="6"/>
                  </a:cubicBezTo>
                  <a:cubicBezTo>
                    <a:pt x="1" y="6"/>
                    <a:pt x="1" y="6"/>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68" name="Freeform 619"/>
            <p:cNvSpPr/>
            <p:nvPr/>
          </p:nvSpPr>
          <p:spPr bwMode="auto">
            <a:xfrm>
              <a:off x="3666" y="1429"/>
              <a:ext cx="15" cy="10"/>
            </a:xfrm>
            <a:custGeom>
              <a:avLst/>
              <a:gdLst>
                <a:gd name="T0" fmla="*/ 6 w 6"/>
                <a:gd name="T1" fmla="*/ 4 h 4"/>
                <a:gd name="T2" fmla="*/ 5 w 6"/>
                <a:gd name="T3" fmla="*/ 3 h 4"/>
                <a:gd name="T4" fmla="*/ 5 w 6"/>
                <a:gd name="T5" fmla="*/ 3 h 4"/>
                <a:gd name="T6" fmla="*/ 0 w 6"/>
                <a:gd name="T7" fmla="*/ 1 h 4"/>
                <a:gd name="T8" fmla="*/ 0 w 6"/>
                <a:gd name="T9" fmla="*/ 0 h 4"/>
                <a:gd name="T10" fmla="*/ 1 w 6"/>
                <a:gd name="T11" fmla="*/ 0 h 4"/>
                <a:gd name="T12" fmla="*/ 6 w 6"/>
                <a:gd name="T13" fmla="*/ 2 h 4"/>
                <a:gd name="T14" fmla="*/ 6 w 6"/>
                <a:gd name="T15" fmla="*/ 3 h 4"/>
                <a:gd name="T16" fmla="*/ 6 w 6"/>
                <a:gd name="T17" fmla="*/ 4 h 4"/>
                <a:gd name="T18" fmla="*/ 6 w 6"/>
                <a:gd name="T19"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4">
                  <a:moveTo>
                    <a:pt x="6" y="4"/>
                  </a:moveTo>
                  <a:cubicBezTo>
                    <a:pt x="5" y="4"/>
                    <a:pt x="5" y="3"/>
                    <a:pt x="5" y="3"/>
                  </a:cubicBezTo>
                  <a:cubicBezTo>
                    <a:pt x="5" y="3"/>
                    <a:pt x="5" y="3"/>
                    <a:pt x="5" y="3"/>
                  </a:cubicBezTo>
                  <a:cubicBezTo>
                    <a:pt x="4" y="2"/>
                    <a:pt x="2" y="1"/>
                    <a:pt x="0" y="1"/>
                  </a:cubicBezTo>
                  <a:cubicBezTo>
                    <a:pt x="0" y="1"/>
                    <a:pt x="0" y="0"/>
                    <a:pt x="0" y="0"/>
                  </a:cubicBezTo>
                  <a:cubicBezTo>
                    <a:pt x="0" y="0"/>
                    <a:pt x="0" y="0"/>
                    <a:pt x="1" y="0"/>
                  </a:cubicBezTo>
                  <a:cubicBezTo>
                    <a:pt x="2" y="1"/>
                    <a:pt x="4" y="1"/>
                    <a:pt x="6" y="2"/>
                  </a:cubicBezTo>
                  <a:cubicBezTo>
                    <a:pt x="6" y="3"/>
                    <a:pt x="6" y="3"/>
                    <a:pt x="6" y="3"/>
                  </a:cubicBezTo>
                  <a:cubicBezTo>
                    <a:pt x="6" y="3"/>
                    <a:pt x="6" y="3"/>
                    <a:pt x="6" y="4"/>
                  </a:cubicBezTo>
                  <a:cubicBezTo>
                    <a:pt x="6" y="4"/>
                    <a:pt x="6" y="4"/>
                    <a:pt x="6"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69" name="Freeform 620"/>
            <p:cNvSpPr>
              <a:spLocks noEditPoints="1"/>
            </p:cNvSpPr>
            <p:nvPr/>
          </p:nvSpPr>
          <p:spPr bwMode="auto">
            <a:xfrm>
              <a:off x="3541" y="1436"/>
              <a:ext cx="108" cy="25"/>
            </a:xfrm>
            <a:custGeom>
              <a:avLst/>
              <a:gdLst>
                <a:gd name="T0" fmla="*/ 6 w 44"/>
                <a:gd name="T1" fmla="*/ 10 h 10"/>
                <a:gd name="T2" fmla="*/ 0 w 44"/>
                <a:gd name="T3" fmla="*/ 9 h 10"/>
                <a:gd name="T4" fmla="*/ 0 w 44"/>
                <a:gd name="T5" fmla="*/ 9 h 10"/>
                <a:gd name="T6" fmla="*/ 0 w 44"/>
                <a:gd name="T7" fmla="*/ 9 h 10"/>
                <a:gd name="T8" fmla="*/ 5 w 44"/>
                <a:gd name="T9" fmla="*/ 1 h 10"/>
                <a:gd name="T10" fmla="*/ 6 w 44"/>
                <a:gd name="T11" fmla="*/ 1 h 10"/>
                <a:gd name="T12" fmla="*/ 39 w 44"/>
                <a:gd name="T13" fmla="*/ 0 h 10"/>
                <a:gd name="T14" fmla="*/ 41 w 44"/>
                <a:gd name="T15" fmla="*/ 1 h 10"/>
                <a:gd name="T16" fmla="*/ 42 w 44"/>
                <a:gd name="T17" fmla="*/ 2 h 10"/>
                <a:gd name="T18" fmla="*/ 44 w 44"/>
                <a:gd name="T19" fmla="*/ 9 h 10"/>
                <a:gd name="T20" fmla="*/ 44 w 44"/>
                <a:gd name="T21" fmla="*/ 9 h 10"/>
                <a:gd name="T22" fmla="*/ 44 w 44"/>
                <a:gd name="T23" fmla="*/ 9 h 10"/>
                <a:gd name="T24" fmla="*/ 6 w 44"/>
                <a:gd name="T25" fmla="*/ 10 h 10"/>
                <a:gd name="T26" fmla="*/ 1 w 44"/>
                <a:gd name="T27" fmla="*/ 9 h 10"/>
                <a:gd name="T28" fmla="*/ 6 w 44"/>
                <a:gd name="T29" fmla="*/ 9 h 10"/>
                <a:gd name="T30" fmla="*/ 7 w 44"/>
                <a:gd name="T31" fmla="*/ 9 h 10"/>
                <a:gd name="T32" fmla="*/ 43 w 44"/>
                <a:gd name="T33" fmla="*/ 9 h 10"/>
                <a:gd name="T34" fmla="*/ 41 w 44"/>
                <a:gd name="T35" fmla="*/ 2 h 10"/>
                <a:gd name="T36" fmla="*/ 40 w 44"/>
                <a:gd name="T37" fmla="*/ 1 h 10"/>
                <a:gd name="T38" fmla="*/ 39 w 44"/>
                <a:gd name="T39" fmla="*/ 1 h 10"/>
                <a:gd name="T40" fmla="*/ 6 w 44"/>
                <a:gd name="T41" fmla="*/ 2 h 10"/>
                <a:gd name="T42" fmla="*/ 1 w 44"/>
                <a:gd name="T43"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 h="10">
                  <a:moveTo>
                    <a:pt x="6" y="10"/>
                  </a:moveTo>
                  <a:cubicBezTo>
                    <a:pt x="4" y="10"/>
                    <a:pt x="2" y="10"/>
                    <a:pt x="0" y="9"/>
                  </a:cubicBezTo>
                  <a:cubicBezTo>
                    <a:pt x="0" y="9"/>
                    <a:pt x="0" y="9"/>
                    <a:pt x="0" y="9"/>
                  </a:cubicBezTo>
                  <a:cubicBezTo>
                    <a:pt x="0" y="9"/>
                    <a:pt x="0" y="9"/>
                    <a:pt x="0" y="9"/>
                  </a:cubicBezTo>
                  <a:cubicBezTo>
                    <a:pt x="5" y="1"/>
                    <a:pt x="5" y="1"/>
                    <a:pt x="5" y="1"/>
                  </a:cubicBezTo>
                  <a:cubicBezTo>
                    <a:pt x="5" y="1"/>
                    <a:pt x="6" y="1"/>
                    <a:pt x="6" y="1"/>
                  </a:cubicBezTo>
                  <a:cubicBezTo>
                    <a:pt x="17" y="0"/>
                    <a:pt x="28" y="0"/>
                    <a:pt x="39" y="0"/>
                  </a:cubicBezTo>
                  <a:cubicBezTo>
                    <a:pt x="40" y="0"/>
                    <a:pt x="40" y="0"/>
                    <a:pt x="41" y="1"/>
                  </a:cubicBezTo>
                  <a:cubicBezTo>
                    <a:pt x="41" y="1"/>
                    <a:pt x="42" y="2"/>
                    <a:pt x="42" y="2"/>
                  </a:cubicBezTo>
                  <a:cubicBezTo>
                    <a:pt x="44" y="9"/>
                    <a:pt x="44" y="9"/>
                    <a:pt x="44" y="9"/>
                  </a:cubicBezTo>
                  <a:cubicBezTo>
                    <a:pt x="44" y="9"/>
                    <a:pt x="44" y="9"/>
                    <a:pt x="44" y="9"/>
                  </a:cubicBezTo>
                  <a:cubicBezTo>
                    <a:pt x="44" y="9"/>
                    <a:pt x="44" y="9"/>
                    <a:pt x="44" y="9"/>
                  </a:cubicBezTo>
                  <a:lnTo>
                    <a:pt x="6" y="10"/>
                  </a:lnTo>
                  <a:close/>
                  <a:moveTo>
                    <a:pt x="1" y="9"/>
                  </a:moveTo>
                  <a:cubicBezTo>
                    <a:pt x="2" y="9"/>
                    <a:pt x="4" y="9"/>
                    <a:pt x="6" y="9"/>
                  </a:cubicBezTo>
                  <a:cubicBezTo>
                    <a:pt x="7" y="9"/>
                    <a:pt x="7" y="9"/>
                    <a:pt x="7" y="9"/>
                  </a:cubicBezTo>
                  <a:cubicBezTo>
                    <a:pt x="43" y="9"/>
                    <a:pt x="43" y="9"/>
                    <a:pt x="43" y="9"/>
                  </a:cubicBezTo>
                  <a:cubicBezTo>
                    <a:pt x="41" y="2"/>
                    <a:pt x="41" y="2"/>
                    <a:pt x="41" y="2"/>
                  </a:cubicBezTo>
                  <a:cubicBezTo>
                    <a:pt x="41" y="2"/>
                    <a:pt x="41" y="2"/>
                    <a:pt x="40" y="1"/>
                  </a:cubicBezTo>
                  <a:cubicBezTo>
                    <a:pt x="40" y="1"/>
                    <a:pt x="40" y="1"/>
                    <a:pt x="39" y="1"/>
                  </a:cubicBezTo>
                  <a:cubicBezTo>
                    <a:pt x="28" y="1"/>
                    <a:pt x="17" y="1"/>
                    <a:pt x="6" y="2"/>
                  </a:cubicBezTo>
                  <a:lnTo>
                    <a:pt x="1"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70" name="Freeform 621"/>
            <p:cNvSpPr/>
            <p:nvPr/>
          </p:nvSpPr>
          <p:spPr bwMode="auto">
            <a:xfrm>
              <a:off x="3538" y="1461"/>
              <a:ext cx="111" cy="3"/>
            </a:xfrm>
            <a:custGeom>
              <a:avLst/>
              <a:gdLst>
                <a:gd name="T0" fmla="*/ 1 w 45"/>
                <a:gd name="T1" fmla="*/ 1 h 1"/>
                <a:gd name="T2" fmla="*/ 0 w 45"/>
                <a:gd name="T3" fmla="*/ 1 h 1"/>
                <a:gd name="T4" fmla="*/ 1 w 45"/>
                <a:gd name="T5" fmla="*/ 0 h 1"/>
                <a:gd name="T6" fmla="*/ 45 w 45"/>
                <a:gd name="T7" fmla="*/ 0 h 1"/>
                <a:gd name="T8" fmla="*/ 45 w 45"/>
                <a:gd name="T9" fmla="*/ 0 h 1"/>
                <a:gd name="T10" fmla="*/ 45 w 45"/>
                <a:gd name="T11" fmla="*/ 1 h 1"/>
                <a:gd name="T12" fmla="*/ 1 w 45"/>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45" h="1">
                  <a:moveTo>
                    <a:pt x="1" y="1"/>
                  </a:moveTo>
                  <a:cubicBezTo>
                    <a:pt x="1" y="1"/>
                    <a:pt x="0" y="1"/>
                    <a:pt x="0" y="1"/>
                  </a:cubicBezTo>
                  <a:cubicBezTo>
                    <a:pt x="0" y="0"/>
                    <a:pt x="1" y="0"/>
                    <a:pt x="1" y="0"/>
                  </a:cubicBezTo>
                  <a:cubicBezTo>
                    <a:pt x="45" y="0"/>
                    <a:pt x="45" y="0"/>
                    <a:pt x="45" y="0"/>
                  </a:cubicBezTo>
                  <a:cubicBezTo>
                    <a:pt x="45" y="0"/>
                    <a:pt x="45" y="0"/>
                    <a:pt x="45" y="0"/>
                  </a:cubicBezTo>
                  <a:cubicBezTo>
                    <a:pt x="45" y="1"/>
                    <a:pt x="45" y="1"/>
                    <a:pt x="45" y="1"/>
                  </a:cubicBezTo>
                  <a:lnTo>
                    <a:pt x="1"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71" name="Freeform 622"/>
            <p:cNvSpPr/>
            <p:nvPr/>
          </p:nvSpPr>
          <p:spPr bwMode="auto">
            <a:xfrm>
              <a:off x="3646" y="1456"/>
              <a:ext cx="3" cy="8"/>
            </a:xfrm>
            <a:custGeom>
              <a:avLst/>
              <a:gdLst>
                <a:gd name="T0" fmla="*/ 1 w 1"/>
                <a:gd name="T1" fmla="*/ 3 h 3"/>
                <a:gd name="T2" fmla="*/ 1 w 1"/>
                <a:gd name="T3" fmla="*/ 3 h 3"/>
                <a:gd name="T4" fmla="*/ 0 w 1"/>
                <a:gd name="T5" fmla="*/ 2 h 3"/>
                <a:gd name="T6" fmla="*/ 0 w 1"/>
                <a:gd name="T7" fmla="*/ 1 h 3"/>
                <a:gd name="T8" fmla="*/ 1 w 1"/>
                <a:gd name="T9" fmla="*/ 1 h 3"/>
                <a:gd name="T10" fmla="*/ 1 w 1"/>
                <a:gd name="T11" fmla="*/ 1 h 3"/>
                <a:gd name="T12" fmla="*/ 1 w 1"/>
                <a:gd name="T13" fmla="*/ 3 h 3"/>
                <a:gd name="T14" fmla="*/ 1 w 1"/>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3">
                  <a:moveTo>
                    <a:pt x="1" y="3"/>
                  </a:moveTo>
                  <a:cubicBezTo>
                    <a:pt x="1" y="3"/>
                    <a:pt x="1" y="3"/>
                    <a:pt x="1" y="3"/>
                  </a:cubicBezTo>
                  <a:cubicBezTo>
                    <a:pt x="0" y="3"/>
                    <a:pt x="0" y="3"/>
                    <a:pt x="0" y="2"/>
                  </a:cubicBezTo>
                  <a:cubicBezTo>
                    <a:pt x="0" y="1"/>
                    <a:pt x="0" y="1"/>
                    <a:pt x="0" y="1"/>
                  </a:cubicBezTo>
                  <a:cubicBezTo>
                    <a:pt x="0" y="1"/>
                    <a:pt x="1" y="0"/>
                    <a:pt x="1" y="1"/>
                  </a:cubicBezTo>
                  <a:cubicBezTo>
                    <a:pt x="1" y="1"/>
                    <a:pt x="1" y="1"/>
                    <a:pt x="1" y="1"/>
                  </a:cubicBezTo>
                  <a:cubicBezTo>
                    <a:pt x="1" y="3"/>
                    <a:pt x="1" y="3"/>
                    <a:pt x="1" y="3"/>
                  </a:cubicBezTo>
                  <a:cubicBezTo>
                    <a:pt x="1" y="3"/>
                    <a:pt x="1" y="3"/>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72" name="Freeform 623"/>
            <p:cNvSpPr/>
            <p:nvPr/>
          </p:nvSpPr>
          <p:spPr bwMode="auto">
            <a:xfrm>
              <a:off x="3538" y="1456"/>
              <a:ext cx="3" cy="8"/>
            </a:xfrm>
            <a:custGeom>
              <a:avLst/>
              <a:gdLst>
                <a:gd name="T0" fmla="*/ 1 w 1"/>
                <a:gd name="T1" fmla="*/ 3 h 3"/>
                <a:gd name="T2" fmla="*/ 1 w 1"/>
                <a:gd name="T3" fmla="*/ 3 h 3"/>
                <a:gd name="T4" fmla="*/ 0 w 1"/>
                <a:gd name="T5" fmla="*/ 1 h 3"/>
                <a:gd name="T6" fmla="*/ 1 w 1"/>
                <a:gd name="T7" fmla="*/ 0 h 3"/>
                <a:gd name="T8" fmla="*/ 1 w 1"/>
                <a:gd name="T9" fmla="*/ 1 h 3"/>
                <a:gd name="T10" fmla="*/ 1 w 1"/>
                <a:gd name="T11" fmla="*/ 3 h 3"/>
                <a:gd name="T12" fmla="*/ 1 w 1"/>
                <a:gd name="T13" fmla="*/ 3 h 3"/>
                <a:gd name="T14" fmla="*/ 1 w 1"/>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3">
                  <a:moveTo>
                    <a:pt x="1" y="3"/>
                  </a:moveTo>
                  <a:cubicBezTo>
                    <a:pt x="1" y="3"/>
                    <a:pt x="1" y="3"/>
                    <a:pt x="1" y="3"/>
                  </a:cubicBezTo>
                  <a:cubicBezTo>
                    <a:pt x="0" y="2"/>
                    <a:pt x="0" y="1"/>
                    <a:pt x="0" y="1"/>
                  </a:cubicBezTo>
                  <a:cubicBezTo>
                    <a:pt x="0" y="0"/>
                    <a:pt x="1" y="0"/>
                    <a:pt x="1" y="0"/>
                  </a:cubicBezTo>
                  <a:cubicBezTo>
                    <a:pt x="1" y="0"/>
                    <a:pt x="1" y="1"/>
                    <a:pt x="1" y="1"/>
                  </a:cubicBezTo>
                  <a:cubicBezTo>
                    <a:pt x="1" y="1"/>
                    <a:pt x="1" y="2"/>
                    <a:pt x="1" y="3"/>
                  </a:cubicBezTo>
                  <a:cubicBezTo>
                    <a:pt x="1" y="3"/>
                    <a:pt x="1" y="3"/>
                    <a:pt x="1" y="3"/>
                  </a:cubicBezTo>
                  <a:cubicBezTo>
                    <a:pt x="1" y="3"/>
                    <a:pt x="1" y="3"/>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73" name="Freeform 624"/>
            <p:cNvSpPr>
              <a:spLocks noEditPoints="1"/>
            </p:cNvSpPr>
            <p:nvPr/>
          </p:nvSpPr>
          <p:spPr bwMode="auto">
            <a:xfrm>
              <a:off x="3568" y="1449"/>
              <a:ext cx="46" cy="7"/>
            </a:xfrm>
            <a:custGeom>
              <a:avLst/>
              <a:gdLst>
                <a:gd name="T0" fmla="*/ 18 w 19"/>
                <a:gd name="T1" fmla="*/ 3 h 3"/>
                <a:gd name="T2" fmla="*/ 0 w 19"/>
                <a:gd name="T3" fmla="*/ 3 h 3"/>
                <a:gd name="T4" fmla="*/ 0 w 19"/>
                <a:gd name="T5" fmla="*/ 2 h 3"/>
                <a:gd name="T6" fmla="*/ 0 w 19"/>
                <a:gd name="T7" fmla="*/ 2 h 3"/>
                <a:gd name="T8" fmla="*/ 0 w 19"/>
                <a:gd name="T9" fmla="*/ 1 h 3"/>
                <a:gd name="T10" fmla="*/ 0 w 19"/>
                <a:gd name="T11" fmla="*/ 1 h 3"/>
                <a:gd name="T12" fmla="*/ 0 w 19"/>
                <a:gd name="T13" fmla="*/ 0 h 3"/>
                <a:gd name="T14" fmla="*/ 18 w 19"/>
                <a:gd name="T15" fmla="*/ 0 h 3"/>
                <a:gd name="T16" fmla="*/ 19 w 19"/>
                <a:gd name="T17" fmla="*/ 1 h 3"/>
                <a:gd name="T18" fmla="*/ 19 w 19"/>
                <a:gd name="T19" fmla="*/ 2 h 3"/>
                <a:gd name="T20" fmla="*/ 19 w 19"/>
                <a:gd name="T21" fmla="*/ 3 h 3"/>
                <a:gd name="T22" fmla="*/ 18 w 19"/>
                <a:gd name="T23" fmla="*/ 3 h 3"/>
                <a:gd name="T24" fmla="*/ 9 w 19"/>
                <a:gd name="T25" fmla="*/ 2 h 3"/>
                <a:gd name="T26" fmla="*/ 18 w 19"/>
                <a:gd name="T27" fmla="*/ 2 h 3"/>
                <a:gd name="T28" fmla="*/ 18 w 19"/>
                <a:gd name="T29" fmla="*/ 1 h 3"/>
                <a:gd name="T30" fmla="*/ 1 w 19"/>
                <a:gd name="T31" fmla="*/ 1 h 3"/>
                <a:gd name="T32" fmla="*/ 1 w 19"/>
                <a:gd name="T33" fmla="*/ 2 h 3"/>
                <a:gd name="T34" fmla="*/ 1 w 19"/>
                <a:gd name="T35" fmla="*/ 2 h 3"/>
                <a:gd name="T36" fmla="*/ 9 w 19"/>
                <a:gd name="T3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 h="3">
                  <a:moveTo>
                    <a:pt x="18" y="3"/>
                  </a:moveTo>
                  <a:cubicBezTo>
                    <a:pt x="12" y="3"/>
                    <a:pt x="6" y="2"/>
                    <a:pt x="0" y="3"/>
                  </a:cubicBezTo>
                  <a:cubicBezTo>
                    <a:pt x="0" y="3"/>
                    <a:pt x="0" y="3"/>
                    <a:pt x="0" y="2"/>
                  </a:cubicBezTo>
                  <a:cubicBezTo>
                    <a:pt x="0" y="2"/>
                    <a:pt x="0" y="2"/>
                    <a:pt x="0" y="2"/>
                  </a:cubicBezTo>
                  <a:cubicBezTo>
                    <a:pt x="0" y="1"/>
                    <a:pt x="0" y="1"/>
                    <a:pt x="0" y="1"/>
                  </a:cubicBezTo>
                  <a:cubicBezTo>
                    <a:pt x="0" y="1"/>
                    <a:pt x="0" y="1"/>
                    <a:pt x="0" y="1"/>
                  </a:cubicBezTo>
                  <a:cubicBezTo>
                    <a:pt x="0" y="1"/>
                    <a:pt x="0" y="0"/>
                    <a:pt x="0" y="0"/>
                  </a:cubicBezTo>
                  <a:cubicBezTo>
                    <a:pt x="7" y="0"/>
                    <a:pt x="12" y="0"/>
                    <a:pt x="18" y="0"/>
                  </a:cubicBezTo>
                  <a:cubicBezTo>
                    <a:pt x="19" y="0"/>
                    <a:pt x="19" y="1"/>
                    <a:pt x="19" y="1"/>
                  </a:cubicBezTo>
                  <a:cubicBezTo>
                    <a:pt x="19" y="2"/>
                    <a:pt x="19" y="2"/>
                    <a:pt x="19" y="2"/>
                  </a:cubicBezTo>
                  <a:cubicBezTo>
                    <a:pt x="19" y="2"/>
                    <a:pt x="19" y="2"/>
                    <a:pt x="19" y="3"/>
                  </a:cubicBezTo>
                  <a:cubicBezTo>
                    <a:pt x="18" y="3"/>
                    <a:pt x="18" y="3"/>
                    <a:pt x="18" y="3"/>
                  </a:cubicBezTo>
                  <a:close/>
                  <a:moveTo>
                    <a:pt x="9" y="2"/>
                  </a:moveTo>
                  <a:cubicBezTo>
                    <a:pt x="12" y="2"/>
                    <a:pt x="15" y="2"/>
                    <a:pt x="18" y="2"/>
                  </a:cubicBezTo>
                  <a:cubicBezTo>
                    <a:pt x="18" y="1"/>
                    <a:pt x="18" y="1"/>
                    <a:pt x="18" y="1"/>
                  </a:cubicBezTo>
                  <a:cubicBezTo>
                    <a:pt x="12" y="1"/>
                    <a:pt x="7" y="1"/>
                    <a:pt x="1" y="1"/>
                  </a:cubicBezTo>
                  <a:cubicBezTo>
                    <a:pt x="1" y="1"/>
                    <a:pt x="1" y="1"/>
                    <a:pt x="1" y="2"/>
                  </a:cubicBezTo>
                  <a:cubicBezTo>
                    <a:pt x="1" y="2"/>
                    <a:pt x="1" y="2"/>
                    <a:pt x="1" y="2"/>
                  </a:cubicBezTo>
                  <a:cubicBezTo>
                    <a:pt x="3" y="2"/>
                    <a:pt x="6" y="2"/>
                    <a:pt x="9"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74" name="Freeform 625"/>
            <p:cNvSpPr>
              <a:spLocks noEditPoints="1"/>
            </p:cNvSpPr>
            <p:nvPr/>
          </p:nvSpPr>
          <p:spPr bwMode="auto">
            <a:xfrm>
              <a:off x="3555" y="1441"/>
              <a:ext cx="18" cy="5"/>
            </a:xfrm>
            <a:custGeom>
              <a:avLst/>
              <a:gdLst>
                <a:gd name="T0" fmla="*/ 0 w 7"/>
                <a:gd name="T1" fmla="*/ 2 h 2"/>
                <a:gd name="T2" fmla="*/ 0 w 7"/>
                <a:gd name="T3" fmla="*/ 2 h 2"/>
                <a:gd name="T4" fmla="*/ 1 w 7"/>
                <a:gd name="T5" fmla="*/ 1 h 2"/>
                <a:gd name="T6" fmla="*/ 1 w 7"/>
                <a:gd name="T7" fmla="*/ 1 h 2"/>
                <a:gd name="T8" fmla="*/ 1 w 7"/>
                <a:gd name="T9" fmla="*/ 0 h 2"/>
                <a:gd name="T10" fmla="*/ 2 w 7"/>
                <a:gd name="T11" fmla="*/ 0 h 2"/>
                <a:gd name="T12" fmla="*/ 6 w 7"/>
                <a:gd name="T13" fmla="*/ 0 h 2"/>
                <a:gd name="T14" fmla="*/ 7 w 7"/>
                <a:gd name="T15" fmla="*/ 0 h 2"/>
                <a:gd name="T16" fmla="*/ 7 w 7"/>
                <a:gd name="T17" fmla="*/ 1 h 2"/>
                <a:gd name="T18" fmla="*/ 6 w 7"/>
                <a:gd name="T19" fmla="*/ 2 h 2"/>
                <a:gd name="T20" fmla="*/ 6 w 7"/>
                <a:gd name="T21" fmla="*/ 2 h 2"/>
                <a:gd name="T22" fmla="*/ 6 w 7"/>
                <a:gd name="T23" fmla="*/ 2 h 2"/>
                <a:gd name="T24" fmla="*/ 0 w 7"/>
                <a:gd name="T25" fmla="*/ 2 h 2"/>
                <a:gd name="T26" fmla="*/ 2 w 7"/>
                <a:gd name="T27" fmla="*/ 1 h 2"/>
                <a:gd name="T28" fmla="*/ 1 w 7"/>
                <a:gd name="T29" fmla="*/ 1 h 2"/>
                <a:gd name="T30" fmla="*/ 5 w 7"/>
                <a:gd name="T31" fmla="*/ 1 h 2"/>
                <a:gd name="T32" fmla="*/ 5 w 7"/>
                <a:gd name="T33" fmla="*/ 1 h 2"/>
                <a:gd name="T34" fmla="*/ 6 w 7"/>
                <a:gd name="T35" fmla="*/ 1 h 2"/>
                <a:gd name="T36" fmla="*/ 2 w 7"/>
                <a:gd name="T37"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 h="2">
                  <a:moveTo>
                    <a:pt x="0" y="2"/>
                  </a:moveTo>
                  <a:cubicBezTo>
                    <a:pt x="0" y="2"/>
                    <a:pt x="0" y="2"/>
                    <a:pt x="0" y="2"/>
                  </a:cubicBezTo>
                  <a:cubicBezTo>
                    <a:pt x="0" y="2"/>
                    <a:pt x="0" y="1"/>
                    <a:pt x="1" y="1"/>
                  </a:cubicBezTo>
                  <a:cubicBezTo>
                    <a:pt x="1" y="1"/>
                    <a:pt x="1" y="1"/>
                    <a:pt x="1" y="1"/>
                  </a:cubicBezTo>
                  <a:cubicBezTo>
                    <a:pt x="1" y="0"/>
                    <a:pt x="1" y="0"/>
                    <a:pt x="1" y="0"/>
                  </a:cubicBezTo>
                  <a:cubicBezTo>
                    <a:pt x="1" y="0"/>
                    <a:pt x="1" y="0"/>
                    <a:pt x="2" y="0"/>
                  </a:cubicBezTo>
                  <a:cubicBezTo>
                    <a:pt x="3" y="0"/>
                    <a:pt x="5" y="0"/>
                    <a:pt x="6" y="0"/>
                  </a:cubicBezTo>
                  <a:cubicBezTo>
                    <a:pt x="6" y="0"/>
                    <a:pt x="6" y="0"/>
                    <a:pt x="7" y="0"/>
                  </a:cubicBezTo>
                  <a:cubicBezTo>
                    <a:pt x="7" y="0"/>
                    <a:pt x="7" y="0"/>
                    <a:pt x="7" y="1"/>
                  </a:cubicBezTo>
                  <a:cubicBezTo>
                    <a:pt x="6" y="1"/>
                    <a:pt x="6" y="1"/>
                    <a:pt x="6" y="2"/>
                  </a:cubicBezTo>
                  <a:cubicBezTo>
                    <a:pt x="6" y="2"/>
                    <a:pt x="6" y="2"/>
                    <a:pt x="6" y="2"/>
                  </a:cubicBezTo>
                  <a:cubicBezTo>
                    <a:pt x="6" y="2"/>
                    <a:pt x="6" y="2"/>
                    <a:pt x="6" y="2"/>
                  </a:cubicBezTo>
                  <a:cubicBezTo>
                    <a:pt x="4" y="2"/>
                    <a:pt x="2" y="2"/>
                    <a:pt x="0" y="2"/>
                  </a:cubicBezTo>
                  <a:close/>
                  <a:moveTo>
                    <a:pt x="2" y="1"/>
                  </a:moveTo>
                  <a:cubicBezTo>
                    <a:pt x="2" y="1"/>
                    <a:pt x="2" y="1"/>
                    <a:pt x="1" y="1"/>
                  </a:cubicBezTo>
                  <a:cubicBezTo>
                    <a:pt x="3" y="1"/>
                    <a:pt x="4" y="1"/>
                    <a:pt x="5" y="1"/>
                  </a:cubicBezTo>
                  <a:cubicBezTo>
                    <a:pt x="5" y="1"/>
                    <a:pt x="5" y="1"/>
                    <a:pt x="5" y="1"/>
                  </a:cubicBezTo>
                  <a:cubicBezTo>
                    <a:pt x="5" y="1"/>
                    <a:pt x="6" y="1"/>
                    <a:pt x="6" y="1"/>
                  </a:cubicBezTo>
                  <a:cubicBezTo>
                    <a:pt x="4" y="1"/>
                    <a:pt x="3"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75" name="Freeform 626"/>
            <p:cNvSpPr>
              <a:spLocks noEditPoints="1"/>
            </p:cNvSpPr>
            <p:nvPr/>
          </p:nvSpPr>
          <p:spPr bwMode="auto">
            <a:xfrm>
              <a:off x="3550" y="1449"/>
              <a:ext cx="15" cy="7"/>
            </a:xfrm>
            <a:custGeom>
              <a:avLst/>
              <a:gdLst>
                <a:gd name="T0" fmla="*/ 0 w 6"/>
                <a:gd name="T1" fmla="*/ 3 h 3"/>
                <a:gd name="T2" fmla="*/ 0 w 6"/>
                <a:gd name="T3" fmla="*/ 2 h 3"/>
                <a:gd name="T4" fmla="*/ 0 w 6"/>
                <a:gd name="T5" fmla="*/ 1 h 3"/>
                <a:gd name="T6" fmla="*/ 1 w 6"/>
                <a:gd name="T7" fmla="*/ 1 h 3"/>
                <a:gd name="T8" fmla="*/ 1 w 6"/>
                <a:gd name="T9" fmla="*/ 1 h 3"/>
                <a:gd name="T10" fmla="*/ 1 w 6"/>
                <a:gd name="T11" fmla="*/ 1 h 3"/>
                <a:gd name="T12" fmla="*/ 6 w 6"/>
                <a:gd name="T13" fmla="*/ 0 h 3"/>
                <a:gd name="T14" fmla="*/ 6 w 6"/>
                <a:gd name="T15" fmla="*/ 1 h 3"/>
                <a:gd name="T16" fmla="*/ 6 w 6"/>
                <a:gd name="T17" fmla="*/ 1 h 3"/>
                <a:gd name="T18" fmla="*/ 6 w 6"/>
                <a:gd name="T19" fmla="*/ 2 h 3"/>
                <a:gd name="T20" fmla="*/ 6 w 6"/>
                <a:gd name="T21" fmla="*/ 2 h 3"/>
                <a:gd name="T22" fmla="*/ 5 w 6"/>
                <a:gd name="T23" fmla="*/ 2 h 3"/>
                <a:gd name="T24" fmla="*/ 0 w 6"/>
                <a:gd name="T25" fmla="*/ 3 h 3"/>
                <a:gd name="T26" fmla="*/ 2 w 6"/>
                <a:gd name="T27" fmla="*/ 1 h 3"/>
                <a:gd name="T28" fmla="*/ 1 w 6"/>
                <a:gd name="T29" fmla="*/ 2 h 3"/>
                <a:gd name="T30" fmla="*/ 5 w 6"/>
                <a:gd name="T31" fmla="*/ 2 h 3"/>
                <a:gd name="T32" fmla="*/ 5 w 6"/>
                <a:gd name="T33" fmla="*/ 2 h 3"/>
                <a:gd name="T34" fmla="*/ 5 w 6"/>
                <a:gd name="T35" fmla="*/ 1 h 3"/>
                <a:gd name="T36" fmla="*/ 2 w 6"/>
                <a:gd name="T37"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 h="3">
                  <a:moveTo>
                    <a:pt x="0" y="3"/>
                  </a:moveTo>
                  <a:cubicBezTo>
                    <a:pt x="0" y="3"/>
                    <a:pt x="0" y="2"/>
                    <a:pt x="0" y="2"/>
                  </a:cubicBezTo>
                  <a:cubicBezTo>
                    <a:pt x="0" y="2"/>
                    <a:pt x="0" y="2"/>
                    <a:pt x="0" y="1"/>
                  </a:cubicBezTo>
                  <a:cubicBezTo>
                    <a:pt x="1" y="1"/>
                    <a:pt x="1" y="1"/>
                    <a:pt x="1" y="1"/>
                  </a:cubicBezTo>
                  <a:cubicBezTo>
                    <a:pt x="1" y="1"/>
                    <a:pt x="1" y="1"/>
                    <a:pt x="1" y="1"/>
                  </a:cubicBezTo>
                  <a:cubicBezTo>
                    <a:pt x="1" y="1"/>
                    <a:pt x="1" y="1"/>
                    <a:pt x="1" y="1"/>
                  </a:cubicBezTo>
                  <a:cubicBezTo>
                    <a:pt x="3" y="0"/>
                    <a:pt x="4" y="0"/>
                    <a:pt x="6" y="0"/>
                  </a:cubicBezTo>
                  <a:cubicBezTo>
                    <a:pt x="6" y="0"/>
                    <a:pt x="6" y="0"/>
                    <a:pt x="6" y="1"/>
                  </a:cubicBezTo>
                  <a:cubicBezTo>
                    <a:pt x="6" y="1"/>
                    <a:pt x="6" y="1"/>
                    <a:pt x="6" y="1"/>
                  </a:cubicBezTo>
                  <a:cubicBezTo>
                    <a:pt x="6" y="1"/>
                    <a:pt x="6" y="2"/>
                    <a:pt x="6" y="2"/>
                  </a:cubicBezTo>
                  <a:cubicBezTo>
                    <a:pt x="6" y="2"/>
                    <a:pt x="6" y="2"/>
                    <a:pt x="6" y="2"/>
                  </a:cubicBezTo>
                  <a:cubicBezTo>
                    <a:pt x="6" y="2"/>
                    <a:pt x="6" y="2"/>
                    <a:pt x="5" y="2"/>
                  </a:cubicBezTo>
                  <a:cubicBezTo>
                    <a:pt x="4" y="3"/>
                    <a:pt x="2" y="3"/>
                    <a:pt x="0" y="3"/>
                  </a:cubicBezTo>
                  <a:close/>
                  <a:moveTo>
                    <a:pt x="2" y="1"/>
                  </a:moveTo>
                  <a:cubicBezTo>
                    <a:pt x="1" y="1"/>
                    <a:pt x="1" y="2"/>
                    <a:pt x="1" y="2"/>
                  </a:cubicBezTo>
                  <a:cubicBezTo>
                    <a:pt x="2" y="2"/>
                    <a:pt x="4" y="2"/>
                    <a:pt x="5" y="2"/>
                  </a:cubicBezTo>
                  <a:cubicBezTo>
                    <a:pt x="5" y="2"/>
                    <a:pt x="5" y="2"/>
                    <a:pt x="5" y="2"/>
                  </a:cubicBezTo>
                  <a:cubicBezTo>
                    <a:pt x="5" y="1"/>
                    <a:pt x="5" y="1"/>
                    <a:pt x="5" y="1"/>
                  </a:cubicBezTo>
                  <a:cubicBezTo>
                    <a:pt x="4" y="1"/>
                    <a:pt x="3"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76" name="Freeform 627"/>
            <p:cNvSpPr>
              <a:spLocks noEditPoints="1"/>
            </p:cNvSpPr>
            <p:nvPr/>
          </p:nvSpPr>
          <p:spPr bwMode="auto">
            <a:xfrm>
              <a:off x="3600" y="1441"/>
              <a:ext cx="10" cy="5"/>
            </a:xfrm>
            <a:custGeom>
              <a:avLst/>
              <a:gdLst>
                <a:gd name="T0" fmla="*/ 0 w 4"/>
                <a:gd name="T1" fmla="*/ 2 h 2"/>
                <a:gd name="T2" fmla="*/ 0 w 4"/>
                <a:gd name="T3" fmla="*/ 2 h 2"/>
                <a:gd name="T4" fmla="*/ 0 w 4"/>
                <a:gd name="T5" fmla="*/ 2 h 2"/>
                <a:gd name="T6" fmla="*/ 0 w 4"/>
                <a:gd name="T7" fmla="*/ 0 h 2"/>
                <a:gd name="T8" fmla="*/ 0 w 4"/>
                <a:gd name="T9" fmla="*/ 0 h 2"/>
                <a:gd name="T10" fmla="*/ 4 w 4"/>
                <a:gd name="T11" fmla="*/ 0 h 2"/>
                <a:gd name="T12" fmla="*/ 4 w 4"/>
                <a:gd name="T13" fmla="*/ 0 h 2"/>
                <a:gd name="T14" fmla="*/ 4 w 4"/>
                <a:gd name="T15" fmla="*/ 2 h 2"/>
                <a:gd name="T16" fmla="*/ 4 w 4"/>
                <a:gd name="T17" fmla="*/ 2 h 2"/>
                <a:gd name="T18" fmla="*/ 4 w 4"/>
                <a:gd name="T19" fmla="*/ 2 h 2"/>
                <a:gd name="T20" fmla="*/ 0 w 4"/>
                <a:gd name="T21" fmla="*/ 2 h 2"/>
                <a:gd name="T22" fmla="*/ 1 w 4"/>
                <a:gd name="T23" fmla="*/ 1 h 2"/>
                <a:gd name="T24" fmla="*/ 1 w 4"/>
                <a:gd name="T25" fmla="*/ 1 h 2"/>
                <a:gd name="T26" fmla="*/ 3 w 4"/>
                <a:gd name="T27" fmla="*/ 1 h 2"/>
                <a:gd name="T28" fmla="*/ 3 w 4"/>
                <a:gd name="T29" fmla="*/ 1 h 2"/>
                <a:gd name="T30" fmla="*/ 1 w 4"/>
                <a:gd name="T31"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 h="2">
                  <a:moveTo>
                    <a:pt x="0" y="2"/>
                  </a:moveTo>
                  <a:cubicBezTo>
                    <a:pt x="0" y="2"/>
                    <a:pt x="0" y="2"/>
                    <a:pt x="0" y="2"/>
                  </a:cubicBezTo>
                  <a:cubicBezTo>
                    <a:pt x="0" y="2"/>
                    <a:pt x="0" y="2"/>
                    <a:pt x="0" y="2"/>
                  </a:cubicBezTo>
                  <a:cubicBezTo>
                    <a:pt x="0" y="0"/>
                    <a:pt x="0" y="0"/>
                    <a:pt x="0" y="0"/>
                  </a:cubicBezTo>
                  <a:cubicBezTo>
                    <a:pt x="0" y="0"/>
                    <a:pt x="0" y="0"/>
                    <a:pt x="0" y="0"/>
                  </a:cubicBezTo>
                  <a:cubicBezTo>
                    <a:pt x="2" y="0"/>
                    <a:pt x="3" y="0"/>
                    <a:pt x="4" y="0"/>
                  </a:cubicBezTo>
                  <a:cubicBezTo>
                    <a:pt x="4" y="0"/>
                    <a:pt x="4" y="0"/>
                    <a:pt x="4" y="0"/>
                  </a:cubicBezTo>
                  <a:cubicBezTo>
                    <a:pt x="4" y="1"/>
                    <a:pt x="4" y="1"/>
                    <a:pt x="4" y="2"/>
                  </a:cubicBezTo>
                  <a:cubicBezTo>
                    <a:pt x="4" y="2"/>
                    <a:pt x="4" y="2"/>
                    <a:pt x="4" y="2"/>
                  </a:cubicBezTo>
                  <a:cubicBezTo>
                    <a:pt x="4" y="2"/>
                    <a:pt x="4" y="2"/>
                    <a:pt x="4" y="2"/>
                  </a:cubicBezTo>
                  <a:cubicBezTo>
                    <a:pt x="4" y="2"/>
                    <a:pt x="0" y="2"/>
                    <a:pt x="0" y="2"/>
                  </a:cubicBezTo>
                  <a:close/>
                  <a:moveTo>
                    <a:pt x="1" y="1"/>
                  </a:moveTo>
                  <a:cubicBezTo>
                    <a:pt x="1" y="1"/>
                    <a:pt x="1" y="1"/>
                    <a:pt x="1" y="1"/>
                  </a:cubicBezTo>
                  <a:cubicBezTo>
                    <a:pt x="3" y="1"/>
                    <a:pt x="3" y="1"/>
                    <a:pt x="3" y="1"/>
                  </a:cubicBezTo>
                  <a:cubicBezTo>
                    <a:pt x="3" y="1"/>
                    <a:pt x="3" y="1"/>
                    <a:pt x="3" y="1"/>
                  </a:cubicBezTo>
                  <a:cubicBezTo>
                    <a:pt x="3" y="1"/>
                    <a:pt x="2"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77" name="Freeform 628"/>
            <p:cNvSpPr>
              <a:spLocks noEditPoints="1"/>
            </p:cNvSpPr>
            <p:nvPr/>
          </p:nvSpPr>
          <p:spPr bwMode="auto">
            <a:xfrm>
              <a:off x="3624" y="1441"/>
              <a:ext cx="15" cy="5"/>
            </a:xfrm>
            <a:custGeom>
              <a:avLst/>
              <a:gdLst>
                <a:gd name="T0" fmla="*/ 1 w 6"/>
                <a:gd name="T1" fmla="*/ 2 h 2"/>
                <a:gd name="T2" fmla="*/ 1 w 6"/>
                <a:gd name="T3" fmla="*/ 2 h 2"/>
                <a:gd name="T4" fmla="*/ 0 w 6"/>
                <a:gd name="T5" fmla="*/ 1 h 2"/>
                <a:gd name="T6" fmla="*/ 0 w 6"/>
                <a:gd name="T7" fmla="*/ 0 h 2"/>
                <a:gd name="T8" fmla="*/ 1 w 6"/>
                <a:gd name="T9" fmla="*/ 0 h 2"/>
                <a:gd name="T10" fmla="*/ 5 w 6"/>
                <a:gd name="T11" fmla="*/ 0 h 2"/>
                <a:gd name="T12" fmla="*/ 6 w 6"/>
                <a:gd name="T13" fmla="*/ 1 h 2"/>
                <a:gd name="T14" fmla="*/ 6 w 6"/>
                <a:gd name="T15" fmla="*/ 1 h 2"/>
                <a:gd name="T16" fmla="*/ 6 w 6"/>
                <a:gd name="T17" fmla="*/ 2 h 2"/>
                <a:gd name="T18" fmla="*/ 6 w 6"/>
                <a:gd name="T19" fmla="*/ 2 h 2"/>
                <a:gd name="T20" fmla="*/ 1 w 6"/>
                <a:gd name="T21" fmla="*/ 2 h 2"/>
                <a:gd name="T22" fmla="*/ 1 w 6"/>
                <a:gd name="T23" fmla="*/ 1 h 2"/>
                <a:gd name="T24" fmla="*/ 1 w 6"/>
                <a:gd name="T25" fmla="*/ 1 h 2"/>
                <a:gd name="T26" fmla="*/ 5 w 6"/>
                <a:gd name="T27" fmla="*/ 1 h 2"/>
                <a:gd name="T28" fmla="*/ 5 w 6"/>
                <a:gd name="T29" fmla="*/ 1 h 2"/>
                <a:gd name="T30" fmla="*/ 5 w 6"/>
                <a:gd name="T31" fmla="*/ 1 h 2"/>
                <a:gd name="T32" fmla="*/ 1 w 6"/>
                <a:gd name="T33"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 h="2">
                  <a:moveTo>
                    <a:pt x="1" y="2"/>
                  </a:moveTo>
                  <a:cubicBezTo>
                    <a:pt x="1" y="2"/>
                    <a:pt x="1" y="2"/>
                    <a:pt x="1" y="2"/>
                  </a:cubicBezTo>
                  <a:cubicBezTo>
                    <a:pt x="0" y="1"/>
                    <a:pt x="0" y="1"/>
                    <a:pt x="0" y="1"/>
                  </a:cubicBezTo>
                  <a:cubicBezTo>
                    <a:pt x="0" y="0"/>
                    <a:pt x="0" y="0"/>
                    <a:pt x="0" y="0"/>
                  </a:cubicBezTo>
                  <a:cubicBezTo>
                    <a:pt x="0" y="0"/>
                    <a:pt x="1" y="0"/>
                    <a:pt x="1" y="0"/>
                  </a:cubicBezTo>
                  <a:cubicBezTo>
                    <a:pt x="2" y="0"/>
                    <a:pt x="3" y="0"/>
                    <a:pt x="5" y="0"/>
                  </a:cubicBezTo>
                  <a:cubicBezTo>
                    <a:pt x="6" y="0"/>
                    <a:pt x="6" y="0"/>
                    <a:pt x="6" y="1"/>
                  </a:cubicBezTo>
                  <a:cubicBezTo>
                    <a:pt x="6" y="1"/>
                    <a:pt x="6" y="1"/>
                    <a:pt x="6" y="1"/>
                  </a:cubicBezTo>
                  <a:cubicBezTo>
                    <a:pt x="6" y="1"/>
                    <a:pt x="6" y="2"/>
                    <a:pt x="6" y="2"/>
                  </a:cubicBezTo>
                  <a:cubicBezTo>
                    <a:pt x="6" y="2"/>
                    <a:pt x="6" y="2"/>
                    <a:pt x="6" y="2"/>
                  </a:cubicBezTo>
                  <a:cubicBezTo>
                    <a:pt x="4" y="2"/>
                    <a:pt x="3" y="2"/>
                    <a:pt x="1" y="2"/>
                  </a:cubicBezTo>
                  <a:close/>
                  <a:moveTo>
                    <a:pt x="1" y="1"/>
                  </a:moveTo>
                  <a:cubicBezTo>
                    <a:pt x="1" y="1"/>
                    <a:pt x="1" y="1"/>
                    <a:pt x="1" y="1"/>
                  </a:cubicBezTo>
                  <a:cubicBezTo>
                    <a:pt x="3" y="1"/>
                    <a:pt x="4" y="1"/>
                    <a:pt x="5" y="1"/>
                  </a:cubicBezTo>
                  <a:cubicBezTo>
                    <a:pt x="5" y="1"/>
                    <a:pt x="5" y="1"/>
                    <a:pt x="5" y="1"/>
                  </a:cubicBezTo>
                  <a:cubicBezTo>
                    <a:pt x="5" y="1"/>
                    <a:pt x="5" y="1"/>
                    <a:pt x="5" y="1"/>
                  </a:cubicBezTo>
                  <a:cubicBezTo>
                    <a:pt x="4" y="1"/>
                    <a:pt x="2"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78" name="Freeform 629"/>
            <p:cNvSpPr>
              <a:spLocks noEditPoints="1"/>
            </p:cNvSpPr>
            <p:nvPr/>
          </p:nvSpPr>
          <p:spPr bwMode="auto">
            <a:xfrm>
              <a:off x="3627" y="1449"/>
              <a:ext cx="17" cy="5"/>
            </a:xfrm>
            <a:custGeom>
              <a:avLst/>
              <a:gdLst>
                <a:gd name="T0" fmla="*/ 1 w 7"/>
                <a:gd name="T1" fmla="*/ 2 h 2"/>
                <a:gd name="T2" fmla="*/ 1 w 7"/>
                <a:gd name="T3" fmla="*/ 2 h 2"/>
                <a:gd name="T4" fmla="*/ 1 w 7"/>
                <a:gd name="T5" fmla="*/ 1 h 2"/>
                <a:gd name="T6" fmla="*/ 1 w 7"/>
                <a:gd name="T7" fmla="*/ 1 h 2"/>
                <a:gd name="T8" fmla="*/ 1 w 7"/>
                <a:gd name="T9" fmla="*/ 0 h 2"/>
                <a:gd name="T10" fmla="*/ 5 w 7"/>
                <a:gd name="T11" fmla="*/ 1 h 2"/>
                <a:gd name="T12" fmla="*/ 6 w 7"/>
                <a:gd name="T13" fmla="*/ 1 h 2"/>
                <a:gd name="T14" fmla="*/ 7 w 7"/>
                <a:gd name="T15" fmla="*/ 2 h 2"/>
                <a:gd name="T16" fmla="*/ 7 w 7"/>
                <a:gd name="T17" fmla="*/ 2 h 2"/>
                <a:gd name="T18" fmla="*/ 6 w 7"/>
                <a:gd name="T19" fmla="*/ 2 h 2"/>
                <a:gd name="T20" fmla="*/ 1 w 7"/>
                <a:gd name="T21" fmla="*/ 2 h 2"/>
                <a:gd name="T22" fmla="*/ 2 w 7"/>
                <a:gd name="T23" fmla="*/ 1 h 2"/>
                <a:gd name="T24" fmla="*/ 2 w 7"/>
                <a:gd name="T25" fmla="*/ 2 h 2"/>
                <a:gd name="T26" fmla="*/ 6 w 7"/>
                <a:gd name="T27" fmla="*/ 2 h 2"/>
                <a:gd name="T28" fmla="*/ 6 w 7"/>
                <a:gd name="T29" fmla="*/ 1 h 2"/>
                <a:gd name="T30" fmla="*/ 5 w 7"/>
                <a:gd name="T31" fmla="*/ 1 h 2"/>
                <a:gd name="T32" fmla="*/ 2 w 7"/>
                <a:gd name="T33"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 h="2">
                  <a:moveTo>
                    <a:pt x="1" y="2"/>
                  </a:moveTo>
                  <a:cubicBezTo>
                    <a:pt x="1" y="2"/>
                    <a:pt x="1" y="2"/>
                    <a:pt x="1" y="2"/>
                  </a:cubicBezTo>
                  <a:cubicBezTo>
                    <a:pt x="1" y="1"/>
                    <a:pt x="1" y="1"/>
                    <a:pt x="1" y="1"/>
                  </a:cubicBezTo>
                  <a:cubicBezTo>
                    <a:pt x="0" y="1"/>
                    <a:pt x="0" y="1"/>
                    <a:pt x="1" y="1"/>
                  </a:cubicBezTo>
                  <a:cubicBezTo>
                    <a:pt x="1" y="1"/>
                    <a:pt x="1" y="0"/>
                    <a:pt x="1" y="0"/>
                  </a:cubicBezTo>
                  <a:cubicBezTo>
                    <a:pt x="2" y="0"/>
                    <a:pt x="4" y="0"/>
                    <a:pt x="5" y="1"/>
                  </a:cubicBezTo>
                  <a:cubicBezTo>
                    <a:pt x="6" y="1"/>
                    <a:pt x="6" y="1"/>
                    <a:pt x="6" y="1"/>
                  </a:cubicBezTo>
                  <a:cubicBezTo>
                    <a:pt x="6" y="1"/>
                    <a:pt x="7" y="2"/>
                    <a:pt x="7" y="2"/>
                  </a:cubicBezTo>
                  <a:cubicBezTo>
                    <a:pt x="7" y="2"/>
                    <a:pt x="7" y="2"/>
                    <a:pt x="7" y="2"/>
                  </a:cubicBezTo>
                  <a:cubicBezTo>
                    <a:pt x="6" y="2"/>
                    <a:pt x="6" y="2"/>
                    <a:pt x="6" y="2"/>
                  </a:cubicBezTo>
                  <a:cubicBezTo>
                    <a:pt x="5" y="2"/>
                    <a:pt x="3" y="2"/>
                    <a:pt x="1" y="2"/>
                  </a:cubicBezTo>
                  <a:close/>
                  <a:moveTo>
                    <a:pt x="2" y="1"/>
                  </a:moveTo>
                  <a:cubicBezTo>
                    <a:pt x="2" y="2"/>
                    <a:pt x="2" y="2"/>
                    <a:pt x="2" y="2"/>
                  </a:cubicBezTo>
                  <a:cubicBezTo>
                    <a:pt x="3" y="2"/>
                    <a:pt x="4" y="2"/>
                    <a:pt x="6" y="2"/>
                  </a:cubicBezTo>
                  <a:cubicBezTo>
                    <a:pt x="6" y="1"/>
                    <a:pt x="6" y="1"/>
                    <a:pt x="6" y="1"/>
                  </a:cubicBezTo>
                  <a:cubicBezTo>
                    <a:pt x="6" y="1"/>
                    <a:pt x="5" y="1"/>
                    <a:pt x="5" y="1"/>
                  </a:cubicBezTo>
                  <a:cubicBezTo>
                    <a:pt x="4" y="1"/>
                    <a:pt x="3"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79" name="Freeform 630"/>
            <p:cNvSpPr>
              <a:spLocks noEditPoints="1"/>
            </p:cNvSpPr>
            <p:nvPr/>
          </p:nvSpPr>
          <p:spPr bwMode="auto">
            <a:xfrm>
              <a:off x="3612" y="1441"/>
              <a:ext cx="12" cy="5"/>
            </a:xfrm>
            <a:custGeom>
              <a:avLst/>
              <a:gdLst>
                <a:gd name="T0" fmla="*/ 0 w 5"/>
                <a:gd name="T1" fmla="*/ 2 h 2"/>
                <a:gd name="T2" fmla="*/ 0 w 5"/>
                <a:gd name="T3" fmla="*/ 2 h 2"/>
                <a:gd name="T4" fmla="*/ 0 w 5"/>
                <a:gd name="T5" fmla="*/ 0 h 2"/>
                <a:gd name="T6" fmla="*/ 0 w 5"/>
                <a:gd name="T7" fmla="*/ 0 h 2"/>
                <a:gd name="T8" fmla="*/ 0 w 5"/>
                <a:gd name="T9" fmla="*/ 0 h 2"/>
                <a:gd name="T10" fmla="*/ 4 w 5"/>
                <a:gd name="T11" fmla="*/ 0 h 2"/>
                <a:gd name="T12" fmla="*/ 4 w 5"/>
                <a:gd name="T13" fmla="*/ 0 h 2"/>
                <a:gd name="T14" fmla="*/ 4 w 5"/>
                <a:gd name="T15" fmla="*/ 0 h 2"/>
                <a:gd name="T16" fmla="*/ 5 w 5"/>
                <a:gd name="T17" fmla="*/ 1 h 2"/>
                <a:gd name="T18" fmla="*/ 5 w 5"/>
                <a:gd name="T19" fmla="*/ 1 h 2"/>
                <a:gd name="T20" fmla="*/ 5 w 5"/>
                <a:gd name="T21" fmla="*/ 2 h 2"/>
                <a:gd name="T22" fmla="*/ 5 w 5"/>
                <a:gd name="T23" fmla="*/ 2 h 2"/>
                <a:gd name="T24" fmla="*/ 0 w 5"/>
                <a:gd name="T25" fmla="*/ 2 h 2"/>
                <a:gd name="T26" fmla="*/ 1 w 5"/>
                <a:gd name="T27" fmla="*/ 1 h 2"/>
                <a:gd name="T28" fmla="*/ 1 w 5"/>
                <a:gd name="T29" fmla="*/ 1 h 2"/>
                <a:gd name="T30" fmla="*/ 4 w 5"/>
                <a:gd name="T31" fmla="*/ 1 h 2"/>
                <a:gd name="T32" fmla="*/ 4 w 5"/>
                <a:gd name="T33" fmla="*/ 1 h 2"/>
                <a:gd name="T34" fmla="*/ 4 w 5"/>
                <a:gd name="T35" fmla="*/ 1 h 2"/>
                <a:gd name="T36" fmla="*/ 4 w 5"/>
                <a:gd name="T37" fmla="*/ 1 h 2"/>
                <a:gd name="T38" fmla="*/ 1 w 5"/>
                <a:gd name="T39"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 h="2">
                  <a:moveTo>
                    <a:pt x="0" y="2"/>
                  </a:moveTo>
                  <a:cubicBezTo>
                    <a:pt x="0" y="2"/>
                    <a:pt x="0" y="2"/>
                    <a:pt x="0" y="2"/>
                  </a:cubicBezTo>
                  <a:cubicBezTo>
                    <a:pt x="0" y="1"/>
                    <a:pt x="0" y="1"/>
                    <a:pt x="0" y="0"/>
                  </a:cubicBezTo>
                  <a:cubicBezTo>
                    <a:pt x="0" y="0"/>
                    <a:pt x="0" y="0"/>
                    <a:pt x="0" y="0"/>
                  </a:cubicBezTo>
                  <a:cubicBezTo>
                    <a:pt x="0" y="0"/>
                    <a:pt x="0" y="0"/>
                    <a:pt x="0" y="0"/>
                  </a:cubicBezTo>
                  <a:cubicBezTo>
                    <a:pt x="4" y="0"/>
                    <a:pt x="4" y="0"/>
                    <a:pt x="4" y="0"/>
                  </a:cubicBezTo>
                  <a:cubicBezTo>
                    <a:pt x="4" y="0"/>
                    <a:pt x="4" y="0"/>
                    <a:pt x="4" y="0"/>
                  </a:cubicBezTo>
                  <a:cubicBezTo>
                    <a:pt x="4" y="0"/>
                    <a:pt x="4" y="0"/>
                    <a:pt x="4" y="0"/>
                  </a:cubicBezTo>
                  <a:cubicBezTo>
                    <a:pt x="5" y="0"/>
                    <a:pt x="5" y="1"/>
                    <a:pt x="5" y="1"/>
                  </a:cubicBezTo>
                  <a:cubicBezTo>
                    <a:pt x="5" y="1"/>
                    <a:pt x="5" y="1"/>
                    <a:pt x="5" y="1"/>
                  </a:cubicBezTo>
                  <a:cubicBezTo>
                    <a:pt x="5" y="1"/>
                    <a:pt x="5" y="2"/>
                    <a:pt x="5" y="2"/>
                  </a:cubicBezTo>
                  <a:cubicBezTo>
                    <a:pt x="5" y="2"/>
                    <a:pt x="5" y="2"/>
                    <a:pt x="5" y="2"/>
                  </a:cubicBezTo>
                  <a:cubicBezTo>
                    <a:pt x="5" y="2"/>
                    <a:pt x="0" y="2"/>
                    <a:pt x="0" y="2"/>
                  </a:cubicBezTo>
                  <a:close/>
                  <a:moveTo>
                    <a:pt x="1" y="1"/>
                  </a:moveTo>
                  <a:cubicBezTo>
                    <a:pt x="1" y="1"/>
                    <a:pt x="1" y="1"/>
                    <a:pt x="1" y="1"/>
                  </a:cubicBezTo>
                  <a:cubicBezTo>
                    <a:pt x="4" y="1"/>
                    <a:pt x="4" y="1"/>
                    <a:pt x="4" y="1"/>
                  </a:cubicBezTo>
                  <a:cubicBezTo>
                    <a:pt x="4" y="1"/>
                    <a:pt x="4" y="1"/>
                    <a:pt x="4" y="1"/>
                  </a:cubicBezTo>
                  <a:cubicBezTo>
                    <a:pt x="4" y="1"/>
                    <a:pt x="4" y="1"/>
                    <a:pt x="4" y="1"/>
                  </a:cubicBezTo>
                  <a:cubicBezTo>
                    <a:pt x="4" y="1"/>
                    <a:pt x="4" y="1"/>
                    <a:pt x="4" y="1"/>
                  </a:cubicBezTo>
                  <a:cubicBezTo>
                    <a:pt x="4"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80" name="Freeform 631"/>
            <p:cNvSpPr>
              <a:spLocks noEditPoints="1"/>
            </p:cNvSpPr>
            <p:nvPr/>
          </p:nvSpPr>
          <p:spPr bwMode="auto">
            <a:xfrm>
              <a:off x="3614" y="1449"/>
              <a:ext cx="13" cy="5"/>
            </a:xfrm>
            <a:custGeom>
              <a:avLst/>
              <a:gdLst>
                <a:gd name="T0" fmla="*/ 1 w 5"/>
                <a:gd name="T1" fmla="*/ 2 h 2"/>
                <a:gd name="T2" fmla="*/ 0 w 5"/>
                <a:gd name="T3" fmla="*/ 2 h 2"/>
                <a:gd name="T4" fmla="*/ 0 w 5"/>
                <a:gd name="T5" fmla="*/ 1 h 2"/>
                <a:gd name="T6" fmla="*/ 0 w 5"/>
                <a:gd name="T7" fmla="*/ 0 h 2"/>
                <a:gd name="T8" fmla="*/ 1 w 5"/>
                <a:gd name="T9" fmla="*/ 0 h 2"/>
                <a:gd name="T10" fmla="*/ 4 w 5"/>
                <a:gd name="T11" fmla="*/ 0 h 2"/>
                <a:gd name="T12" fmla="*/ 5 w 5"/>
                <a:gd name="T13" fmla="*/ 1 h 2"/>
                <a:gd name="T14" fmla="*/ 5 w 5"/>
                <a:gd name="T15" fmla="*/ 1 h 2"/>
                <a:gd name="T16" fmla="*/ 5 w 5"/>
                <a:gd name="T17" fmla="*/ 1 h 2"/>
                <a:gd name="T18" fmla="*/ 5 w 5"/>
                <a:gd name="T19" fmla="*/ 2 h 2"/>
                <a:gd name="T20" fmla="*/ 5 w 5"/>
                <a:gd name="T21" fmla="*/ 2 h 2"/>
                <a:gd name="T22" fmla="*/ 5 w 5"/>
                <a:gd name="T23" fmla="*/ 2 h 2"/>
                <a:gd name="T24" fmla="*/ 1 w 5"/>
                <a:gd name="T25" fmla="*/ 2 h 2"/>
                <a:gd name="T26" fmla="*/ 1 w 5"/>
                <a:gd name="T27" fmla="*/ 1 h 2"/>
                <a:gd name="T28" fmla="*/ 1 w 5"/>
                <a:gd name="T29" fmla="*/ 2 h 2"/>
                <a:gd name="T30" fmla="*/ 4 w 5"/>
                <a:gd name="T31" fmla="*/ 2 h 2"/>
                <a:gd name="T32" fmla="*/ 4 w 5"/>
                <a:gd name="T33" fmla="*/ 1 h 2"/>
                <a:gd name="T34" fmla="*/ 4 w 5"/>
                <a:gd name="T35" fmla="*/ 1 h 2"/>
                <a:gd name="T36" fmla="*/ 4 w 5"/>
                <a:gd name="T37" fmla="*/ 1 h 2"/>
                <a:gd name="T38" fmla="*/ 1 w 5"/>
                <a:gd name="T39"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 h="2">
                  <a:moveTo>
                    <a:pt x="1" y="2"/>
                  </a:moveTo>
                  <a:cubicBezTo>
                    <a:pt x="1" y="2"/>
                    <a:pt x="0" y="2"/>
                    <a:pt x="0" y="2"/>
                  </a:cubicBezTo>
                  <a:cubicBezTo>
                    <a:pt x="0" y="2"/>
                    <a:pt x="0" y="1"/>
                    <a:pt x="0" y="1"/>
                  </a:cubicBezTo>
                  <a:cubicBezTo>
                    <a:pt x="0" y="1"/>
                    <a:pt x="0" y="1"/>
                    <a:pt x="0" y="0"/>
                  </a:cubicBezTo>
                  <a:cubicBezTo>
                    <a:pt x="0" y="0"/>
                    <a:pt x="0" y="0"/>
                    <a:pt x="1" y="0"/>
                  </a:cubicBezTo>
                  <a:cubicBezTo>
                    <a:pt x="4" y="0"/>
                    <a:pt x="4" y="0"/>
                    <a:pt x="4" y="0"/>
                  </a:cubicBezTo>
                  <a:cubicBezTo>
                    <a:pt x="4" y="0"/>
                    <a:pt x="5" y="0"/>
                    <a:pt x="5" y="1"/>
                  </a:cubicBezTo>
                  <a:cubicBezTo>
                    <a:pt x="5" y="1"/>
                    <a:pt x="5" y="1"/>
                    <a:pt x="5" y="1"/>
                  </a:cubicBezTo>
                  <a:cubicBezTo>
                    <a:pt x="5" y="1"/>
                    <a:pt x="5" y="1"/>
                    <a:pt x="5" y="1"/>
                  </a:cubicBezTo>
                  <a:cubicBezTo>
                    <a:pt x="5" y="1"/>
                    <a:pt x="5" y="2"/>
                    <a:pt x="5" y="2"/>
                  </a:cubicBezTo>
                  <a:cubicBezTo>
                    <a:pt x="5" y="2"/>
                    <a:pt x="5" y="2"/>
                    <a:pt x="5" y="2"/>
                  </a:cubicBezTo>
                  <a:cubicBezTo>
                    <a:pt x="5" y="2"/>
                    <a:pt x="5" y="2"/>
                    <a:pt x="5" y="2"/>
                  </a:cubicBezTo>
                  <a:cubicBezTo>
                    <a:pt x="5" y="2"/>
                    <a:pt x="1" y="2"/>
                    <a:pt x="1" y="2"/>
                  </a:cubicBezTo>
                  <a:close/>
                  <a:moveTo>
                    <a:pt x="1" y="1"/>
                  </a:moveTo>
                  <a:cubicBezTo>
                    <a:pt x="1" y="1"/>
                    <a:pt x="1" y="1"/>
                    <a:pt x="1" y="2"/>
                  </a:cubicBezTo>
                  <a:cubicBezTo>
                    <a:pt x="4" y="2"/>
                    <a:pt x="4" y="2"/>
                    <a:pt x="4" y="2"/>
                  </a:cubicBezTo>
                  <a:cubicBezTo>
                    <a:pt x="4" y="2"/>
                    <a:pt x="4" y="1"/>
                    <a:pt x="4" y="1"/>
                  </a:cubicBezTo>
                  <a:cubicBezTo>
                    <a:pt x="4" y="1"/>
                    <a:pt x="4" y="1"/>
                    <a:pt x="4" y="1"/>
                  </a:cubicBezTo>
                  <a:cubicBezTo>
                    <a:pt x="4" y="1"/>
                    <a:pt x="4" y="1"/>
                    <a:pt x="4" y="1"/>
                  </a:cubicBezTo>
                  <a:cubicBezTo>
                    <a:pt x="4"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81" name="Freeform 632"/>
            <p:cNvSpPr>
              <a:spLocks noEditPoints="1"/>
            </p:cNvSpPr>
            <p:nvPr/>
          </p:nvSpPr>
          <p:spPr bwMode="auto">
            <a:xfrm>
              <a:off x="3585" y="1441"/>
              <a:ext cx="12" cy="5"/>
            </a:xfrm>
            <a:custGeom>
              <a:avLst/>
              <a:gdLst>
                <a:gd name="T0" fmla="*/ 1 w 5"/>
                <a:gd name="T1" fmla="*/ 2 h 2"/>
                <a:gd name="T2" fmla="*/ 0 w 5"/>
                <a:gd name="T3" fmla="*/ 2 h 2"/>
                <a:gd name="T4" fmla="*/ 0 w 5"/>
                <a:gd name="T5" fmla="*/ 1 h 2"/>
                <a:gd name="T6" fmla="*/ 1 w 5"/>
                <a:gd name="T7" fmla="*/ 0 h 2"/>
                <a:gd name="T8" fmla="*/ 1 w 5"/>
                <a:gd name="T9" fmla="*/ 0 h 2"/>
                <a:gd name="T10" fmla="*/ 5 w 5"/>
                <a:gd name="T11" fmla="*/ 0 h 2"/>
                <a:gd name="T12" fmla="*/ 5 w 5"/>
                <a:gd name="T13" fmla="*/ 0 h 2"/>
                <a:gd name="T14" fmla="*/ 5 w 5"/>
                <a:gd name="T15" fmla="*/ 0 h 2"/>
                <a:gd name="T16" fmla="*/ 5 w 5"/>
                <a:gd name="T17" fmla="*/ 1 h 2"/>
                <a:gd name="T18" fmla="*/ 5 w 5"/>
                <a:gd name="T19" fmla="*/ 2 h 2"/>
                <a:gd name="T20" fmla="*/ 5 w 5"/>
                <a:gd name="T21" fmla="*/ 2 h 2"/>
                <a:gd name="T22" fmla="*/ 5 w 5"/>
                <a:gd name="T23" fmla="*/ 2 h 2"/>
                <a:gd name="T24" fmla="*/ 1 w 5"/>
                <a:gd name="T25" fmla="*/ 2 h 2"/>
                <a:gd name="T26" fmla="*/ 2 w 5"/>
                <a:gd name="T27" fmla="*/ 1 h 2"/>
                <a:gd name="T28" fmla="*/ 1 w 5"/>
                <a:gd name="T29" fmla="*/ 1 h 2"/>
                <a:gd name="T30" fmla="*/ 4 w 5"/>
                <a:gd name="T31" fmla="*/ 1 h 2"/>
                <a:gd name="T32" fmla="*/ 4 w 5"/>
                <a:gd name="T33" fmla="*/ 1 h 2"/>
                <a:gd name="T34" fmla="*/ 2 w 5"/>
                <a:gd name="T35"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2">
                  <a:moveTo>
                    <a:pt x="1" y="2"/>
                  </a:moveTo>
                  <a:cubicBezTo>
                    <a:pt x="1" y="2"/>
                    <a:pt x="0" y="2"/>
                    <a:pt x="0" y="2"/>
                  </a:cubicBezTo>
                  <a:cubicBezTo>
                    <a:pt x="0" y="2"/>
                    <a:pt x="0" y="2"/>
                    <a:pt x="0" y="1"/>
                  </a:cubicBezTo>
                  <a:cubicBezTo>
                    <a:pt x="1" y="1"/>
                    <a:pt x="1" y="1"/>
                    <a:pt x="1" y="0"/>
                  </a:cubicBezTo>
                  <a:cubicBezTo>
                    <a:pt x="1" y="0"/>
                    <a:pt x="1" y="0"/>
                    <a:pt x="1" y="0"/>
                  </a:cubicBezTo>
                  <a:cubicBezTo>
                    <a:pt x="2" y="0"/>
                    <a:pt x="4" y="0"/>
                    <a:pt x="5" y="0"/>
                  </a:cubicBezTo>
                  <a:cubicBezTo>
                    <a:pt x="5" y="0"/>
                    <a:pt x="5" y="0"/>
                    <a:pt x="5" y="0"/>
                  </a:cubicBezTo>
                  <a:cubicBezTo>
                    <a:pt x="5" y="0"/>
                    <a:pt x="5" y="0"/>
                    <a:pt x="5" y="0"/>
                  </a:cubicBezTo>
                  <a:cubicBezTo>
                    <a:pt x="5" y="1"/>
                    <a:pt x="5" y="1"/>
                    <a:pt x="5" y="1"/>
                  </a:cubicBezTo>
                  <a:cubicBezTo>
                    <a:pt x="5" y="1"/>
                    <a:pt x="5" y="2"/>
                    <a:pt x="5" y="2"/>
                  </a:cubicBezTo>
                  <a:cubicBezTo>
                    <a:pt x="5" y="2"/>
                    <a:pt x="5" y="2"/>
                    <a:pt x="5" y="2"/>
                  </a:cubicBezTo>
                  <a:cubicBezTo>
                    <a:pt x="5" y="2"/>
                    <a:pt x="5" y="2"/>
                    <a:pt x="5" y="2"/>
                  </a:cubicBezTo>
                  <a:cubicBezTo>
                    <a:pt x="5" y="2"/>
                    <a:pt x="1" y="2"/>
                    <a:pt x="1" y="2"/>
                  </a:cubicBezTo>
                  <a:close/>
                  <a:moveTo>
                    <a:pt x="2" y="1"/>
                  </a:moveTo>
                  <a:cubicBezTo>
                    <a:pt x="2" y="1"/>
                    <a:pt x="2" y="1"/>
                    <a:pt x="1" y="1"/>
                  </a:cubicBezTo>
                  <a:cubicBezTo>
                    <a:pt x="4" y="1"/>
                    <a:pt x="4" y="1"/>
                    <a:pt x="4" y="1"/>
                  </a:cubicBezTo>
                  <a:cubicBezTo>
                    <a:pt x="4" y="1"/>
                    <a:pt x="4" y="1"/>
                    <a:pt x="4" y="1"/>
                  </a:cubicBezTo>
                  <a:cubicBezTo>
                    <a:pt x="3" y="1"/>
                    <a:pt x="3"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82" name="Freeform 633"/>
            <p:cNvSpPr>
              <a:spLocks noEditPoints="1"/>
            </p:cNvSpPr>
            <p:nvPr/>
          </p:nvSpPr>
          <p:spPr bwMode="auto">
            <a:xfrm>
              <a:off x="3573" y="1441"/>
              <a:ext cx="12" cy="5"/>
            </a:xfrm>
            <a:custGeom>
              <a:avLst/>
              <a:gdLst>
                <a:gd name="T0" fmla="*/ 0 w 5"/>
                <a:gd name="T1" fmla="*/ 2 h 2"/>
                <a:gd name="T2" fmla="*/ 0 w 5"/>
                <a:gd name="T3" fmla="*/ 2 h 2"/>
                <a:gd name="T4" fmla="*/ 0 w 5"/>
                <a:gd name="T5" fmla="*/ 2 h 2"/>
                <a:gd name="T6" fmla="*/ 0 w 5"/>
                <a:gd name="T7" fmla="*/ 0 h 2"/>
                <a:gd name="T8" fmla="*/ 1 w 5"/>
                <a:gd name="T9" fmla="*/ 0 h 2"/>
                <a:gd name="T10" fmla="*/ 5 w 5"/>
                <a:gd name="T11" fmla="*/ 0 h 2"/>
                <a:gd name="T12" fmla="*/ 5 w 5"/>
                <a:gd name="T13" fmla="*/ 0 h 2"/>
                <a:gd name="T14" fmla="*/ 5 w 5"/>
                <a:gd name="T15" fmla="*/ 0 h 2"/>
                <a:gd name="T16" fmla="*/ 5 w 5"/>
                <a:gd name="T17" fmla="*/ 1 h 2"/>
                <a:gd name="T18" fmla="*/ 5 w 5"/>
                <a:gd name="T19" fmla="*/ 2 h 2"/>
                <a:gd name="T20" fmla="*/ 5 w 5"/>
                <a:gd name="T21" fmla="*/ 2 h 2"/>
                <a:gd name="T22" fmla="*/ 4 w 5"/>
                <a:gd name="T23" fmla="*/ 2 h 2"/>
                <a:gd name="T24" fmla="*/ 0 w 5"/>
                <a:gd name="T25" fmla="*/ 2 h 2"/>
                <a:gd name="T26" fmla="*/ 1 w 5"/>
                <a:gd name="T27" fmla="*/ 1 h 2"/>
                <a:gd name="T28" fmla="*/ 1 w 5"/>
                <a:gd name="T29" fmla="*/ 1 h 2"/>
                <a:gd name="T30" fmla="*/ 4 w 5"/>
                <a:gd name="T31" fmla="*/ 1 h 2"/>
                <a:gd name="T32" fmla="*/ 4 w 5"/>
                <a:gd name="T33" fmla="*/ 1 h 2"/>
                <a:gd name="T34" fmla="*/ 4 w 5"/>
                <a:gd name="T35" fmla="*/ 1 h 2"/>
                <a:gd name="T36" fmla="*/ 1 w 5"/>
                <a:gd name="T37"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2">
                  <a:moveTo>
                    <a:pt x="0" y="2"/>
                  </a:moveTo>
                  <a:cubicBezTo>
                    <a:pt x="0" y="2"/>
                    <a:pt x="0" y="2"/>
                    <a:pt x="0" y="2"/>
                  </a:cubicBezTo>
                  <a:cubicBezTo>
                    <a:pt x="0" y="2"/>
                    <a:pt x="0" y="2"/>
                    <a:pt x="0" y="2"/>
                  </a:cubicBezTo>
                  <a:cubicBezTo>
                    <a:pt x="0" y="1"/>
                    <a:pt x="0" y="1"/>
                    <a:pt x="0" y="0"/>
                  </a:cubicBezTo>
                  <a:cubicBezTo>
                    <a:pt x="0" y="0"/>
                    <a:pt x="1" y="0"/>
                    <a:pt x="1" y="0"/>
                  </a:cubicBezTo>
                  <a:cubicBezTo>
                    <a:pt x="2" y="0"/>
                    <a:pt x="3" y="0"/>
                    <a:pt x="5" y="0"/>
                  </a:cubicBezTo>
                  <a:cubicBezTo>
                    <a:pt x="5" y="0"/>
                    <a:pt x="5" y="0"/>
                    <a:pt x="5" y="0"/>
                  </a:cubicBezTo>
                  <a:cubicBezTo>
                    <a:pt x="5" y="0"/>
                    <a:pt x="5" y="0"/>
                    <a:pt x="5" y="0"/>
                  </a:cubicBezTo>
                  <a:cubicBezTo>
                    <a:pt x="5" y="1"/>
                    <a:pt x="5" y="1"/>
                    <a:pt x="5" y="1"/>
                  </a:cubicBezTo>
                  <a:cubicBezTo>
                    <a:pt x="5" y="1"/>
                    <a:pt x="5" y="1"/>
                    <a:pt x="5" y="2"/>
                  </a:cubicBezTo>
                  <a:cubicBezTo>
                    <a:pt x="5" y="2"/>
                    <a:pt x="5" y="2"/>
                    <a:pt x="5" y="2"/>
                  </a:cubicBezTo>
                  <a:cubicBezTo>
                    <a:pt x="5" y="2"/>
                    <a:pt x="4" y="2"/>
                    <a:pt x="4" y="2"/>
                  </a:cubicBezTo>
                  <a:cubicBezTo>
                    <a:pt x="4" y="2"/>
                    <a:pt x="0" y="2"/>
                    <a:pt x="0" y="2"/>
                  </a:cubicBezTo>
                  <a:close/>
                  <a:moveTo>
                    <a:pt x="1" y="1"/>
                  </a:moveTo>
                  <a:cubicBezTo>
                    <a:pt x="1" y="1"/>
                    <a:pt x="1" y="1"/>
                    <a:pt x="1" y="1"/>
                  </a:cubicBezTo>
                  <a:cubicBezTo>
                    <a:pt x="4" y="1"/>
                    <a:pt x="4" y="1"/>
                    <a:pt x="4" y="1"/>
                  </a:cubicBezTo>
                  <a:cubicBezTo>
                    <a:pt x="4" y="1"/>
                    <a:pt x="4" y="1"/>
                    <a:pt x="4" y="1"/>
                  </a:cubicBezTo>
                  <a:cubicBezTo>
                    <a:pt x="4" y="1"/>
                    <a:pt x="4" y="1"/>
                    <a:pt x="4" y="1"/>
                  </a:cubicBezTo>
                  <a:cubicBezTo>
                    <a:pt x="3" y="1"/>
                    <a:pt x="2"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83" name="Freeform 634"/>
            <p:cNvSpPr/>
            <p:nvPr/>
          </p:nvSpPr>
          <p:spPr bwMode="auto">
            <a:xfrm>
              <a:off x="3543" y="1459"/>
              <a:ext cx="2" cy="5"/>
            </a:xfrm>
            <a:custGeom>
              <a:avLst/>
              <a:gdLst>
                <a:gd name="T0" fmla="*/ 0 w 1"/>
                <a:gd name="T1" fmla="*/ 2 h 2"/>
                <a:gd name="T2" fmla="*/ 0 w 1"/>
                <a:gd name="T3" fmla="*/ 2 h 2"/>
                <a:gd name="T4" fmla="*/ 0 w 1"/>
                <a:gd name="T5" fmla="*/ 1 h 2"/>
                <a:gd name="T6" fmla="*/ 1 w 1"/>
                <a:gd name="T7" fmla="*/ 0 h 2"/>
                <a:gd name="T8" fmla="*/ 1 w 1"/>
                <a:gd name="T9" fmla="*/ 0 h 2"/>
                <a:gd name="T10" fmla="*/ 1 w 1"/>
                <a:gd name="T11" fmla="*/ 0 h 2"/>
                <a:gd name="T12" fmla="*/ 1 w 1"/>
                <a:gd name="T13" fmla="*/ 2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1"/>
                    <a:pt x="0" y="1"/>
                  </a:cubicBezTo>
                  <a:cubicBezTo>
                    <a:pt x="0" y="1"/>
                    <a:pt x="0" y="0"/>
                    <a:pt x="1" y="0"/>
                  </a:cubicBezTo>
                  <a:cubicBezTo>
                    <a:pt x="1" y="0"/>
                    <a:pt x="1" y="0"/>
                    <a:pt x="1" y="0"/>
                  </a:cubicBezTo>
                  <a:cubicBezTo>
                    <a:pt x="1" y="0"/>
                    <a:pt x="1" y="0"/>
                    <a:pt x="1" y="0"/>
                  </a:cubicBezTo>
                  <a:cubicBezTo>
                    <a:pt x="1" y="1"/>
                    <a:pt x="1" y="1"/>
                    <a:pt x="1" y="2"/>
                  </a:cubicBezTo>
                  <a:cubicBezTo>
                    <a:pt x="1"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84" name="Freeform 635"/>
            <p:cNvSpPr/>
            <p:nvPr/>
          </p:nvSpPr>
          <p:spPr bwMode="auto">
            <a:xfrm>
              <a:off x="3548" y="1459"/>
              <a:ext cx="2" cy="5"/>
            </a:xfrm>
            <a:custGeom>
              <a:avLst/>
              <a:gdLst>
                <a:gd name="T0" fmla="*/ 0 w 1"/>
                <a:gd name="T1" fmla="*/ 2 h 2"/>
                <a:gd name="T2" fmla="*/ 0 w 1"/>
                <a:gd name="T3" fmla="*/ 2 h 2"/>
                <a:gd name="T4" fmla="*/ 0 w 1"/>
                <a:gd name="T5" fmla="*/ 1 h 2"/>
                <a:gd name="T6" fmla="*/ 0 w 1"/>
                <a:gd name="T7" fmla="*/ 0 h 2"/>
                <a:gd name="T8" fmla="*/ 1 w 1"/>
                <a:gd name="T9" fmla="*/ 0 h 2"/>
                <a:gd name="T10" fmla="*/ 1 w 1"/>
                <a:gd name="T11" fmla="*/ 1 h 2"/>
                <a:gd name="T12" fmla="*/ 0 w 1"/>
                <a:gd name="T13" fmla="*/ 1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1"/>
                    <a:pt x="0" y="1"/>
                  </a:cubicBezTo>
                  <a:cubicBezTo>
                    <a:pt x="0" y="1"/>
                    <a:pt x="0" y="1"/>
                    <a:pt x="0" y="0"/>
                  </a:cubicBezTo>
                  <a:cubicBezTo>
                    <a:pt x="1" y="0"/>
                    <a:pt x="1" y="0"/>
                    <a:pt x="1" y="0"/>
                  </a:cubicBezTo>
                  <a:cubicBezTo>
                    <a:pt x="1" y="0"/>
                    <a:pt x="1" y="1"/>
                    <a:pt x="1" y="1"/>
                  </a:cubicBezTo>
                  <a:cubicBezTo>
                    <a:pt x="1" y="1"/>
                    <a:pt x="0" y="1"/>
                    <a:pt x="0" y="1"/>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85" name="Freeform 636"/>
            <p:cNvSpPr/>
            <p:nvPr/>
          </p:nvSpPr>
          <p:spPr bwMode="auto">
            <a:xfrm>
              <a:off x="3553" y="1459"/>
              <a:ext cx="2" cy="5"/>
            </a:xfrm>
            <a:custGeom>
              <a:avLst/>
              <a:gdLst>
                <a:gd name="T0" fmla="*/ 0 w 1"/>
                <a:gd name="T1" fmla="*/ 2 h 2"/>
                <a:gd name="T2" fmla="*/ 0 w 1"/>
                <a:gd name="T3" fmla="*/ 2 h 2"/>
                <a:gd name="T4" fmla="*/ 0 w 1"/>
                <a:gd name="T5" fmla="*/ 1 h 2"/>
                <a:gd name="T6" fmla="*/ 0 w 1"/>
                <a:gd name="T7" fmla="*/ 0 h 2"/>
                <a:gd name="T8" fmla="*/ 1 w 1"/>
                <a:gd name="T9" fmla="*/ 0 h 2"/>
                <a:gd name="T10" fmla="*/ 1 w 1"/>
                <a:gd name="T11" fmla="*/ 1 h 2"/>
                <a:gd name="T12" fmla="*/ 0 w 1"/>
                <a:gd name="T13" fmla="*/ 2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2"/>
                    <a:pt x="0" y="1"/>
                  </a:cubicBezTo>
                  <a:cubicBezTo>
                    <a:pt x="0" y="0"/>
                    <a:pt x="0" y="0"/>
                    <a:pt x="0" y="0"/>
                  </a:cubicBezTo>
                  <a:cubicBezTo>
                    <a:pt x="0" y="0"/>
                    <a:pt x="0" y="0"/>
                    <a:pt x="1" y="0"/>
                  </a:cubicBezTo>
                  <a:cubicBezTo>
                    <a:pt x="1" y="0"/>
                    <a:pt x="1" y="1"/>
                    <a:pt x="1" y="1"/>
                  </a:cubicBezTo>
                  <a:cubicBezTo>
                    <a:pt x="0" y="2"/>
                    <a:pt x="0" y="2"/>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86" name="Freeform 637"/>
            <p:cNvSpPr/>
            <p:nvPr/>
          </p:nvSpPr>
          <p:spPr bwMode="auto">
            <a:xfrm>
              <a:off x="3558" y="1459"/>
              <a:ext cx="2" cy="5"/>
            </a:xfrm>
            <a:custGeom>
              <a:avLst/>
              <a:gdLst>
                <a:gd name="T0" fmla="*/ 0 w 1"/>
                <a:gd name="T1" fmla="*/ 2 h 2"/>
                <a:gd name="T2" fmla="*/ 0 w 1"/>
                <a:gd name="T3" fmla="*/ 2 h 2"/>
                <a:gd name="T4" fmla="*/ 0 w 1"/>
                <a:gd name="T5" fmla="*/ 1 h 2"/>
                <a:gd name="T6" fmla="*/ 0 w 1"/>
                <a:gd name="T7" fmla="*/ 0 h 2"/>
                <a:gd name="T8" fmla="*/ 1 w 1"/>
                <a:gd name="T9" fmla="*/ 0 h 2"/>
                <a:gd name="T10" fmla="*/ 1 w 1"/>
                <a:gd name="T11" fmla="*/ 1 h 2"/>
                <a:gd name="T12" fmla="*/ 1 w 1"/>
                <a:gd name="T13" fmla="*/ 2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2"/>
                    <a:pt x="0" y="1"/>
                  </a:cubicBezTo>
                  <a:cubicBezTo>
                    <a:pt x="0" y="0"/>
                    <a:pt x="0" y="0"/>
                    <a:pt x="0" y="0"/>
                  </a:cubicBezTo>
                  <a:cubicBezTo>
                    <a:pt x="1" y="0"/>
                    <a:pt x="1" y="0"/>
                    <a:pt x="1" y="0"/>
                  </a:cubicBezTo>
                  <a:cubicBezTo>
                    <a:pt x="1" y="0"/>
                    <a:pt x="1" y="0"/>
                    <a:pt x="1" y="1"/>
                  </a:cubicBezTo>
                  <a:cubicBezTo>
                    <a:pt x="1" y="2"/>
                    <a:pt x="1" y="2"/>
                    <a:pt x="1" y="2"/>
                  </a:cubicBezTo>
                  <a:cubicBezTo>
                    <a:pt x="1"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87" name="Freeform 638"/>
            <p:cNvSpPr/>
            <p:nvPr/>
          </p:nvSpPr>
          <p:spPr bwMode="auto">
            <a:xfrm>
              <a:off x="3563" y="1459"/>
              <a:ext cx="2" cy="5"/>
            </a:xfrm>
            <a:custGeom>
              <a:avLst/>
              <a:gdLst>
                <a:gd name="T0" fmla="*/ 1 w 1"/>
                <a:gd name="T1" fmla="*/ 2 h 2"/>
                <a:gd name="T2" fmla="*/ 0 w 1"/>
                <a:gd name="T3" fmla="*/ 2 h 2"/>
                <a:gd name="T4" fmla="*/ 0 w 1"/>
                <a:gd name="T5" fmla="*/ 2 h 2"/>
                <a:gd name="T6" fmla="*/ 1 w 1"/>
                <a:gd name="T7" fmla="*/ 0 h 2"/>
                <a:gd name="T8" fmla="*/ 1 w 1"/>
                <a:gd name="T9" fmla="*/ 0 h 2"/>
                <a:gd name="T10" fmla="*/ 1 w 1"/>
                <a:gd name="T11" fmla="*/ 1 h 2"/>
                <a:gd name="T12" fmla="*/ 1 w 1"/>
                <a:gd name="T13" fmla="*/ 2 h 2"/>
                <a:gd name="T14" fmla="*/ 1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1" y="2"/>
                  </a:moveTo>
                  <a:cubicBezTo>
                    <a:pt x="0" y="2"/>
                    <a:pt x="0" y="2"/>
                    <a:pt x="0" y="2"/>
                  </a:cubicBezTo>
                  <a:cubicBezTo>
                    <a:pt x="0" y="2"/>
                    <a:pt x="0" y="2"/>
                    <a:pt x="0" y="2"/>
                  </a:cubicBezTo>
                  <a:cubicBezTo>
                    <a:pt x="1" y="0"/>
                    <a:pt x="1" y="0"/>
                    <a:pt x="1" y="0"/>
                  </a:cubicBezTo>
                  <a:cubicBezTo>
                    <a:pt x="1" y="0"/>
                    <a:pt x="1" y="0"/>
                    <a:pt x="1" y="0"/>
                  </a:cubicBezTo>
                  <a:cubicBezTo>
                    <a:pt x="1" y="0"/>
                    <a:pt x="1" y="0"/>
                    <a:pt x="1" y="1"/>
                  </a:cubicBezTo>
                  <a:cubicBezTo>
                    <a:pt x="1" y="2"/>
                    <a:pt x="1" y="2"/>
                    <a:pt x="1" y="2"/>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88" name="Freeform 639"/>
            <p:cNvSpPr/>
            <p:nvPr/>
          </p:nvSpPr>
          <p:spPr bwMode="auto">
            <a:xfrm>
              <a:off x="3568" y="1459"/>
              <a:ext cx="5" cy="5"/>
            </a:xfrm>
            <a:custGeom>
              <a:avLst/>
              <a:gdLst>
                <a:gd name="T0" fmla="*/ 1 w 2"/>
                <a:gd name="T1" fmla="*/ 2 h 2"/>
                <a:gd name="T2" fmla="*/ 1 w 2"/>
                <a:gd name="T3" fmla="*/ 2 h 2"/>
                <a:gd name="T4" fmla="*/ 0 w 2"/>
                <a:gd name="T5" fmla="*/ 2 h 2"/>
                <a:gd name="T6" fmla="*/ 1 w 2"/>
                <a:gd name="T7" fmla="*/ 0 h 2"/>
                <a:gd name="T8" fmla="*/ 2 w 2"/>
                <a:gd name="T9" fmla="*/ 0 h 2"/>
                <a:gd name="T10" fmla="*/ 2 w 2"/>
                <a:gd name="T11" fmla="*/ 1 h 2"/>
                <a:gd name="T12" fmla="*/ 1 w 2"/>
                <a:gd name="T13" fmla="*/ 2 h 2"/>
                <a:gd name="T14" fmla="*/ 1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1" y="2"/>
                  </a:moveTo>
                  <a:cubicBezTo>
                    <a:pt x="1" y="2"/>
                    <a:pt x="1" y="2"/>
                    <a:pt x="1" y="2"/>
                  </a:cubicBezTo>
                  <a:cubicBezTo>
                    <a:pt x="0" y="2"/>
                    <a:pt x="0" y="2"/>
                    <a:pt x="0" y="2"/>
                  </a:cubicBezTo>
                  <a:cubicBezTo>
                    <a:pt x="1" y="1"/>
                    <a:pt x="1" y="1"/>
                    <a:pt x="1" y="0"/>
                  </a:cubicBezTo>
                  <a:cubicBezTo>
                    <a:pt x="1" y="0"/>
                    <a:pt x="2" y="0"/>
                    <a:pt x="2" y="0"/>
                  </a:cubicBezTo>
                  <a:cubicBezTo>
                    <a:pt x="2" y="0"/>
                    <a:pt x="2" y="0"/>
                    <a:pt x="2" y="1"/>
                  </a:cubicBezTo>
                  <a:cubicBezTo>
                    <a:pt x="1" y="1"/>
                    <a:pt x="1" y="1"/>
                    <a:pt x="1" y="2"/>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89" name="Freeform 640"/>
            <p:cNvSpPr/>
            <p:nvPr/>
          </p:nvSpPr>
          <p:spPr bwMode="auto">
            <a:xfrm>
              <a:off x="3575" y="1459"/>
              <a:ext cx="5" cy="5"/>
            </a:xfrm>
            <a:custGeom>
              <a:avLst/>
              <a:gdLst>
                <a:gd name="T0" fmla="*/ 1 w 2"/>
                <a:gd name="T1" fmla="*/ 2 h 2"/>
                <a:gd name="T2" fmla="*/ 1 w 2"/>
                <a:gd name="T3" fmla="*/ 2 h 2"/>
                <a:gd name="T4" fmla="*/ 0 w 2"/>
                <a:gd name="T5" fmla="*/ 2 h 2"/>
                <a:gd name="T6" fmla="*/ 1 w 2"/>
                <a:gd name="T7" fmla="*/ 0 h 2"/>
                <a:gd name="T8" fmla="*/ 1 w 2"/>
                <a:gd name="T9" fmla="*/ 0 h 2"/>
                <a:gd name="T10" fmla="*/ 2 w 2"/>
                <a:gd name="T11" fmla="*/ 1 h 2"/>
                <a:gd name="T12" fmla="*/ 1 w 2"/>
                <a:gd name="T13" fmla="*/ 2 h 2"/>
                <a:gd name="T14" fmla="*/ 1 w 2"/>
                <a:gd name="T15" fmla="*/ 2 h 2"/>
                <a:gd name="T16" fmla="*/ 1 w 2"/>
                <a:gd name="T1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2">
                  <a:moveTo>
                    <a:pt x="1" y="2"/>
                  </a:moveTo>
                  <a:cubicBezTo>
                    <a:pt x="1" y="2"/>
                    <a:pt x="1" y="2"/>
                    <a:pt x="1" y="2"/>
                  </a:cubicBezTo>
                  <a:cubicBezTo>
                    <a:pt x="1" y="2"/>
                    <a:pt x="0" y="2"/>
                    <a:pt x="0" y="2"/>
                  </a:cubicBezTo>
                  <a:cubicBezTo>
                    <a:pt x="1" y="1"/>
                    <a:pt x="1" y="1"/>
                    <a:pt x="1" y="0"/>
                  </a:cubicBezTo>
                  <a:cubicBezTo>
                    <a:pt x="1" y="0"/>
                    <a:pt x="1" y="0"/>
                    <a:pt x="1" y="0"/>
                  </a:cubicBezTo>
                  <a:cubicBezTo>
                    <a:pt x="2" y="0"/>
                    <a:pt x="2" y="1"/>
                    <a:pt x="2" y="1"/>
                  </a:cubicBezTo>
                  <a:cubicBezTo>
                    <a:pt x="1" y="1"/>
                    <a:pt x="1" y="1"/>
                    <a:pt x="1" y="2"/>
                  </a:cubicBezTo>
                  <a:cubicBezTo>
                    <a:pt x="1" y="2"/>
                    <a:pt x="1" y="2"/>
                    <a:pt x="1" y="2"/>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90" name="Freeform 641"/>
            <p:cNvSpPr/>
            <p:nvPr/>
          </p:nvSpPr>
          <p:spPr bwMode="auto">
            <a:xfrm>
              <a:off x="3582" y="1459"/>
              <a:ext cx="5" cy="5"/>
            </a:xfrm>
            <a:custGeom>
              <a:avLst/>
              <a:gdLst>
                <a:gd name="T0" fmla="*/ 1 w 2"/>
                <a:gd name="T1" fmla="*/ 2 h 2"/>
                <a:gd name="T2" fmla="*/ 1 w 2"/>
                <a:gd name="T3" fmla="*/ 2 h 2"/>
                <a:gd name="T4" fmla="*/ 0 w 2"/>
                <a:gd name="T5" fmla="*/ 2 h 2"/>
                <a:gd name="T6" fmla="*/ 1 w 2"/>
                <a:gd name="T7" fmla="*/ 0 h 2"/>
                <a:gd name="T8" fmla="*/ 2 w 2"/>
                <a:gd name="T9" fmla="*/ 0 h 2"/>
                <a:gd name="T10" fmla="*/ 2 w 2"/>
                <a:gd name="T11" fmla="*/ 0 h 2"/>
                <a:gd name="T12" fmla="*/ 1 w 2"/>
                <a:gd name="T13" fmla="*/ 2 h 2"/>
                <a:gd name="T14" fmla="*/ 1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1" y="2"/>
                  </a:moveTo>
                  <a:cubicBezTo>
                    <a:pt x="1" y="2"/>
                    <a:pt x="1" y="2"/>
                    <a:pt x="1" y="2"/>
                  </a:cubicBezTo>
                  <a:cubicBezTo>
                    <a:pt x="0" y="2"/>
                    <a:pt x="0" y="2"/>
                    <a:pt x="0" y="2"/>
                  </a:cubicBezTo>
                  <a:cubicBezTo>
                    <a:pt x="0" y="1"/>
                    <a:pt x="1" y="0"/>
                    <a:pt x="1" y="0"/>
                  </a:cubicBezTo>
                  <a:cubicBezTo>
                    <a:pt x="1" y="0"/>
                    <a:pt x="2" y="0"/>
                    <a:pt x="2" y="0"/>
                  </a:cubicBezTo>
                  <a:cubicBezTo>
                    <a:pt x="2" y="0"/>
                    <a:pt x="2" y="0"/>
                    <a:pt x="2" y="0"/>
                  </a:cubicBezTo>
                  <a:cubicBezTo>
                    <a:pt x="1" y="1"/>
                    <a:pt x="1" y="1"/>
                    <a:pt x="1" y="2"/>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91" name="Freeform 642"/>
            <p:cNvSpPr/>
            <p:nvPr/>
          </p:nvSpPr>
          <p:spPr bwMode="auto">
            <a:xfrm>
              <a:off x="3590" y="1459"/>
              <a:ext cx="2" cy="5"/>
            </a:xfrm>
            <a:custGeom>
              <a:avLst/>
              <a:gdLst>
                <a:gd name="T0" fmla="*/ 0 w 1"/>
                <a:gd name="T1" fmla="*/ 2 h 2"/>
                <a:gd name="T2" fmla="*/ 0 w 1"/>
                <a:gd name="T3" fmla="*/ 2 h 2"/>
                <a:gd name="T4" fmla="*/ 0 w 1"/>
                <a:gd name="T5" fmla="*/ 1 h 2"/>
                <a:gd name="T6" fmla="*/ 1 w 1"/>
                <a:gd name="T7" fmla="*/ 0 h 2"/>
                <a:gd name="T8" fmla="*/ 1 w 1"/>
                <a:gd name="T9" fmla="*/ 0 h 2"/>
                <a:gd name="T10" fmla="*/ 1 w 1"/>
                <a:gd name="T11" fmla="*/ 0 h 2"/>
                <a:gd name="T12" fmla="*/ 1 w 1"/>
                <a:gd name="T13" fmla="*/ 2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2"/>
                    <a:pt x="0" y="1"/>
                  </a:cubicBezTo>
                  <a:cubicBezTo>
                    <a:pt x="1" y="0"/>
                    <a:pt x="1" y="0"/>
                    <a:pt x="1" y="0"/>
                  </a:cubicBezTo>
                  <a:cubicBezTo>
                    <a:pt x="1" y="0"/>
                    <a:pt x="1" y="0"/>
                    <a:pt x="1" y="0"/>
                  </a:cubicBezTo>
                  <a:cubicBezTo>
                    <a:pt x="1" y="0"/>
                    <a:pt x="1" y="0"/>
                    <a:pt x="1" y="0"/>
                  </a:cubicBezTo>
                  <a:cubicBezTo>
                    <a:pt x="1" y="2"/>
                    <a:pt x="1" y="2"/>
                    <a:pt x="1"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92" name="Freeform 643"/>
            <p:cNvSpPr/>
            <p:nvPr/>
          </p:nvSpPr>
          <p:spPr bwMode="auto">
            <a:xfrm>
              <a:off x="3595" y="1459"/>
              <a:ext cx="2" cy="5"/>
            </a:xfrm>
            <a:custGeom>
              <a:avLst/>
              <a:gdLst>
                <a:gd name="T0" fmla="*/ 0 w 1"/>
                <a:gd name="T1" fmla="*/ 2 h 2"/>
                <a:gd name="T2" fmla="*/ 0 w 1"/>
                <a:gd name="T3" fmla="*/ 2 h 2"/>
                <a:gd name="T4" fmla="*/ 0 w 1"/>
                <a:gd name="T5" fmla="*/ 1 h 2"/>
                <a:gd name="T6" fmla="*/ 1 w 1"/>
                <a:gd name="T7" fmla="*/ 1 h 2"/>
                <a:gd name="T8" fmla="*/ 1 w 1"/>
                <a:gd name="T9" fmla="*/ 1 h 2"/>
                <a:gd name="T10" fmla="*/ 0 w 1"/>
                <a:gd name="T11" fmla="*/ 2 h 2"/>
                <a:gd name="T12" fmla="*/ 0 w 1"/>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1" h="2">
                  <a:moveTo>
                    <a:pt x="0" y="2"/>
                  </a:moveTo>
                  <a:cubicBezTo>
                    <a:pt x="0" y="2"/>
                    <a:pt x="0" y="2"/>
                    <a:pt x="0" y="2"/>
                  </a:cubicBezTo>
                  <a:cubicBezTo>
                    <a:pt x="0" y="1"/>
                    <a:pt x="0" y="1"/>
                    <a:pt x="0" y="1"/>
                  </a:cubicBezTo>
                  <a:cubicBezTo>
                    <a:pt x="0" y="0"/>
                    <a:pt x="1" y="0"/>
                    <a:pt x="1" y="1"/>
                  </a:cubicBezTo>
                  <a:cubicBezTo>
                    <a:pt x="1" y="1"/>
                    <a:pt x="1" y="1"/>
                    <a:pt x="1" y="1"/>
                  </a:cubicBezTo>
                  <a:cubicBezTo>
                    <a:pt x="0" y="1"/>
                    <a:pt x="0" y="1"/>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93" name="Freeform 644"/>
            <p:cNvSpPr/>
            <p:nvPr/>
          </p:nvSpPr>
          <p:spPr bwMode="auto">
            <a:xfrm>
              <a:off x="3600" y="1459"/>
              <a:ext cx="2" cy="5"/>
            </a:xfrm>
            <a:custGeom>
              <a:avLst/>
              <a:gdLst>
                <a:gd name="T0" fmla="*/ 0 w 1"/>
                <a:gd name="T1" fmla="*/ 2 h 2"/>
                <a:gd name="T2" fmla="*/ 0 w 1"/>
                <a:gd name="T3" fmla="*/ 2 h 2"/>
                <a:gd name="T4" fmla="*/ 0 w 1"/>
                <a:gd name="T5" fmla="*/ 1 h 2"/>
                <a:gd name="T6" fmla="*/ 0 w 1"/>
                <a:gd name="T7" fmla="*/ 0 h 2"/>
                <a:gd name="T8" fmla="*/ 1 w 1"/>
                <a:gd name="T9" fmla="*/ 0 h 2"/>
                <a:gd name="T10" fmla="*/ 1 w 1"/>
                <a:gd name="T11" fmla="*/ 0 h 2"/>
                <a:gd name="T12" fmla="*/ 0 w 1"/>
                <a:gd name="T13" fmla="*/ 2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2"/>
                    <a:pt x="0" y="1"/>
                  </a:cubicBezTo>
                  <a:cubicBezTo>
                    <a:pt x="0" y="1"/>
                    <a:pt x="0" y="1"/>
                    <a:pt x="0" y="0"/>
                  </a:cubicBezTo>
                  <a:cubicBezTo>
                    <a:pt x="1" y="0"/>
                    <a:pt x="1" y="0"/>
                    <a:pt x="1" y="0"/>
                  </a:cubicBezTo>
                  <a:cubicBezTo>
                    <a:pt x="1" y="0"/>
                    <a:pt x="1" y="0"/>
                    <a:pt x="1" y="0"/>
                  </a:cubicBezTo>
                  <a:cubicBezTo>
                    <a:pt x="1" y="1"/>
                    <a:pt x="0" y="1"/>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94" name="Freeform 645"/>
            <p:cNvSpPr/>
            <p:nvPr/>
          </p:nvSpPr>
          <p:spPr bwMode="auto">
            <a:xfrm>
              <a:off x="3602" y="1459"/>
              <a:ext cx="3" cy="5"/>
            </a:xfrm>
            <a:custGeom>
              <a:avLst/>
              <a:gdLst>
                <a:gd name="T0" fmla="*/ 0 w 1"/>
                <a:gd name="T1" fmla="*/ 2 h 2"/>
                <a:gd name="T2" fmla="*/ 0 w 1"/>
                <a:gd name="T3" fmla="*/ 2 h 2"/>
                <a:gd name="T4" fmla="*/ 0 w 1"/>
                <a:gd name="T5" fmla="*/ 2 h 2"/>
                <a:gd name="T6" fmla="*/ 1 w 1"/>
                <a:gd name="T7" fmla="*/ 0 h 2"/>
                <a:gd name="T8" fmla="*/ 1 w 1"/>
                <a:gd name="T9" fmla="*/ 0 h 2"/>
                <a:gd name="T10" fmla="*/ 1 w 1"/>
                <a:gd name="T11" fmla="*/ 0 h 2"/>
                <a:gd name="T12" fmla="*/ 1 w 1"/>
                <a:gd name="T13" fmla="*/ 2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2"/>
                    <a:pt x="0" y="2"/>
                  </a:cubicBezTo>
                  <a:cubicBezTo>
                    <a:pt x="0" y="1"/>
                    <a:pt x="1" y="1"/>
                    <a:pt x="1" y="0"/>
                  </a:cubicBezTo>
                  <a:cubicBezTo>
                    <a:pt x="1" y="0"/>
                    <a:pt x="1" y="0"/>
                    <a:pt x="1" y="0"/>
                  </a:cubicBezTo>
                  <a:cubicBezTo>
                    <a:pt x="1" y="0"/>
                    <a:pt x="1" y="0"/>
                    <a:pt x="1" y="0"/>
                  </a:cubicBezTo>
                  <a:cubicBezTo>
                    <a:pt x="1" y="1"/>
                    <a:pt x="1" y="1"/>
                    <a:pt x="1" y="2"/>
                  </a:cubicBezTo>
                  <a:cubicBezTo>
                    <a:pt x="1" y="2"/>
                    <a:pt x="1"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95" name="Freeform 646"/>
            <p:cNvSpPr/>
            <p:nvPr/>
          </p:nvSpPr>
          <p:spPr bwMode="auto">
            <a:xfrm>
              <a:off x="3607" y="1459"/>
              <a:ext cx="5" cy="5"/>
            </a:xfrm>
            <a:custGeom>
              <a:avLst/>
              <a:gdLst>
                <a:gd name="T0" fmla="*/ 1 w 2"/>
                <a:gd name="T1" fmla="*/ 2 h 2"/>
                <a:gd name="T2" fmla="*/ 1 w 2"/>
                <a:gd name="T3" fmla="*/ 2 h 2"/>
                <a:gd name="T4" fmla="*/ 0 w 2"/>
                <a:gd name="T5" fmla="*/ 1 h 2"/>
                <a:gd name="T6" fmla="*/ 1 w 2"/>
                <a:gd name="T7" fmla="*/ 0 h 2"/>
                <a:gd name="T8" fmla="*/ 2 w 2"/>
                <a:gd name="T9" fmla="*/ 0 h 2"/>
                <a:gd name="T10" fmla="*/ 2 w 2"/>
                <a:gd name="T11" fmla="*/ 1 h 2"/>
                <a:gd name="T12" fmla="*/ 1 w 2"/>
                <a:gd name="T13" fmla="*/ 2 h 2"/>
                <a:gd name="T14" fmla="*/ 1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1" y="2"/>
                  </a:moveTo>
                  <a:cubicBezTo>
                    <a:pt x="1" y="2"/>
                    <a:pt x="1" y="2"/>
                    <a:pt x="1" y="2"/>
                  </a:cubicBezTo>
                  <a:cubicBezTo>
                    <a:pt x="0" y="2"/>
                    <a:pt x="0" y="1"/>
                    <a:pt x="0" y="1"/>
                  </a:cubicBezTo>
                  <a:cubicBezTo>
                    <a:pt x="1" y="1"/>
                    <a:pt x="1" y="0"/>
                    <a:pt x="1" y="0"/>
                  </a:cubicBezTo>
                  <a:cubicBezTo>
                    <a:pt x="1" y="0"/>
                    <a:pt x="2" y="0"/>
                    <a:pt x="2" y="0"/>
                  </a:cubicBezTo>
                  <a:cubicBezTo>
                    <a:pt x="2" y="0"/>
                    <a:pt x="2" y="1"/>
                    <a:pt x="2" y="1"/>
                  </a:cubicBezTo>
                  <a:cubicBezTo>
                    <a:pt x="1" y="1"/>
                    <a:pt x="1" y="1"/>
                    <a:pt x="1" y="2"/>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96" name="Freeform 647"/>
            <p:cNvSpPr/>
            <p:nvPr/>
          </p:nvSpPr>
          <p:spPr bwMode="auto">
            <a:xfrm>
              <a:off x="3614" y="1459"/>
              <a:ext cx="3" cy="5"/>
            </a:xfrm>
            <a:custGeom>
              <a:avLst/>
              <a:gdLst>
                <a:gd name="T0" fmla="*/ 0 w 1"/>
                <a:gd name="T1" fmla="*/ 2 h 2"/>
                <a:gd name="T2" fmla="*/ 0 w 1"/>
                <a:gd name="T3" fmla="*/ 2 h 2"/>
                <a:gd name="T4" fmla="*/ 0 w 1"/>
                <a:gd name="T5" fmla="*/ 1 h 2"/>
                <a:gd name="T6" fmla="*/ 1 w 1"/>
                <a:gd name="T7" fmla="*/ 0 h 2"/>
                <a:gd name="T8" fmla="*/ 1 w 1"/>
                <a:gd name="T9" fmla="*/ 0 h 2"/>
                <a:gd name="T10" fmla="*/ 1 w 1"/>
                <a:gd name="T11" fmla="*/ 1 h 2"/>
                <a:gd name="T12" fmla="*/ 0 w 1"/>
                <a:gd name="T13" fmla="*/ 1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2"/>
                    <a:pt x="0" y="1"/>
                  </a:cubicBezTo>
                  <a:cubicBezTo>
                    <a:pt x="0" y="1"/>
                    <a:pt x="0" y="0"/>
                    <a:pt x="1" y="0"/>
                  </a:cubicBezTo>
                  <a:cubicBezTo>
                    <a:pt x="1" y="0"/>
                    <a:pt x="1" y="0"/>
                    <a:pt x="1" y="0"/>
                  </a:cubicBezTo>
                  <a:cubicBezTo>
                    <a:pt x="1" y="0"/>
                    <a:pt x="1" y="1"/>
                    <a:pt x="1" y="1"/>
                  </a:cubicBezTo>
                  <a:cubicBezTo>
                    <a:pt x="0" y="1"/>
                    <a:pt x="0" y="1"/>
                    <a:pt x="0" y="1"/>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97" name="Freeform 648"/>
            <p:cNvSpPr/>
            <p:nvPr/>
          </p:nvSpPr>
          <p:spPr bwMode="auto">
            <a:xfrm>
              <a:off x="3619" y="1459"/>
              <a:ext cx="3" cy="5"/>
            </a:xfrm>
            <a:custGeom>
              <a:avLst/>
              <a:gdLst>
                <a:gd name="T0" fmla="*/ 0 w 1"/>
                <a:gd name="T1" fmla="*/ 2 h 2"/>
                <a:gd name="T2" fmla="*/ 0 w 1"/>
                <a:gd name="T3" fmla="*/ 2 h 2"/>
                <a:gd name="T4" fmla="*/ 0 w 1"/>
                <a:gd name="T5" fmla="*/ 1 h 2"/>
                <a:gd name="T6" fmla="*/ 1 w 1"/>
                <a:gd name="T7" fmla="*/ 0 h 2"/>
                <a:gd name="T8" fmla="*/ 1 w 1"/>
                <a:gd name="T9" fmla="*/ 0 h 2"/>
                <a:gd name="T10" fmla="*/ 1 w 1"/>
                <a:gd name="T11" fmla="*/ 0 h 2"/>
                <a:gd name="T12" fmla="*/ 0 w 1"/>
                <a:gd name="T13" fmla="*/ 2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2"/>
                    <a:pt x="0" y="1"/>
                  </a:cubicBezTo>
                  <a:cubicBezTo>
                    <a:pt x="0" y="1"/>
                    <a:pt x="0" y="0"/>
                    <a:pt x="1" y="0"/>
                  </a:cubicBezTo>
                  <a:cubicBezTo>
                    <a:pt x="1" y="0"/>
                    <a:pt x="1" y="0"/>
                    <a:pt x="1" y="0"/>
                  </a:cubicBezTo>
                  <a:cubicBezTo>
                    <a:pt x="1" y="0"/>
                    <a:pt x="1" y="0"/>
                    <a:pt x="1" y="0"/>
                  </a:cubicBezTo>
                  <a:cubicBezTo>
                    <a:pt x="1" y="1"/>
                    <a:pt x="1" y="1"/>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98" name="Freeform 649"/>
            <p:cNvSpPr/>
            <p:nvPr/>
          </p:nvSpPr>
          <p:spPr bwMode="auto">
            <a:xfrm>
              <a:off x="3624" y="1459"/>
              <a:ext cx="3" cy="5"/>
            </a:xfrm>
            <a:custGeom>
              <a:avLst/>
              <a:gdLst>
                <a:gd name="T0" fmla="*/ 0 w 1"/>
                <a:gd name="T1" fmla="*/ 2 h 2"/>
                <a:gd name="T2" fmla="*/ 0 w 1"/>
                <a:gd name="T3" fmla="*/ 2 h 2"/>
                <a:gd name="T4" fmla="*/ 0 w 1"/>
                <a:gd name="T5" fmla="*/ 1 h 2"/>
                <a:gd name="T6" fmla="*/ 1 w 1"/>
                <a:gd name="T7" fmla="*/ 0 h 2"/>
                <a:gd name="T8" fmla="*/ 1 w 1"/>
                <a:gd name="T9" fmla="*/ 0 h 2"/>
                <a:gd name="T10" fmla="*/ 1 w 1"/>
                <a:gd name="T11" fmla="*/ 0 h 2"/>
                <a:gd name="T12" fmla="*/ 0 w 1"/>
                <a:gd name="T13" fmla="*/ 2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1"/>
                    <a:pt x="0" y="1"/>
                  </a:cubicBezTo>
                  <a:cubicBezTo>
                    <a:pt x="1" y="0"/>
                    <a:pt x="1" y="0"/>
                    <a:pt x="1" y="0"/>
                  </a:cubicBezTo>
                  <a:cubicBezTo>
                    <a:pt x="1" y="0"/>
                    <a:pt x="1" y="0"/>
                    <a:pt x="1" y="0"/>
                  </a:cubicBezTo>
                  <a:cubicBezTo>
                    <a:pt x="1" y="0"/>
                    <a:pt x="1" y="0"/>
                    <a:pt x="1" y="0"/>
                  </a:cubicBezTo>
                  <a:cubicBezTo>
                    <a:pt x="0" y="2"/>
                    <a:pt x="0" y="2"/>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99" name="Freeform 650"/>
            <p:cNvSpPr/>
            <p:nvPr/>
          </p:nvSpPr>
          <p:spPr bwMode="auto">
            <a:xfrm>
              <a:off x="3627" y="1459"/>
              <a:ext cx="5" cy="5"/>
            </a:xfrm>
            <a:custGeom>
              <a:avLst/>
              <a:gdLst>
                <a:gd name="T0" fmla="*/ 1 w 2"/>
                <a:gd name="T1" fmla="*/ 2 h 2"/>
                <a:gd name="T2" fmla="*/ 1 w 2"/>
                <a:gd name="T3" fmla="*/ 2 h 2"/>
                <a:gd name="T4" fmla="*/ 0 w 2"/>
                <a:gd name="T5" fmla="*/ 1 h 2"/>
                <a:gd name="T6" fmla="*/ 2 w 2"/>
                <a:gd name="T7" fmla="*/ 0 h 2"/>
                <a:gd name="T8" fmla="*/ 2 w 2"/>
                <a:gd name="T9" fmla="*/ 0 h 2"/>
                <a:gd name="T10" fmla="*/ 2 w 2"/>
                <a:gd name="T11" fmla="*/ 0 h 2"/>
                <a:gd name="T12" fmla="*/ 1 w 2"/>
                <a:gd name="T13" fmla="*/ 2 h 2"/>
                <a:gd name="T14" fmla="*/ 1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1" y="2"/>
                  </a:moveTo>
                  <a:cubicBezTo>
                    <a:pt x="1" y="2"/>
                    <a:pt x="1" y="2"/>
                    <a:pt x="1" y="2"/>
                  </a:cubicBezTo>
                  <a:cubicBezTo>
                    <a:pt x="0" y="2"/>
                    <a:pt x="0" y="1"/>
                    <a:pt x="0" y="1"/>
                  </a:cubicBezTo>
                  <a:cubicBezTo>
                    <a:pt x="1" y="1"/>
                    <a:pt x="1" y="0"/>
                    <a:pt x="2" y="0"/>
                  </a:cubicBezTo>
                  <a:cubicBezTo>
                    <a:pt x="2" y="0"/>
                    <a:pt x="2" y="0"/>
                    <a:pt x="2" y="0"/>
                  </a:cubicBezTo>
                  <a:cubicBezTo>
                    <a:pt x="2" y="0"/>
                    <a:pt x="2" y="0"/>
                    <a:pt x="2" y="0"/>
                  </a:cubicBezTo>
                  <a:cubicBezTo>
                    <a:pt x="2" y="1"/>
                    <a:pt x="1" y="1"/>
                    <a:pt x="1" y="2"/>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00" name="Freeform 651"/>
            <p:cNvSpPr/>
            <p:nvPr/>
          </p:nvSpPr>
          <p:spPr bwMode="auto">
            <a:xfrm>
              <a:off x="3632" y="1459"/>
              <a:ext cx="5" cy="5"/>
            </a:xfrm>
            <a:custGeom>
              <a:avLst/>
              <a:gdLst>
                <a:gd name="T0" fmla="*/ 0 w 2"/>
                <a:gd name="T1" fmla="*/ 2 h 2"/>
                <a:gd name="T2" fmla="*/ 0 w 2"/>
                <a:gd name="T3" fmla="*/ 2 h 2"/>
                <a:gd name="T4" fmla="*/ 0 w 2"/>
                <a:gd name="T5" fmla="*/ 1 h 2"/>
                <a:gd name="T6" fmla="*/ 1 w 2"/>
                <a:gd name="T7" fmla="*/ 0 h 2"/>
                <a:gd name="T8" fmla="*/ 2 w 2"/>
                <a:gd name="T9" fmla="*/ 0 h 2"/>
                <a:gd name="T10" fmla="*/ 2 w 2"/>
                <a:gd name="T11" fmla="*/ 1 h 2"/>
                <a:gd name="T12" fmla="*/ 1 w 2"/>
                <a:gd name="T13" fmla="*/ 2 h 2"/>
                <a:gd name="T14" fmla="*/ 0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2"/>
                  </a:moveTo>
                  <a:cubicBezTo>
                    <a:pt x="0" y="2"/>
                    <a:pt x="0" y="2"/>
                    <a:pt x="0" y="2"/>
                  </a:cubicBezTo>
                  <a:cubicBezTo>
                    <a:pt x="0" y="2"/>
                    <a:pt x="0" y="2"/>
                    <a:pt x="0" y="1"/>
                  </a:cubicBezTo>
                  <a:cubicBezTo>
                    <a:pt x="0" y="1"/>
                    <a:pt x="1" y="1"/>
                    <a:pt x="1" y="0"/>
                  </a:cubicBezTo>
                  <a:cubicBezTo>
                    <a:pt x="1" y="0"/>
                    <a:pt x="1" y="0"/>
                    <a:pt x="2" y="0"/>
                  </a:cubicBezTo>
                  <a:cubicBezTo>
                    <a:pt x="2" y="0"/>
                    <a:pt x="2" y="1"/>
                    <a:pt x="2" y="1"/>
                  </a:cubicBezTo>
                  <a:cubicBezTo>
                    <a:pt x="1" y="1"/>
                    <a:pt x="1" y="1"/>
                    <a:pt x="1" y="2"/>
                  </a:cubicBezTo>
                  <a:cubicBezTo>
                    <a:pt x="1" y="2"/>
                    <a:pt x="1"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01" name="Freeform 652"/>
            <p:cNvSpPr/>
            <p:nvPr/>
          </p:nvSpPr>
          <p:spPr bwMode="auto">
            <a:xfrm>
              <a:off x="3637" y="1459"/>
              <a:ext cx="5" cy="5"/>
            </a:xfrm>
            <a:custGeom>
              <a:avLst/>
              <a:gdLst>
                <a:gd name="T0" fmla="*/ 0 w 2"/>
                <a:gd name="T1" fmla="*/ 2 h 2"/>
                <a:gd name="T2" fmla="*/ 0 w 2"/>
                <a:gd name="T3" fmla="*/ 2 h 2"/>
                <a:gd name="T4" fmla="*/ 0 w 2"/>
                <a:gd name="T5" fmla="*/ 1 h 2"/>
                <a:gd name="T6" fmla="*/ 1 w 2"/>
                <a:gd name="T7" fmla="*/ 0 h 2"/>
                <a:gd name="T8" fmla="*/ 1 w 2"/>
                <a:gd name="T9" fmla="*/ 0 h 2"/>
                <a:gd name="T10" fmla="*/ 1 w 2"/>
                <a:gd name="T11" fmla="*/ 0 h 2"/>
                <a:gd name="T12" fmla="*/ 1 w 2"/>
                <a:gd name="T13" fmla="*/ 2 h 2"/>
                <a:gd name="T14" fmla="*/ 0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2"/>
                  </a:moveTo>
                  <a:cubicBezTo>
                    <a:pt x="0" y="2"/>
                    <a:pt x="0" y="2"/>
                    <a:pt x="0" y="2"/>
                  </a:cubicBezTo>
                  <a:cubicBezTo>
                    <a:pt x="0" y="2"/>
                    <a:pt x="0" y="1"/>
                    <a:pt x="0" y="1"/>
                  </a:cubicBezTo>
                  <a:cubicBezTo>
                    <a:pt x="1" y="0"/>
                    <a:pt x="1" y="0"/>
                    <a:pt x="1" y="0"/>
                  </a:cubicBezTo>
                  <a:cubicBezTo>
                    <a:pt x="1" y="0"/>
                    <a:pt x="1" y="0"/>
                    <a:pt x="1" y="0"/>
                  </a:cubicBezTo>
                  <a:cubicBezTo>
                    <a:pt x="2" y="0"/>
                    <a:pt x="2" y="0"/>
                    <a:pt x="1" y="0"/>
                  </a:cubicBezTo>
                  <a:cubicBezTo>
                    <a:pt x="1" y="2"/>
                    <a:pt x="1" y="2"/>
                    <a:pt x="1" y="2"/>
                  </a:cubicBezTo>
                  <a:cubicBezTo>
                    <a:pt x="1"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02" name="Freeform 653"/>
            <p:cNvSpPr/>
            <p:nvPr/>
          </p:nvSpPr>
          <p:spPr bwMode="auto">
            <a:xfrm>
              <a:off x="3642" y="1459"/>
              <a:ext cx="4" cy="5"/>
            </a:xfrm>
            <a:custGeom>
              <a:avLst/>
              <a:gdLst>
                <a:gd name="T0" fmla="*/ 0 w 2"/>
                <a:gd name="T1" fmla="*/ 2 h 2"/>
                <a:gd name="T2" fmla="*/ 0 w 2"/>
                <a:gd name="T3" fmla="*/ 2 h 2"/>
                <a:gd name="T4" fmla="*/ 0 w 2"/>
                <a:gd name="T5" fmla="*/ 1 h 2"/>
                <a:gd name="T6" fmla="*/ 1 w 2"/>
                <a:gd name="T7" fmla="*/ 0 h 2"/>
                <a:gd name="T8" fmla="*/ 2 w 2"/>
                <a:gd name="T9" fmla="*/ 0 h 2"/>
                <a:gd name="T10" fmla="*/ 2 w 2"/>
                <a:gd name="T11" fmla="*/ 0 h 2"/>
                <a:gd name="T12" fmla="*/ 1 w 2"/>
                <a:gd name="T13" fmla="*/ 2 h 2"/>
                <a:gd name="T14" fmla="*/ 0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2"/>
                  </a:moveTo>
                  <a:cubicBezTo>
                    <a:pt x="0" y="2"/>
                    <a:pt x="0" y="2"/>
                    <a:pt x="0" y="2"/>
                  </a:cubicBezTo>
                  <a:cubicBezTo>
                    <a:pt x="0" y="2"/>
                    <a:pt x="0" y="2"/>
                    <a:pt x="0" y="1"/>
                  </a:cubicBezTo>
                  <a:cubicBezTo>
                    <a:pt x="0" y="1"/>
                    <a:pt x="1" y="0"/>
                    <a:pt x="1" y="0"/>
                  </a:cubicBezTo>
                  <a:cubicBezTo>
                    <a:pt x="1" y="0"/>
                    <a:pt x="2" y="0"/>
                    <a:pt x="2" y="0"/>
                  </a:cubicBezTo>
                  <a:cubicBezTo>
                    <a:pt x="2" y="0"/>
                    <a:pt x="2" y="0"/>
                    <a:pt x="2" y="0"/>
                  </a:cubicBezTo>
                  <a:cubicBezTo>
                    <a:pt x="1" y="1"/>
                    <a:pt x="1" y="1"/>
                    <a:pt x="1" y="2"/>
                  </a:cubicBezTo>
                  <a:cubicBezTo>
                    <a:pt x="1"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03" name="Freeform 654"/>
            <p:cNvSpPr/>
            <p:nvPr/>
          </p:nvSpPr>
          <p:spPr bwMode="auto">
            <a:xfrm>
              <a:off x="3560" y="1344"/>
              <a:ext cx="37" cy="52"/>
            </a:xfrm>
            <a:custGeom>
              <a:avLst/>
              <a:gdLst>
                <a:gd name="T0" fmla="*/ 1 w 15"/>
                <a:gd name="T1" fmla="*/ 21 h 21"/>
                <a:gd name="T2" fmla="*/ 0 w 15"/>
                <a:gd name="T3" fmla="*/ 21 h 21"/>
                <a:gd name="T4" fmla="*/ 14 w 15"/>
                <a:gd name="T5" fmla="*/ 0 h 21"/>
                <a:gd name="T6" fmla="*/ 15 w 15"/>
                <a:gd name="T7" fmla="*/ 1 h 21"/>
                <a:gd name="T8" fmla="*/ 1 w 15"/>
                <a:gd name="T9" fmla="*/ 21 h 21"/>
              </a:gdLst>
              <a:ahLst/>
              <a:cxnLst>
                <a:cxn ang="0">
                  <a:pos x="T0" y="T1"/>
                </a:cxn>
                <a:cxn ang="0">
                  <a:pos x="T2" y="T3"/>
                </a:cxn>
                <a:cxn ang="0">
                  <a:pos x="T4" y="T5"/>
                </a:cxn>
                <a:cxn ang="0">
                  <a:pos x="T6" y="T7"/>
                </a:cxn>
                <a:cxn ang="0">
                  <a:pos x="T8" y="T9"/>
                </a:cxn>
              </a:cxnLst>
              <a:rect l="0" t="0" r="r" b="b"/>
              <a:pathLst>
                <a:path w="15" h="21">
                  <a:moveTo>
                    <a:pt x="1" y="21"/>
                  </a:moveTo>
                  <a:cubicBezTo>
                    <a:pt x="0" y="21"/>
                    <a:pt x="0" y="21"/>
                    <a:pt x="0" y="21"/>
                  </a:cubicBezTo>
                  <a:cubicBezTo>
                    <a:pt x="4" y="14"/>
                    <a:pt x="9" y="7"/>
                    <a:pt x="14" y="0"/>
                  </a:cubicBezTo>
                  <a:cubicBezTo>
                    <a:pt x="15" y="1"/>
                    <a:pt x="15" y="1"/>
                    <a:pt x="15" y="1"/>
                  </a:cubicBezTo>
                  <a:cubicBezTo>
                    <a:pt x="10" y="7"/>
                    <a:pt x="5" y="14"/>
                    <a:pt x="1"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04" name="Freeform 655"/>
            <p:cNvSpPr/>
            <p:nvPr/>
          </p:nvSpPr>
          <p:spPr bwMode="auto">
            <a:xfrm>
              <a:off x="3577" y="1344"/>
              <a:ext cx="37" cy="52"/>
            </a:xfrm>
            <a:custGeom>
              <a:avLst/>
              <a:gdLst>
                <a:gd name="T0" fmla="*/ 1 w 15"/>
                <a:gd name="T1" fmla="*/ 21 h 21"/>
                <a:gd name="T2" fmla="*/ 0 w 15"/>
                <a:gd name="T3" fmla="*/ 21 h 21"/>
                <a:gd name="T4" fmla="*/ 14 w 15"/>
                <a:gd name="T5" fmla="*/ 0 h 21"/>
                <a:gd name="T6" fmla="*/ 15 w 15"/>
                <a:gd name="T7" fmla="*/ 1 h 21"/>
                <a:gd name="T8" fmla="*/ 1 w 15"/>
                <a:gd name="T9" fmla="*/ 21 h 21"/>
              </a:gdLst>
              <a:ahLst/>
              <a:cxnLst>
                <a:cxn ang="0">
                  <a:pos x="T0" y="T1"/>
                </a:cxn>
                <a:cxn ang="0">
                  <a:pos x="T2" y="T3"/>
                </a:cxn>
                <a:cxn ang="0">
                  <a:pos x="T4" y="T5"/>
                </a:cxn>
                <a:cxn ang="0">
                  <a:pos x="T6" y="T7"/>
                </a:cxn>
                <a:cxn ang="0">
                  <a:pos x="T8" y="T9"/>
                </a:cxn>
              </a:cxnLst>
              <a:rect l="0" t="0" r="r" b="b"/>
              <a:pathLst>
                <a:path w="15" h="21">
                  <a:moveTo>
                    <a:pt x="1" y="21"/>
                  </a:moveTo>
                  <a:cubicBezTo>
                    <a:pt x="0" y="21"/>
                    <a:pt x="0" y="21"/>
                    <a:pt x="0" y="21"/>
                  </a:cubicBezTo>
                  <a:cubicBezTo>
                    <a:pt x="5" y="14"/>
                    <a:pt x="9" y="7"/>
                    <a:pt x="14" y="0"/>
                  </a:cubicBezTo>
                  <a:cubicBezTo>
                    <a:pt x="15" y="1"/>
                    <a:pt x="15" y="1"/>
                    <a:pt x="15" y="1"/>
                  </a:cubicBezTo>
                  <a:cubicBezTo>
                    <a:pt x="10" y="8"/>
                    <a:pt x="5" y="14"/>
                    <a:pt x="1"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05" name="Freeform 656"/>
            <p:cNvSpPr/>
            <p:nvPr/>
          </p:nvSpPr>
          <p:spPr bwMode="auto">
            <a:xfrm>
              <a:off x="3619" y="1369"/>
              <a:ext cx="20" cy="27"/>
            </a:xfrm>
            <a:custGeom>
              <a:avLst/>
              <a:gdLst>
                <a:gd name="T0" fmla="*/ 1 w 8"/>
                <a:gd name="T1" fmla="*/ 11 h 11"/>
                <a:gd name="T2" fmla="*/ 0 w 8"/>
                <a:gd name="T3" fmla="*/ 11 h 11"/>
                <a:gd name="T4" fmla="*/ 7 w 8"/>
                <a:gd name="T5" fmla="*/ 0 h 11"/>
                <a:gd name="T6" fmla="*/ 8 w 8"/>
                <a:gd name="T7" fmla="*/ 1 h 11"/>
                <a:gd name="T8" fmla="*/ 1 w 8"/>
                <a:gd name="T9" fmla="*/ 11 h 11"/>
              </a:gdLst>
              <a:ahLst/>
              <a:cxnLst>
                <a:cxn ang="0">
                  <a:pos x="T0" y="T1"/>
                </a:cxn>
                <a:cxn ang="0">
                  <a:pos x="T2" y="T3"/>
                </a:cxn>
                <a:cxn ang="0">
                  <a:pos x="T4" y="T5"/>
                </a:cxn>
                <a:cxn ang="0">
                  <a:pos x="T6" y="T7"/>
                </a:cxn>
                <a:cxn ang="0">
                  <a:pos x="T8" y="T9"/>
                </a:cxn>
              </a:cxnLst>
              <a:rect l="0" t="0" r="r" b="b"/>
              <a:pathLst>
                <a:path w="8" h="11">
                  <a:moveTo>
                    <a:pt x="1" y="11"/>
                  </a:moveTo>
                  <a:cubicBezTo>
                    <a:pt x="0" y="11"/>
                    <a:pt x="0" y="11"/>
                    <a:pt x="0" y="11"/>
                  </a:cubicBezTo>
                  <a:cubicBezTo>
                    <a:pt x="3" y="7"/>
                    <a:pt x="5" y="4"/>
                    <a:pt x="7" y="0"/>
                  </a:cubicBezTo>
                  <a:cubicBezTo>
                    <a:pt x="8" y="1"/>
                    <a:pt x="8" y="1"/>
                    <a:pt x="8" y="1"/>
                  </a:cubicBezTo>
                  <a:cubicBezTo>
                    <a:pt x="5" y="4"/>
                    <a:pt x="3" y="8"/>
                    <a:pt x="1"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06" name="Freeform 657"/>
            <p:cNvSpPr>
              <a:spLocks noEditPoints="1"/>
            </p:cNvSpPr>
            <p:nvPr/>
          </p:nvSpPr>
          <p:spPr bwMode="auto">
            <a:xfrm>
              <a:off x="3545" y="1339"/>
              <a:ext cx="101" cy="70"/>
            </a:xfrm>
            <a:custGeom>
              <a:avLst/>
              <a:gdLst>
                <a:gd name="T0" fmla="*/ 1 w 41"/>
                <a:gd name="T1" fmla="*/ 25 h 28"/>
                <a:gd name="T2" fmla="*/ 1 w 41"/>
                <a:gd name="T3" fmla="*/ 10 h 28"/>
                <a:gd name="T4" fmla="*/ 3 w 41"/>
                <a:gd name="T5" fmla="*/ 0 h 28"/>
                <a:gd name="T6" fmla="*/ 9 w 41"/>
                <a:gd name="T7" fmla="*/ 0 h 28"/>
                <a:gd name="T8" fmla="*/ 38 w 41"/>
                <a:gd name="T9" fmla="*/ 0 h 28"/>
                <a:gd name="T10" fmla="*/ 40 w 41"/>
                <a:gd name="T11" fmla="*/ 6 h 28"/>
                <a:gd name="T12" fmla="*/ 40 w 41"/>
                <a:gd name="T13" fmla="*/ 19 h 28"/>
                <a:gd name="T14" fmla="*/ 40 w 41"/>
                <a:gd name="T15" fmla="*/ 26 h 28"/>
                <a:gd name="T16" fmla="*/ 35 w 41"/>
                <a:gd name="T17" fmla="*/ 28 h 28"/>
                <a:gd name="T18" fmla="*/ 32 w 41"/>
                <a:gd name="T19" fmla="*/ 28 h 28"/>
                <a:gd name="T20" fmla="*/ 11 w 41"/>
                <a:gd name="T21" fmla="*/ 28 h 28"/>
                <a:gd name="T22" fmla="*/ 6 w 41"/>
                <a:gd name="T23" fmla="*/ 28 h 28"/>
                <a:gd name="T24" fmla="*/ 3 w 41"/>
                <a:gd name="T25" fmla="*/ 1 h 28"/>
                <a:gd name="T26" fmla="*/ 2 w 41"/>
                <a:gd name="T27" fmla="*/ 1 h 28"/>
                <a:gd name="T28" fmla="*/ 1 w 41"/>
                <a:gd name="T29" fmla="*/ 11 h 28"/>
                <a:gd name="T30" fmla="*/ 6 w 41"/>
                <a:gd name="T31" fmla="*/ 28 h 28"/>
                <a:gd name="T32" fmla="*/ 11 w 41"/>
                <a:gd name="T33" fmla="*/ 27 h 28"/>
                <a:gd name="T34" fmla="*/ 32 w 41"/>
                <a:gd name="T35" fmla="*/ 28 h 28"/>
                <a:gd name="T36" fmla="*/ 35 w 41"/>
                <a:gd name="T37" fmla="*/ 28 h 28"/>
                <a:gd name="T38" fmla="*/ 40 w 41"/>
                <a:gd name="T39" fmla="*/ 26 h 28"/>
                <a:gd name="T40" fmla="*/ 40 w 41"/>
                <a:gd name="T41" fmla="*/ 19 h 28"/>
                <a:gd name="T42" fmla="*/ 40 w 41"/>
                <a:gd name="T43" fmla="*/ 6 h 28"/>
                <a:gd name="T44" fmla="*/ 38 w 41"/>
                <a:gd name="T45" fmla="*/ 1 h 28"/>
                <a:gd name="T46" fmla="*/ 9 w 41"/>
                <a:gd name="T47" fmla="*/ 1 h 28"/>
                <a:gd name="T48" fmla="*/ 7 w 41"/>
                <a:gd name="T49" fmla="*/ 24 h 28"/>
                <a:gd name="T50" fmla="*/ 3 w 41"/>
                <a:gd name="T51" fmla="*/ 23 h 28"/>
                <a:gd name="T52" fmla="*/ 3 w 41"/>
                <a:gd name="T53" fmla="*/ 9 h 28"/>
                <a:gd name="T54" fmla="*/ 4 w 41"/>
                <a:gd name="T55" fmla="*/ 2 h 28"/>
                <a:gd name="T56" fmla="*/ 38 w 41"/>
                <a:gd name="T57" fmla="*/ 3 h 28"/>
                <a:gd name="T58" fmla="*/ 38 w 41"/>
                <a:gd name="T59" fmla="*/ 5 h 28"/>
                <a:gd name="T60" fmla="*/ 38 w 41"/>
                <a:gd name="T61" fmla="*/ 24 h 28"/>
                <a:gd name="T62" fmla="*/ 7 w 41"/>
                <a:gd name="T63" fmla="*/ 24 h 28"/>
                <a:gd name="T64" fmla="*/ 7 w 41"/>
                <a:gd name="T65" fmla="*/ 23 h 28"/>
                <a:gd name="T66" fmla="*/ 12 w 41"/>
                <a:gd name="T67" fmla="*/ 23 h 28"/>
                <a:gd name="T68" fmla="*/ 37 w 41"/>
                <a:gd name="T69" fmla="*/ 5 h 28"/>
                <a:gd name="T70" fmla="*/ 37 w 41"/>
                <a:gd name="T71" fmla="*/ 3 h 28"/>
                <a:gd name="T72" fmla="*/ 4 w 41"/>
                <a:gd name="T73" fmla="*/ 3 h 28"/>
                <a:gd name="T74" fmla="*/ 4 w 41"/>
                <a:gd name="T75" fmla="*/ 9 h 28"/>
                <a:gd name="T76" fmla="*/ 4 w 41"/>
                <a:gd name="T77" fmla="*/ 23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 h="28">
                  <a:moveTo>
                    <a:pt x="6" y="28"/>
                  </a:moveTo>
                  <a:cubicBezTo>
                    <a:pt x="5" y="28"/>
                    <a:pt x="1" y="28"/>
                    <a:pt x="1" y="25"/>
                  </a:cubicBezTo>
                  <a:cubicBezTo>
                    <a:pt x="1" y="11"/>
                    <a:pt x="1" y="11"/>
                    <a:pt x="1" y="11"/>
                  </a:cubicBezTo>
                  <a:cubicBezTo>
                    <a:pt x="1" y="11"/>
                    <a:pt x="1" y="10"/>
                    <a:pt x="1" y="10"/>
                  </a:cubicBezTo>
                  <a:cubicBezTo>
                    <a:pt x="0" y="6"/>
                    <a:pt x="0" y="2"/>
                    <a:pt x="2" y="1"/>
                  </a:cubicBezTo>
                  <a:cubicBezTo>
                    <a:pt x="2" y="0"/>
                    <a:pt x="2" y="0"/>
                    <a:pt x="3" y="0"/>
                  </a:cubicBezTo>
                  <a:cubicBezTo>
                    <a:pt x="4" y="0"/>
                    <a:pt x="5" y="0"/>
                    <a:pt x="6" y="0"/>
                  </a:cubicBezTo>
                  <a:cubicBezTo>
                    <a:pt x="7" y="0"/>
                    <a:pt x="8" y="0"/>
                    <a:pt x="9" y="0"/>
                  </a:cubicBezTo>
                  <a:cubicBezTo>
                    <a:pt x="10" y="0"/>
                    <a:pt x="11" y="0"/>
                    <a:pt x="12" y="0"/>
                  </a:cubicBezTo>
                  <a:cubicBezTo>
                    <a:pt x="38" y="0"/>
                    <a:pt x="38" y="0"/>
                    <a:pt x="38" y="0"/>
                  </a:cubicBezTo>
                  <a:cubicBezTo>
                    <a:pt x="39" y="0"/>
                    <a:pt x="39" y="0"/>
                    <a:pt x="40" y="1"/>
                  </a:cubicBezTo>
                  <a:cubicBezTo>
                    <a:pt x="41" y="2"/>
                    <a:pt x="41" y="4"/>
                    <a:pt x="40" y="6"/>
                  </a:cubicBezTo>
                  <a:cubicBezTo>
                    <a:pt x="40" y="6"/>
                    <a:pt x="40" y="7"/>
                    <a:pt x="40" y="7"/>
                  </a:cubicBezTo>
                  <a:cubicBezTo>
                    <a:pt x="40" y="19"/>
                    <a:pt x="40" y="19"/>
                    <a:pt x="40" y="19"/>
                  </a:cubicBezTo>
                  <a:cubicBezTo>
                    <a:pt x="40" y="19"/>
                    <a:pt x="40" y="20"/>
                    <a:pt x="40" y="21"/>
                  </a:cubicBezTo>
                  <a:cubicBezTo>
                    <a:pt x="40" y="23"/>
                    <a:pt x="40" y="24"/>
                    <a:pt x="40" y="26"/>
                  </a:cubicBezTo>
                  <a:cubicBezTo>
                    <a:pt x="40" y="26"/>
                    <a:pt x="40" y="27"/>
                    <a:pt x="40" y="27"/>
                  </a:cubicBezTo>
                  <a:cubicBezTo>
                    <a:pt x="39" y="28"/>
                    <a:pt x="37" y="28"/>
                    <a:pt x="35" y="28"/>
                  </a:cubicBezTo>
                  <a:cubicBezTo>
                    <a:pt x="34" y="28"/>
                    <a:pt x="34" y="28"/>
                    <a:pt x="34" y="28"/>
                  </a:cubicBezTo>
                  <a:cubicBezTo>
                    <a:pt x="33" y="28"/>
                    <a:pt x="33" y="28"/>
                    <a:pt x="32" y="28"/>
                  </a:cubicBezTo>
                  <a:cubicBezTo>
                    <a:pt x="29" y="28"/>
                    <a:pt x="25" y="28"/>
                    <a:pt x="22" y="28"/>
                  </a:cubicBezTo>
                  <a:cubicBezTo>
                    <a:pt x="18" y="28"/>
                    <a:pt x="15" y="28"/>
                    <a:pt x="11" y="28"/>
                  </a:cubicBezTo>
                  <a:cubicBezTo>
                    <a:pt x="11" y="28"/>
                    <a:pt x="10" y="28"/>
                    <a:pt x="9" y="28"/>
                  </a:cubicBezTo>
                  <a:cubicBezTo>
                    <a:pt x="8" y="28"/>
                    <a:pt x="7" y="28"/>
                    <a:pt x="6" y="28"/>
                  </a:cubicBezTo>
                  <a:close/>
                  <a:moveTo>
                    <a:pt x="6" y="1"/>
                  </a:moveTo>
                  <a:cubicBezTo>
                    <a:pt x="5" y="1"/>
                    <a:pt x="4" y="1"/>
                    <a:pt x="3" y="1"/>
                  </a:cubicBezTo>
                  <a:cubicBezTo>
                    <a:pt x="3" y="1"/>
                    <a:pt x="3" y="1"/>
                    <a:pt x="3" y="1"/>
                  </a:cubicBezTo>
                  <a:cubicBezTo>
                    <a:pt x="3" y="1"/>
                    <a:pt x="2" y="1"/>
                    <a:pt x="2" y="1"/>
                  </a:cubicBezTo>
                  <a:cubicBezTo>
                    <a:pt x="1" y="3"/>
                    <a:pt x="1" y="7"/>
                    <a:pt x="1" y="10"/>
                  </a:cubicBezTo>
                  <a:cubicBezTo>
                    <a:pt x="1" y="10"/>
                    <a:pt x="1" y="11"/>
                    <a:pt x="1" y="11"/>
                  </a:cubicBezTo>
                  <a:cubicBezTo>
                    <a:pt x="1" y="25"/>
                    <a:pt x="1" y="25"/>
                    <a:pt x="1" y="25"/>
                  </a:cubicBezTo>
                  <a:cubicBezTo>
                    <a:pt x="1" y="27"/>
                    <a:pt x="3" y="28"/>
                    <a:pt x="6" y="28"/>
                  </a:cubicBezTo>
                  <a:cubicBezTo>
                    <a:pt x="7" y="28"/>
                    <a:pt x="8" y="28"/>
                    <a:pt x="9" y="28"/>
                  </a:cubicBezTo>
                  <a:cubicBezTo>
                    <a:pt x="10" y="27"/>
                    <a:pt x="11" y="27"/>
                    <a:pt x="11" y="27"/>
                  </a:cubicBezTo>
                  <a:cubicBezTo>
                    <a:pt x="15" y="27"/>
                    <a:pt x="18" y="27"/>
                    <a:pt x="22" y="28"/>
                  </a:cubicBezTo>
                  <a:cubicBezTo>
                    <a:pt x="25" y="28"/>
                    <a:pt x="29" y="28"/>
                    <a:pt x="32" y="28"/>
                  </a:cubicBezTo>
                  <a:cubicBezTo>
                    <a:pt x="33" y="28"/>
                    <a:pt x="33" y="28"/>
                    <a:pt x="34" y="28"/>
                  </a:cubicBezTo>
                  <a:cubicBezTo>
                    <a:pt x="34" y="28"/>
                    <a:pt x="34" y="28"/>
                    <a:pt x="35" y="28"/>
                  </a:cubicBezTo>
                  <a:cubicBezTo>
                    <a:pt x="37" y="28"/>
                    <a:pt x="39" y="28"/>
                    <a:pt x="39" y="27"/>
                  </a:cubicBezTo>
                  <a:cubicBezTo>
                    <a:pt x="40" y="26"/>
                    <a:pt x="40" y="26"/>
                    <a:pt x="40" y="26"/>
                  </a:cubicBezTo>
                  <a:cubicBezTo>
                    <a:pt x="40" y="24"/>
                    <a:pt x="40" y="23"/>
                    <a:pt x="40" y="21"/>
                  </a:cubicBezTo>
                  <a:cubicBezTo>
                    <a:pt x="40" y="20"/>
                    <a:pt x="40" y="19"/>
                    <a:pt x="40" y="19"/>
                  </a:cubicBezTo>
                  <a:cubicBezTo>
                    <a:pt x="40" y="7"/>
                    <a:pt x="40" y="7"/>
                    <a:pt x="40" y="7"/>
                  </a:cubicBezTo>
                  <a:cubicBezTo>
                    <a:pt x="40" y="7"/>
                    <a:pt x="40" y="6"/>
                    <a:pt x="40" y="6"/>
                  </a:cubicBezTo>
                  <a:cubicBezTo>
                    <a:pt x="40" y="4"/>
                    <a:pt x="40" y="2"/>
                    <a:pt x="39" y="1"/>
                  </a:cubicBezTo>
                  <a:cubicBezTo>
                    <a:pt x="39" y="1"/>
                    <a:pt x="38" y="1"/>
                    <a:pt x="38" y="1"/>
                  </a:cubicBezTo>
                  <a:cubicBezTo>
                    <a:pt x="12" y="1"/>
                    <a:pt x="12" y="1"/>
                    <a:pt x="12" y="1"/>
                  </a:cubicBezTo>
                  <a:cubicBezTo>
                    <a:pt x="11" y="1"/>
                    <a:pt x="10" y="1"/>
                    <a:pt x="9" y="1"/>
                  </a:cubicBezTo>
                  <a:cubicBezTo>
                    <a:pt x="8" y="1"/>
                    <a:pt x="7" y="1"/>
                    <a:pt x="6" y="1"/>
                  </a:cubicBezTo>
                  <a:close/>
                  <a:moveTo>
                    <a:pt x="7" y="24"/>
                  </a:moveTo>
                  <a:cubicBezTo>
                    <a:pt x="6" y="24"/>
                    <a:pt x="5" y="24"/>
                    <a:pt x="5" y="24"/>
                  </a:cubicBezTo>
                  <a:cubicBezTo>
                    <a:pt x="4" y="24"/>
                    <a:pt x="3" y="24"/>
                    <a:pt x="3" y="23"/>
                  </a:cubicBezTo>
                  <a:cubicBezTo>
                    <a:pt x="3" y="10"/>
                    <a:pt x="3" y="10"/>
                    <a:pt x="3" y="10"/>
                  </a:cubicBezTo>
                  <a:cubicBezTo>
                    <a:pt x="3" y="10"/>
                    <a:pt x="3" y="9"/>
                    <a:pt x="3" y="9"/>
                  </a:cubicBezTo>
                  <a:cubicBezTo>
                    <a:pt x="3" y="6"/>
                    <a:pt x="3" y="4"/>
                    <a:pt x="3" y="3"/>
                  </a:cubicBezTo>
                  <a:cubicBezTo>
                    <a:pt x="4" y="3"/>
                    <a:pt x="4" y="2"/>
                    <a:pt x="4" y="2"/>
                  </a:cubicBezTo>
                  <a:cubicBezTo>
                    <a:pt x="37" y="2"/>
                    <a:pt x="37" y="2"/>
                    <a:pt x="37" y="2"/>
                  </a:cubicBezTo>
                  <a:cubicBezTo>
                    <a:pt x="37" y="2"/>
                    <a:pt x="38" y="3"/>
                    <a:pt x="38" y="3"/>
                  </a:cubicBezTo>
                  <a:cubicBezTo>
                    <a:pt x="38" y="3"/>
                    <a:pt x="38" y="4"/>
                    <a:pt x="38" y="5"/>
                  </a:cubicBezTo>
                  <a:cubicBezTo>
                    <a:pt x="38" y="5"/>
                    <a:pt x="38" y="5"/>
                    <a:pt x="38" y="5"/>
                  </a:cubicBezTo>
                  <a:cubicBezTo>
                    <a:pt x="38" y="23"/>
                    <a:pt x="38" y="23"/>
                    <a:pt x="38" y="23"/>
                  </a:cubicBezTo>
                  <a:cubicBezTo>
                    <a:pt x="38" y="23"/>
                    <a:pt x="38" y="24"/>
                    <a:pt x="38" y="24"/>
                  </a:cubicBezTo>
                  <a:cubicBezTo>
                    <a:pt x="11" y="24"/>
                    <a:pt x="11" y="24"/>
                    <a:pt x="11" y="24"/>
                  </a:cubicBezTo>
                  <a:cubicBezTo>
                    <a:pt x="10" y="24"/>
                    <a:pt x="9" y="24"/>
                    <a:pt x="7" y="24"/>
                  </a:cubicBezTo>
                  <a:close/>
                  <a:moveTo>
                    <a:pt x="4" y="23"/>
                  </a:moveTo>
                  <a:cubicBezTo>
                    <a:pt x="4" y="23"/>
                    <a:pt x="5" y="23"/>
                    <a:pt x="7" y="23"/>
                  </a:cubicBezTo>
                  <a:cubicBezTo>
                    <a:pt x="9" y="23"/>
                    <a:pt x="10" y="23"/>
                    <a:pt x="11" y="23"/>
                  </a:cubicBezTo>
                  <a:cubicBezTo>
                    <a:pt x="12" y="23"/>
                    <a:pt x="12" y="23"/>
                    <a:pt x="12" y="23"/>
                  </a:cubicBezTo>
                  <a:cubicBezTo>
                    <a:pt x="37" y="23"/>
                    <a:pt x="37" y="23"/>
                    <a:pt x="37" y="23"/>
                  </a:cubicBezTo>
                  <a:cubicBezTo>
                    <a:pt x="37" y="5"/>
                    <a:pt x="37" y="5"/>
                    <a:pt x="37" y="5"/>
                  </a:cubicBezTo>
                  <a:cubicBezTo>
                    <a:pt x="37" y="5"/>
                    <a:pt x="37" y="5"/>
                    <a:pt x="37" y="4"/>
                  </a:cubicBezTo>
                  <a:cubicBezTo>
                    <a:pt x="37" y="4"/>
                    <a:pt x="37" y="3"/>
                    <a:pt x="37" y="3"/>
                  </a:cubicBezTo>
                  <a:cubicBezTo>
                    <a:pt x="33" y="3"/>
                    <a:pt x="33" y="3"/>
                    <a:pt x="33" y="3"/>
                  </a:cubicBezTo>
                  <a:cubicBezTo>
                    <a:pt x="4" y="3"/>
                    <a:pt x="4" y="3"/>
                    <a:pt x="4" y="3"/>
                  </a:cubicBezTo>
                  <a:cubicBezTo>
                    <a:pt x="4" y="3"/>
                    <a:pt x="4" y="3"/>
                    <a:pt x="4" y="3"/>
                  </a:cubicBezTo>
                  <a:cubicBezTo>
                    <a:pt x="3" y="4"/>
                    <a:pt x="4" y="7"/>
                    <a:pt x="4" y="9"/>
                  </a:cubicBezTo>
                  <a:cubicBezTo>
                    <a:pt x="4" y="9"/>
                    <a:pt x="4" y="10"/>
                    <a:pt x="4" y="10"/>
                  </a:cubicBezTo>
                  <a:lnTo>
                    <a:pt x="4" y="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07" name="Freeform 658"/>
            <p:cNvSpPr/>
            <p:nvPr/>
          </p:nvSpPr>
          <p:spPr bwMode="auto">
            <a:xfrm>
              <a:off x="3570" y="1411"/>
              <a:ext cx="54" cy="18"/>
            </a:xfrm>
            <a:custGeom>
              <a:avLst/>
              <a:gdLst>
                <a:gd name="T0" fmla="*/ 1 w 22"/>
                <a:gd name="T1" fmla="*/ 7 h 7"/>
                <a:gd name="T2" fmla="*/ 0 w 22"/>
                <a:gd name="T3" fmla="*/ 7 h 7"/>
                <a:gd name="T4" fmla="*/ 0 w 22"/>
                <a:gd name="T5" fmla="*/ 6 h 7"/>
                <a:gd name="T6" fmla="*/ 0 w 22"/>
                <a:gd name="T7" fmla="*/ 5 h 7"/>
                <a:gd name="T8" fmla="*/ 2 w 22"/>
                <a:gd name="T9" fmla="*/ 5 h 7"/>
                <a:gd name="T10" fmla="*/ 2 w 22"/>
                <a:gd name="T11" fmla="*/ 5 h 7"/>
                <a:gd name="T12" fmla="*/ 4 w 22"/>
                <a:gd name="T13" fmla="*/ 5 h 7"/>
                <a:gd name="T14" fmla="*/ 5 w 22"/>
                <a:gd name="T15" fmla="*/ 4 h 7"/>
                <a:gd name="T16" fmla="*/ 5 w 22"/>
                <a:gd name="T17" fmla="*/ 4 h 7"/>
                <a:gd name="T18" fmla="*/ 5 w 22"/>
                <a:gd name="T19" fmla="*/ 2 h 7"/>
                <a:gd name="T20" fmla="*/ 5 w 22"/>
                <a:gd name="T21" fmla="*/ 1 h 7"/>
                <a:gd name="T22" fmla="*/ 5 w 22"/>
                <a:gd name="T23" fmla="*/ 0 h 7"/>
                <a:gd name="T24" fmla="*/ 6 w 22"/>
                <a:gd name="T25" fmla="*/ 1 h 7"/>
                <a:gd name="T26" fmla="*/ 6 w 22"/>
                <a:gd name="T27" fmla="*/ 2 h 7"/>
                <a:gd name="T28" fmla="*/ 6 w 22"/>
                <a:gd name="T29" fmla="*/ 4 h 7"/>
                <a:gd name="T30" fmla="*/ 6 w 22"/>
                <a:gd name="T31" fmla="*/ 5 h 7"/>
                <a:gd name="T32" fmla="*/ 4 w 22"/>
                <a:gd name="T33" fmla="*/ 5 h 7"/>
                <a:gd name="T34" fmla="*/ 3 w 22"/>
                <a:gd name="T35" fmla="*/ 6 h 7"/>
                <a:gd name="T36" fmla="*/ 2 w 22"/>
                <a:gd name="T37" fmla="*/ 6 h 7"/>
                <a:gd name="T38" fmla="*/ 0 w 22"/>
                <a:gd name="T39" fmla="*/ 6 h 7"/>
                <a:gd name="T40" fmla="*/ 0 w 22"/>
                <a:gd name="T41" fmla="*/ 6 h 7"/>
                <a:gd name="T42" fmla="*/ 0 w 22"/>
                <a:gd name="T43" fmla="*/ 7 h 7"/>
                <a:gd name="T44" fmla="*/ 1 w 22"/>
                <a:gd name="T45" fmla="*/ 7 h 7"/>
                <a:gd name="T46" fmla="*/ 21 w 22"/>
                <a:gd name="T47" fmla="*/ 7 h 7"/>
                <a:gd name="T48" fmla="*/ 21 w 22"/>
                <a:gd name="T49" fmla="*/ 6 h 7"/>
                <a:gd name="T50" fmla="*/ 20 w 22"/>
                <a:gd name="T51" fmla="*/ 5 h 7"/>
                <a:gd name="T52" fmla="*/ 16 w 22"/>
                <a:gd name="T53" fmla="*/ 5 h 7"/>
                <a:gd name="T54" fmla="*/ 15 w 22"/>
                <a:gd name="T55" fmla="*/ 5 h 7"/>
                <a:gd name="T56" fmla="*/ 15 w 22"/>
                <a:gd name="T57" fmla="*/ 3 h 7"/>
                <a:gd name="T58" fmla="*/ 15 w 22"/>
                <a:gd name="T59" fmla="*/ 3 h 7"/>
                <a:gd name="T60" fmla="*/ 15 w 22"/>
                <a:gd name="T61" fmla="*/ 3 h 7"/>
                <a:gd name="T62" fmla="*/ 15 w 22"/>
                <a:gd name="T63" fmla="*/ 1 h 7"/>
                <a:gd name="T64" fmla="*/ 16 w 22"/>
                <a:gd name="T65" fmla="*/ 0 h 7"/>
                <a:gd name="T66" fmla="*/ 16 w 22"/>
                <a:gd name="T67" fmla="*/ 1 h 7"/>
                <a:gd name="T68" fmla="*/ 16 w 22"/>
                <a:gd name="T69" fmla="*/ 3 h 7"/>
                <a:gd name="T70" fmla="*/ 16 w 22"/>
                <a:gd name="T71" fmla="*/ 3 h 7"/>
                <a:gd name="T72" fmla="*/ 16 w 22"/>
                <a:gd name="T73" fmla="*/ 3 h 7"/>
                <a:gd name="T74" fmla="*/ 16 w 22"/>
                <a:gd name="T75" fmla="*/ 4 h 7"/>
                <a:gd name="T76" fmla="*/ 16 w 22"/>
                <a:gd name="T77" fmla="*/ 4 h 7"/>
                <a:gd name="T78" fmla="*/ 20 w 22"/>
                <a:gd name="T79" fmla="*/ 4 h 7"/>
                <a:gd name="T80" fmla="*/ 22 w 22"/>
                <a:gd name="T81" fmla="*/ 6 h 7"/>
                <a:gd name="T82" fmla="*/ 21 w 22"/>
                <a:gd name="T83" fmla="*/ 7 h 7"/>
                <a:gd name="T84" fmla="*/ 1 w 22"/>
                <a:gd name="T85" fmla="*/ 7 h 7"/>
                <a:gd name="T86" fmla="*/ 1 w 22"/>
                <a:gd name="T8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2" h="7">
                  <a:moveTo>
                    <a:pt x="1" y="7"/>
                  </a:moveTo>
                  <a:cubicBezTo>
                    <a:pt x="0" y="7"/>
                    <a:pt x="0" y="7"/>
                    <a:pt x="0" y="7"/>
                  </a:cubicBezTo>
                  <a:cubicBezTo>
                    <a:pt x="0" y="7"/>
                    <a:pt x="0" y="7"/>
                    <a:pt x="0" y="6"/>
                  </a:cubicBezTo>
                  <a:cubicBezTo>
                    <a:pt x="0" y="6"/>
                    <a:pt x="0" y="5"/>
                    <a:pt x="0" y="5"/>
                  </a:cubicBezTo>
                  <a:cubicBezTo>
                    <a:pt x="0" y="5"/>
                    <a:pt x="1" y="5"/>
                    <a:pt x="2" y="5"/>
                  </a:cubicBezTo>
                  <a:cubicBezTo>
                    <a:pt x="2" y="5"/>
                    <a:pt x="2" y="5"/>
                    <a:pt x="2" y="5"/>
                  </a:cubicBezTo>
                  <a:cubicBezTo>
                    <a:pt x="3" y="5"/>
                    <a:pt x="3" y="5"/>
                    <a:pt x="4" y="5"/>
                  </a:cubicBezTo>
                  <a:cubicBezTo>
                    <a:pt x="4" y="5"/>
                    <a:pt x="5" y="5"/>
                    <a:pt x="5" y="4"/>
                  </a:cubicBezTo>
                  <a:cubicBezTo>
                    <a:pt x="5" y="4"/>
                    <a:pt x="5" y="4"/>
                    <a:pt x="5" y="4"/>
                  </a:cubicBezTo>
                  <a:cubicBezTo>
                    <a:pt x="5" y="3"/>
                    <a:pt x="5" y="3"/>
                    <a:pt x="5" y="2"/>
                  </a:cubicBezTo>
                  <a:cubicBezTo>
                    <a:pt x="5" y="2"/>
                    <a:pt x="5" y="1"/>
                    <a:pt x="5" y="1"/>
                  </a:cubicBezTo>
                  <a:cubicBezTo>
                    <a:pt x="5" y="1"/>
                    <a:pt x="5" y="0"/>
                    <a:pt x="5" y="0"/>
                  </a:cubicBezTo>
                  <a:cubicBezTo>
                    <a:pt x="6" y="0"/>
                    <a:pt x="6" y="1"/>
                    <a:pt x="6" y="1"/>
                  </a:cubicBezTo>
                  <a:cubicBezTo>
                    <a:pt x="6" y="1"/>
                    <a:pt x="6" y="2"/>
                    <a:pt x="6" y="2"/>
                  </a:cubicBezTo>
                  <a:cubicBezTo>
                    <a:pt x="6" y="3"/>
                    <a:pt x="6" y="3"/>
                    <a:pt x="6" y="4"/>
                  </a:cubicBezTo>
                  <a:cubicBezTo>
                    <a:pt x="6" y="4"/>
                    <a:pt x="6" y="5"/>
                    <a:pt x="6" y="5"/>
                  </a:cubicBezTo>
                  <a:cubicBezTo>
                    <a:pt x="5" y="5"/>
                    <a:pt x="4" y="5"/>
                    <a:pt x="4" y="5"/>
                  </a:cubicBezTo>
                  <a:cubicBezTo>
                    <a:pt x="3" y="5"/>
                    <a:pt x="3" y="5"/>
                    <a:pt x="3" y="6"/>
                  </a:cubicBezTo>
                  <a:cubicBezTo>
                    <a:pt x="2" y="6"/>
                    <a:pt x="2" y="6"/>
                    <a:pt x="2" y="6"/>
                  </a:cubicBezTo>
                  <a:cubicBezTo>
                    <a:pt x="1" y="5"/>
                    <a:pt x="1" y="5"/>
                    <a:pt x="0" y="6"/>
                  </a:cubicBezTo>
                  <a:cubicBezTo>
                    <a:pt x="0" y="6"/>
                    <a:pt x="0" y="6"/>
                    <a:pt x="0" y="6"/>
                  </a:cubicBezTo>
                  <a:cubicBezTo>
                    <a:pt x="0" y="6"/>
                    <a:pt x="0" y="6"/>
                    <a:pt x="0" y="7"/>
                  </a:cubicBezTo>
                  <a:cubicBezTo>
                    <a:pt x="0" y="7"/>
                    <a:pt x="1" y="7"/>
                    <a:pt x="1" y="7"/>
                  </a:cubicBezTo>
                  <a:cubicBezTo>
                    <a:pt x="21" y="7"/>
                    <a:pt x="21" y="7"/>
                    <a:pt x="21" y="7"/>
                  </a:cubicBezTo>
                  <a:cubicBezTo>
                    <a:pt x="21" y="6"/>
                    <a:pt x="21" y="6"/>
                    <a:pt x="21" y="6"/>
                  </a:cubicBezTo>
                  <a:cubicBezTo>
                    <a:pt x="20" y="6"/>
                    <a:pt x="20" y="5"/>
                    <a:pt x="20" y="5"/>
                  </a:cubicBezTo>
                  <a:cubicBezTo>
                    <a:pt x="16" y="5"/>
                    <a:pt x="16" y="5"/>
                    <a:pt x="16" y="5"/>
                  </a:cubicBezTo>
                  <a:cubicBezTo>
                    <a:pt x="16" y="5"/>
                    <a:pt x="16" y="5"/>
                    <a:pt x="15" y="5"/>
                  </a:cubicBezTo>
                  <a:cubicBezTo>
                    <a:pt x="15" y="5"/>
                    <a:pt x="15" y="4"/>
                    <a:pt x="15" y="3"/>
                  </a:cubicBezTo>
                  <a:cubicBezTo>
                    <a:pt x="15" y="3"/>
                    <a:pt x="15" y="3"/>
                    <a:pt x="15" y="3"/>
                  </a:cubicBezTo>
                  <a:cubicBezTo>
                    <a:pt x="15" y="3"/>
                    <a:pt x="15" y="3"/>
                    <a:pt x="15" y="3"/>
                  </a:cubicBezTo>
                  <a:cubicBezTo>
                    <a:pt x="15" y="2"/>
                    <a:pt x="15" y="1"/>
                    <a:pt x="15" y="1"/>
                  </a:cubicBezTo>
                  <a:cubicBezTo>
                    <a:pt x="15" y="1"/>
                    <a:pt x="15" y="0"/>
                    <a:pt x="16" y="0"/>
                  </a:cubicBezTo>
                  <a:cubicBezTo>
                    <a:pt x="16" y="0"/>
                    <a:pt x="16" y="1"/>
                    <a:pt x="16" y="1"/>
                  </a:cubicBezTo>
                  <a:cubicBezTo>
                    <a:pt x="16" y="1"/>
                    <a:pt x="16" y="2"/>
                    <a:pt x="16" y="3"/>
                  </a:cubicBezTo>
                  <a:cubicBezTo>
                    <a:pt x="16" y="3"/>
                    <a:pt x="16" y="3"/>
                    <a:pt x="16" y="3"/>
                  </a:cubicBezTo>
                  <a:cubicBezTo>
                    <a:pt x="16" y="3"/>
                    <a:pt x="16" y="3"/>
                    <a:pt x="16" y="3"/>
                  </a:cubicBezTo>
                  <a:cubicBezTo>
                    <a:pt x="16" y="4"/>
                    <a:pt x="16" y="4"/>
                    <a:pt x="16" y="4"/>
                  </a:cubicBezTo>
                  <a:cubicBezTo>
                    <a:pt x="16" y="4"/>
                    <a:pt x="16" y="4"/>
                    <a:pt x="16" y="4"/>
                  </a:cubicBezTo>
                  <a:cubicBezTo>
                    <a:pt x="20" y="4"/>
                    <a:pt x="20" y="4"/>
                    <a:pt x="20" y="4"/>
                  </a:cubicBezTo>
                  <a:cubicBezTo>
                    <a:pt x="21" y="4"/>
                    <a:pt x="22" y="6"/>
                    <a:pt x="22" y="6"/>
                  </a:cubicBezTo>
                  <a:cubicBezTo>
                    <a:pt x="22" y="7"/>
                    <a:pt x="21" y="7"/>
                    <a:pt x="21" y="7"/>
                  </a:cubicBezTo>
                  <a:cubicBezTo>
                    <a:pt x="1" y="7"/>
                    <a:pt x="1" y="7"/>
                    <a:pt x="1" y="7"/>
                  </a:cubicBezTo>
                  <a:cubicBezTo>
                    <a:pt x="1" y="7"/>
                    <a:pt x="1" y="7"/>
                    <a:pt x="1"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08" name="Freeform 659"/>
            <p:cNvSpPr/>
            <p:nvPr/>
          </p:nvSpPr>
          <p:spPr bwMode="auto">
            <a:xfrm>
              <a:off x="3548" y="1401"/>
              <a:ext cx="98" cy="13"/>
            </a:xfrm>
            <a:custGeom>
              <a:avLst/>
              <a:gdLst>
                <a:gd name="T0" fmla="*/ 13 w 40"/>
                <a:gd name="T1" fmla="*/ 5 h 5"/>
                <a:gd name="T2" fmla="*/ 4 w 40"/>
                <a:gd name="T3" fmla="*/ 5 h 5"/>
                <a:gd name="T4" fmla="*/ 1 w 40"/>
                <a:gd name="T5" fmla="*/ 4 h 5"/>
                <a:gd name="T6" fmla="*/ 0 w 40"/>
                <a:gd name="T7" fmla="*/ 1 h 5"/>
                <a:gd name="T8" fmla="*/ 0 w 40"/>
                <a:gd name="T9" fmla="*/ 0 h 5"/>
                <a:gd name="T10" fmla="*/ 1 w 40"/>
                <a:gd name="T11" fmla="*/ 1 h 5"/>
                <a:gd name="T12" fmla="*/ 1 w 40"/>
                <a:gd name="T13" fmla="*/ 4 h 5"/>
                <a:gd name="T14" fmla="*/ 4 w 40"/>
                <a:gd name="T15" fmla="*/ 4 h 5"/>
                <a:gd name="T16" fmla="*/ 37 w 40"/>
                <a:gd name="T17" fmla="*/ 4 h 5"/>
                <a:gd name="T18" fmla="*/ 38 w 40"/>
                <a:gd name="T19" fmla="*/ 4 h 5"/>
                <a:gd name="T20" fmla="*/ 39 w 40"/>
                <a:gd name="T21" fmla="*/ 1 h 5"/>
                <a:gd name="T22" fmla="*/ 39 w 40"/>
                <a:gd name="T23" fmla="*/ 1 h 5"/>
                <a:gd name="T24" fmla="*/ 40 w 40"/>
                <a:gd name="T25" fmla="*/ 1 h 5"/>
                <a:gd name="T26" fmla="*/ 39 w 40"/>
                <a:gd name="T27" fmla="*/ 4 h 5"/>
                <a:gd name="T28" fmla="*/ 37 w 40"/>
                <a:gd name="T29" fmla="*/ 5 h 5"/>
                <a:gd name="T30" fmla="*/ 13 w 40"/>
                <a:gd name="T31"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 h="5">
                  <a:moveTo>
                    <a:pt x="13" y="5"/>
                  </a:moveTo>
                  <a:cubicBezTo>
                    <a:pt x="10" y="5"/>
                    <a:pt x="7" y="5"/>
                    <a:pt x="4" y="5"/>
                  </a:cubicBezTo>
                  <a:cubicBezTo>
                    <a:pt x="2" y="5"/>
                    <a:pt x="1" y="5"/>
                    <a:pt x="1" y="4"/>
                  </a:cubicBezTo>
                  <a:cubicBezTo>
                    <a:pt x="0" y="3"/>
                    <a:pt x="0" y="2"/>
                    <a:pt x="0" y="1"/>
                  </a:cubicBezTo>
                  <a:cubicBezTo>
                    <a:pt x="0" y="1"/>
                    <a:pt x="0" y="0"/>
                    <a:pt x="0" y="0"/>
                  </a:cubicBezTo>
                  <a:cubicBezTo>
                    <a:pt x="0" y="0"/>
                    <a:pt x="1" y="1"/>
                    <a:pt x="1" y="1"/>
                  </a:cubicBezTo>
                  <a:cubicBezTo>
                    <a:pt x="1" y="2"/>
                    <a:pt x="1" y="3"/>
                    <a:pt x="1" y="4"/>
                  </a:cubicBezTo>
                  <a:cubicBezTo>
                    <a:pt x="2" y="4"/>
                    <a:pt x="2" y="4"/>
                    <a:pt x="4" y="4"/>
                  </a:cubicBezTo>
                  <a:cubicBezTo>
                    <a:pt x="15" y="4"/>
                    <a:pt x="34" y="4"/>
                    <a:pt x="37" y="4"/>
                  </a:cubicBezTo>
                  <a:cubicBezTo>
                    <a:pt x="37" y="4"/>
                    <a:pt x="38" y="4"/>
                    <a:pt x="38" y="4"/>
                  </a:cubicBezTo>
                  <a:cubicBezTo>
                    <a:pt x="39" y="3"/>
                    <a:pt x="39" y="2"/>
                    <a:pt x="39" y="1"/>
                  </a:cubicBezTo>
                  <a:cubicBezTo>
                    <a:pt x="39" y="1"/>
                    <a:pt x="39" y="1"/>
                    <a:pt x="39" y="1"/>
                  </a:cubicBezTo>
                  <a:cubicBezTo>
                    <a:pt x="39" y="1"/>
                    <a:pt x="39" y="1"/>
                    <a:pt x="40" y="1"/>
                  </a:cubicBezTo>
                  <a:cubicBezTo>
                    <a:pt x="40" y="2"/>
                    <a:pt x="40" y="4"/>
                    <a:pt x="39" y="4"/>
                  </a:cubicBezTo>
                  <a:cubicBezTo>
                    <a:pt x="38" y="5"/>
                    <a:pt x="38" y="5"/>
                    <a:pt x="37" y="5"/>
                  </a:cubicBezTo>
                  <a:cubicBezTo>
                    <a:pt x="34" y="5"/>
                    <a:pt x="23" y="5"/>
                    <a:pt x="13"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09" name="Freeform 660"/>
            <p:cNvSpPr/>
            <p:nvPr/>
          </p:nvSpPr>
          <p:spPr bwMode="auto">
            <a:xfrm>
              <a:off x="3550" y="1409"/>
              <a:ext cx="3" cy="2"/>
            </a:xfrm>
            <a:custGeom>
              <a:avLst/>
              <a:gdLst>
                <a:gd name="T0" fmla="*/ 0 w 1"/>
                <a:gd name="T1" fmla="*/ 1 h 1"/>
                <a:gd name="T2" fmla="*/ 0 w 1"/>
                <a:gd name="T3" fmla="*/ 1 h 1"/>
                <a:gd name="T4" fmla="*/ 0 w 1"/>
                <a:gd name="T5" fmla="*/ 1 h 1"/>
                <a:gd name="T6" fmla="*/ 0 w 1"/>
                <a:gd name="T7" fmla="*/ 0 h 1"/>
                <a:gd name="T8" fmla="*/ 1 w 1"/>
                <a:gd name="T9" fmla="*/ 0 h 1"/>
                <a:gd name="T10" fmla="*/ 1 w 1"/>
                <a:gd name="T11" fmla="*/ 0 h 1"/>
                <a:gd name="T12" fmla="*/ 0 w 1"/>
                <a:gd name="T13" fmla="*/ 1 h 1"/>
                <a:gd name="T14" fmla="*/ 0 w 1"/>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0" y="1"/>
                  </a:moveTo>
                  <a:cubicBezTo>
                    <a:pt x="0" y="1"/>
                    <a:pt x="0" y="1"/>
                    <a:pt x="0" y="1"/>
                  </a:cubicBezTo>
                  <a:cubicBezTo>
                    <a:pt x="0" y="1"/>
                    <a:pt x="0" y="1"/>
                    <a:pt x="0" y="1"/>
                  </a:cubicBezTo>
                  <a:cubicBezTo>
                    <a:pt x="0" y="0"/>
                    <a:pt x="0" y="0"/>
                    <a:pt x="0" y="0"/>
                  </a:cubicBezTo>
                  <a:cubicBezTo>
                    <a:pt x="1" y="0"/>
                    <a:pt x="1" y="0"/>
                    <a:pt x="1" y="0"/>
                  </a:cubicBezTo>
                  <a:cubicBezTo>
                    <a:pt x="1" y="0"/>
                    <a:pt x="1" y="0"/>
                    <a:pt x="1" y="0"/>
                  </a:cubicBezTo>
                  <a:cubicBezTo>
                    <a:pt x="1" y="0"/>
                    <a:pt x="1"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10" name="Freeform 661"/>
            <p:cNvSpPr/>
            <p:nvPr/>
          </p:nvSpPr>
          <p:spPr bwMode="auto">
            <a:xfrm>
              <a:off x="3553" y="1409"/>
              <a:ext cx="5" cy="5"/>
            </a:xfrm>
            <a:custGeom>
              <a:avLst/>
              <a:gdLst>
                <a:gd name="T0" fmla="*/ 0 w 2"/>
                <a:gd name="T1" fmla="*/ 2 h 2"/>
                <a:gd name="T2" fmla="*/ 0 w 2"/>
                <a:gd name="T3" fmla="*/ 2 h 2"/>
                <a:gd name="T4" fmla="*/ 0 w 2"/>
                <a:gd name="T5" fmla="*/ 1 h 2"/>
                <a:gd name="T6" fmla="*/ 1 w 2"/>
                <a:gd name="T7" fmla="*/ 0 h 2"/>
                <a:gd name="T8" fmla="*/ 2 w 2"/>
                <a:gd name="T9" fmla="*/ 0 h 2"/>
                <a:gd name="T10" fmla="*/ 2 w 2"/>
                <a:gd name="T11" fmla="*/ 0 h 2"/>
                <a:gd name="T12" fmla="*/ 0 w 2"/>
                <a:gd name="T13" fmla="*/ 2 h 2"/>
                <a:gd name="T14" fmla="*/ 0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2"/>
                  </a:moveTo>
                  <a:cubicBezTo>
                    <a:pt x="0" y="2"/>
                    <a:pt x="0" y="2"/>
                    <a:pt x="0" y="2"/>
                  </a:cubicBezTo>
                  <a:cubicBezTo>
                    <a:pt x="0" y="2"/>
                    <a:pt x="0" y="1"/>
                    <a:pt x="0" y="1"/>
                  </a:cubicBezTo>
                  <a:cubicBezTo>
                    <a:pt x="0" y="1"/>
                    <a:pt x="1" y="0"/>
                    <a:pt x="1" y="0"/>
                  </a:cubicBezTo>
                  <a:cubicBezTo>
                    <a:pt x="1" y="0"/>
                    <a:pt x="2" y="0"/>
                    <a:pt x="2" y="0"/>
                  </a:cubicBezTo>
                  <a:cubicBezTo>
                    <a:pt x="2" y="0"/>
                    <a:pt x="2" y="0"/>
                    <a:pt x="2" y="0"/>
                  </a:cubicBezTo>
                  <a:cubicBezTo>
                    <a:pt x="1" y="1"/>
                    <a:pt x="1" y="1"/>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11" name="Freeform 662"/>
            <p:cNvSpPr/>
            <p:nvPr/>
          </p:nvSpPr>
          <p:spPr bwMode="auto">
            <a:xfrm>
              <a:off x="3558" y="1409"/>
              <a:ext cx="2" cy="5"/>
            </a:xfrm>
            <a:custGeom>
              <a:avLst/>
              <a:gdLst>
                <a:gd name="T0" fmla="*/ 0 w 1"/>
                <a:gd name="T1" fmla="*/ 2 h 2"/>
                <a:gd name="T2" fmla="*/ 0 w 1"/>
                <a:gd name="T3" fmla="*/ 2 h 2"/>
                <a:gd name="T4" fmla="*/ 0 w 1"/>
                <a:gd name="T5" fmla="*/ 1 h 2"/>
                <a:gd name="T6" fmla="*/ 0 w 1"/>
                <a:gd name="T7" fmla="*/ 0 h 2"/>
                <a:gd name="T8" fmla="*/ 1 w 1"/>
                <a:gd name="T9" fmla="*/ 0 h 2"/>
                <a:gd name="T10" fmla="*/ 1 w 1"/>
                <a:gd name="T11" fmla="*/ 0 h 2"/>
                <a:gd name="T12" fmla="*/ 0 w 1"/>
                <a:gd name="T13" fmla="*/ 1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1"/>
                    <a:pt x="0" y="1"/>
                  </a:cubicBezTo>
                  <a:cubicBezTo>
                    <a:pt x="0" y="1"/>
                    <a:pt x="0" y="0"/>
                    <a:pt x="0" y="0"/>
                  </a:cubicBezTo>
                  <a:cubicBezTo>
                    <a:pt x="1" y="0"/>
                    <a:pt x="1" y="0"/>
                    <a:pt x="1" y="0"/>
                  </a:cubicBezTo>
                  <a:cubicBezTo>
                    <a:pt x="1" y="0"/>
                    <a:pt x="1" y="0"/>
                    <a:pt x="1" y="0"/>
                  </a:cubicBezTo>
                  <a:cubicBezTo>
                    <a:pt x="1" y="1"/>
                    <a:pt x="0" y="1"/>
                    <a:pt x="0" y="1"/>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12" name="Freeform 663"/>
            <p:cNvSpPr/>
            <p:nvPr/>
          </p:nvSpPr>
          <p:spPr bwMode="auto">
            <a:xfrm>
              <a:off x="3560" y="1409"/>
              <a:ext cx="5" cy="5"/>
            </a:xfrm>
            <a:custGeom>
              <a:avLst/>
              <a:gdLst>
                <a:gd name="T0" fmla="*/ 0 w 2"/>
                <a:gd name="T1" fmla="*/ 2 h 2"/>
                <a:gd name="T2" fmla="*/ 0 w 2"/>
                <a:gd name="T3" fmla="*/ 2 h 2"/>
                <a:gd name="T4" fmla="*/ 0 w 2"/>
                <a:gd name="T5" fmla="*/ 1 h 2"/>
                <a:gd name="T6" fmla="*/ 1 w 2"/>
                <a:gd name="T7" fmla="*/ 0 h 2"/>
                <a:gd name="T8" fmla="*/ 1 w 2"/>
                <a:gd name="T9" fmla="*/ 0 h 2"/>
                <a:gd name="T10" fmla="*/ 1 w 2"/>
                <a:gd name="T11" fmla="*/ 0 h 2"/>
                <a:gd name="T12" fmla="*/ 1 w 2"/>
                <a:gd name="T13" fmla="*/ 2 h 2"/>
                <a:gd name="T14" fmla="*/ 0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2"/>
                  </a:moveTo>
                  <a:cubicBezTo>
                    <a:pt x="0" y="2"/>
                    <a:pt x="0" y="2"/>
                    <a:pt x="0" y="2"/>
                  </a:cubicBezTo>
                  <a:cubicBezTo>
                    <a:pt x="0" y="2"/>
                    <a:pt x="0" y="2"/>
                    <a:pt x="0" y="1"/>
                  </a:cubicBezTo>
                  <a:cubicBezTo>
                    <a:pt x="0" y="1"/>
                    <a:pt x="1" y="0"/>
                    <a:pt x="1" y="0"/>
                  </a:cubicBezTo>
                  <a:cubicBezTo>
                    <a:pt x="1" y="0"/>
                    <a:pt x="1" y="0"/>
                    <a:pt x="1" y="0"/>
                  </a:cubicBezTo>
                  <a:cubicBezTo>
                    <a:pt x="1" y="0"/>
                    <a:pt x="2" y="0"/>
                    <a:pt x="1" y="0"/>
                  </a:cubicBezTo>
                  <a:cubicBezTo>
                    <a:pt x="1" y="1"/>
                    <a:pt x="1" y="1"/>
                    <a:pt x="1"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13" name="Freeform 664"/>
            <p:cNvSpPr/>
            <p:nvPr/>
          </p:nvSpPr>
          <p:spPr bwMode="auto">
            <a:xfrm>
              <a:off x="3563" y="1409"/>
              <a:ext cx="5" cy="5"/>
            </a:xfrm>
            <a:custGeom>
              <a:avLst/>
              <a:gdLst>
                <a:gd name="T0" fmla="*/ 1 w 2"/>
                <a:gd name="T1" fmla="*/ 2 h 2"/>
                <a:gd name="T2" fmla="*/ 1 w 2"/>
                <a:gd name="T3" fmla="*/ 2 h 2"/>
                <a:gd name="T4" fmla="*/ 1 w 2"/>
                <a:gd name="T5" fmla="*/ 1 h 2"/>
                <a:gd name="T6" fmla="*/ 2 w 2"/>
                <a:gd name="T7" fmla="*/ 0 h 2"/>
                <a:gd name="T8" fmla="*/ 2 w 2"/>
                <a:gd name="T9" fmla="*/ 0 h 2"/>
                <a:gd name="T10" fmla="*/ 2 w 2"/>
                <a:gd name="T11" fmla="*/ 0 h 2"/>
                <a:gd name="T12" fmla="*/ 1 w 2"/>
                <a:gd name="T13" fmla="*/ 2 h 2"/>
                <a:gd name="T14" fmla="*/ 1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1" y="2"/>
                  </a:moveTo>
                  <a:cubicBezTo>
                    <a:pt x="1" y="2"/>
                    <a:pt x="1" y="2"/>
                    <a:pt x="1" y="2"/>
                  </a:cubicBezTo>
                  <a:cubicBezTo>
                    <a:pt x="0" y="2"/>
                    <a:pt x="0" y="1"/>
                    <a:pt x="1" y="1"/>
                  </a:cubicBezTo>
                  <a:cubicBezTo>
                    <a:pt x="1" y="1"/>
                    <a:pt x="1" y="0"/>
                    <a:pt x="2" y="0"/>
                  </a:cubicBezTo>
                  <a:cubicBezTo>
                    <a:pt x="2" y="0"/>
                    <a:pt x="2" y="0"/>
                    <a:pt x="2" y="0"/>
                  </a:cubicBezTo>
                  <a:cubicBezTo>
                    <a:pt x="2" y="0"/>
                    <a:pt x="2" y="0"/>
                    <a:pt x="2" y="0"/>
                  </a:cubicBezTo>
                  <a:cubicBezTo>
                    <a:pt x="2" y="1"/>
                    <a:pt x="1" y="1"/>
                    <a:pt x="1" y="2"/>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14" name="Freeform 665"/>
            <p:cNvSpPr/>
            <p:nvPr/>
          </p:nvSpPr>
          <p:spPr bwMode="auto">
            <a:xfrm>
              <a:off x="3568" y="1406"/>
              <a:ext cx="5" cy="8"/>
            </a:xfrm>
            <a:custGeom>
              <a:avLst/>
              <a:gdLst>
                <a:gd name="T0" fmla="*/ 1 w 2"/>
                <a:gd name="T1" fmla="*/ 3 h 3"/>
                <a:gd name="T2" fmla="*/ 0 w 2"/>
                <a:gd name="T3" fmla="*/ 3 h 3"/>
                <a:gd name="T4" fmla="*/ 0 w 2"/>
                <a:gd name="T5" fmla="*/ 3 h 3"/>
                <a:gd name="T6" fmla="*/ 2 w 2"/>
                <a:gd name="T7" fmla="*/ 1 h 3"/>
                <a:gd name="T8" fmla="*/ 2 w 2"/>
                <a:gd name="T9" fmla="*/ 1 h 3"/>
                <a:gd name="T10" fmla="*/ 2 w 2"/>
                <a:gd name="T11" fmla="*/ 1 h 3"/>
                <a:gd name="T12" fmla="*/ 1 w 2"/>
                <a:gd name="T13" fmla="*/ 3 h 3"/>
                <a:gd name="T14" fmla="*/ 1 w 2"/>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1" y="3"/>
                  </a:moveTo>
                  <a:cubicBezTo>
                    <a:pt x="1" y="3"/>
                    <a:pt x="0" y="3"/>
                    <a:pt x="0" y="3"/>
                  </a:cubicBezTo>
                  <a:cubicBezTo>
                    <a:pt x="0" y="3"/>
                    <a:pt x="0" y="3"/>
                    <a:pt x="0" y="3"/>
                  </a:cubicBezTo>
                  <a:cubicBezTo>
                    <a:pt x="2" y="1"/>
                    <a:pt x="2" y="1"/>
                    <a:pt x="2" y="1"/>
                  </a:cubicBezTo>
                  <a:cubicBezTo>
                    <a:pt x="2" y="0"/>
                    <a:pt x="2" y="0"/>
                    <a:pt x="2" y="1"/>
                  </a:cubicBezTo>
                  <a:cubicBezTo>
                    <a:pt x="2" y="1"/>
                    <a:pt x="2" y="1"/>
                    <a:pt x="2" y="1"/>
                  </a:cubicBezTo>
                  <a:cubicBezTo>
                    <a:pt x="1" y="3"/>
                    <a:pt x="1" y="3"/>
                    <a:pt x="1" y="3"/>
                  </a:cubicBezTo>
                  <a:cubicBezTo>
                    <a:pt x="1" y="3"/>
                    <a:pt x="1" y="3"/>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15" name="Freeform 666"/>
            <p:cNvSpPr/>
            <p:nvPr/>
          </p:nvSpPr>
          <p:spPr bwMode="auto">
            <a:xfrm>
              <a:off x="3573" y="1409"/>
              <a:ext cx="4" cy="5"/>
            </a:xfrm>
            <a:custGeom>
              <a:avLst/>
              <a:gdLst>
                <a:gd name="T0" fmla="*/ 0 w 2"/>
                <a:gd name="T1" fmla="*/ 2 h 2"/>
                <a:gd name="T2" fmla="*/ 0 w 2"/>
                <a:gd name="T3" fmla="*/ 2 h 2"/>
                <a:gd name="T4" fmla="*/ 0 w 2"/>
                <a:gd name="T5" fmla="*/ 1 h 2"/>
                <a:gd name="T6" fmla="*/ 1 w 2"/>
                <a:gd name="T7" fmla="*/ 0 h 2"/>
                <a:gd name="T8" fmla="*/ 2 w 2"/>
                <a:gd name="T9" fmla="*/ 0 h 2"/>
                <a:gd name="T10" fmla="*/ 2 w 2"/>
                <a:gd name="T11" fmla="*/ 0 h 2"/>
                <a:gd name="T12" fmla="*/ 1 w 2"/>
                <a:gd name="T13" fmla="*/ 2 h 2"/>
                <a:gd name="T14" fmla="*/ 1 w 2"/>
                <a:gd name="T15" fmla="*/ 2 h 2"/>
                <a:gd name="T16" fmla="*/ 1 w 2"/>
                <a:gd name="T17" fmla="*/ 2 h 2"/>
                <a:gd name="T18" fmla="*/ 0 w 2"/>
                <a:gd name="T19"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2">
                  <a:moveTo>
                    <a:pt x="0" y="2"/>
                  </a:moveTo>
                  <a:cubicBezTo>
                    <a:pt x="0" y="2"/>
                    <a:pt x="0" y="2"/>
                    <a:pt x="0" y="2"/>
                  </a:cubicBezTo>
                  <a:cubicBezTo>
                    <a:pt x="0" y="2"/>
                    <a:pt x="0" y="1"/>
                    <a:pt x="0" y="1"/>
                  </a:cubicBezTo>
                  <a:cubicBezTo>
                    <a:pt x="1" y="0"/>
                    <a:pt x="1" y="0"/>
                    <a:pt x="1" y="0"/>
                  </a:cubicBezTo>
                  <a:cubicBezTo>
                    <a:pt x="1" y="0"/>
                    <a:pt x="2" y="0"/>
                    <a:pt x="2" y="0"/>
                  </a:cubicBezTo>
                  <a:cubicBezTo>
                    <a:pt x="2" y="0"/>
                    <a:pt x="2" y="0"/>
                    <a:pt x="2" y="0"/>
                  </a:cubicBezTo>
                  <a:cubicBezTo>
                    <a:pt x="1" y="2"/>
                    <a:pt x="1" y="2"/>
                    <a:pt x="1" y="2"/>
                  </a:cubicBezTo>
                  <a:cubicBezTo>
                    <a:pt x="1" y="2"/>
                    <a:pt x="1" y="2"/>
                    <a:pt x="1" y="2"/>
                  </a:cubicBezTo>
                  <a:cubicBezTo>
                    <a:pt x="1" y="2"/>
                    <a:pt x="1" y="2"/>
                    <a:pt x="1" y="2"/>
                  </a:cubicBezTo>
                  <a:cubicBezTo>
                    <a:pt x="1" y="2"/>
                    <a:pt x="1"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16" name="Freeform 667"/>
            <p:cNvSpPr/>
            <p:nvPr/>
          </p:nvSpPr>
          <p:spPr bwMode="auto">
            <a:xfrm>
              <a:off x="3577" y="1409"/>
              <a:ext cx="5" cy="5"/>
            </a:xfrm>
            <a:custGeom>
              <a:avLst/>
              <a:gdLst>
                <a:gd name="T0" fmla="*/ 0 w 2"/>
                <a:gd name="T1" fmla="*/ 2 h 2"/>
                <a:gd name="T2" fmla="*/ 0 w 2"/>
                <a:gd name="T3" fmla="*/ 2 h 2"/>
                <a:gd name="T4" fmla="*/ 0 w 2"/>
                <a:gd name="T5" fmla="*/ 2 h 2"/>
                <a:gd name="T6" fmla="*/ 0 w 2"/>
                <a:gd name="T7" fmla="*/ 1 h 2"/>
                <a:gd name="T8" fmla="*/ 0 w 2"/>
                <a:gd name="T9" fmla="*/ 1 h 2"/>
                <a:gd name="T10" fmla="*/ 1 w 2"/>
                <a:gd name="T11" fmla="*/ 0 h 2"/>
                <a:gd name="T12" fmla="*/ 2 w 2"/>
                <a:gd name="T13" fmla="*/ 0 h 2"/>
                <a:gd name="T14" fmla="*/ 2 w 2"/>
                <a:gd name="T15" fmla="*/ 0 h 2"/>
                <a:gd name="T16" fmla="*/ 1 w 2"/>
                <a:gd name="T17" fmla="*/ 2 h 2"/>
                <a:gd name="T18" fmla="*/ 0 w 2"/>
                <a:gd name="T19"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2">
                  <a:moveTo>
                    <a:pt x="0" y="2"/>
                  </a:moveTo>
                  <a:cubicBezTo>
                    <a:pt x="0" y="2"/>
                    <a:pt x="0" y="2"/>
                    <a:pt x="0" y="2"/>
                  </a:cubicBezTo>
                  <a:cubicBezTo>
                    <a:pt x="0" y="2"/>
                    <a:pt x="0" y="2"/>
                    <a:pt x="0" y="2"/>
                  </a:cubicBezTo>
                  <a:cubicBezTo>
                    <a:pt x="0" y="1"/>
                    <a:pt x="0" y="1"/>
                    <a:pt x="0" y="1"/>
                  </a:cubicBezTo>
                  <a:cubicBezTo>
                    <a:pt x="0" y="1"/>
                    <a:pt x="0" y="1"/>
                    <a:pt x="0" y="1"/>
                  </a:cubicBezTo>
                  <a:cubicBezTo>
                    <a:pt x="0" y="1"/>
                    <a:pt x="1" y="0"/>
                    <a:pt x="1" y="0"/>
                  </a:cubicBezTo>
                  <a:cubicBezTo>
                    <a:pt x="1" y="0"/>
                    <a:pt x="1" y="0"/>
                    <a:pt x="2" y="0"/>
                  </a:cubicBezTo>
                  <a:cubicBezTo>
                    <a:pt x="2" y="0"/>
                    <a:pt x="2" y="0"/>
                    <a:pt x="2" y="0"/>
                  </a:cubicBezTo>
                  <a:cubicBezTo>
                    <a:pt x="1" y="1"/>
                    <a:pt x="1" y="1"/>
                    <a:pt x="1" y="2"/>
                  </a:cubicBezTo>
                  <a:cubicBezTo>
                    <a:pt x="1"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17" name="Freeform 668"/>
            <p:cNvSpPr/>
            <p:nvPr/>
          </p:nvSpPr>
          <p:spPr bwMode="auto">
            <a:xfrm>
              <a:off x="3580" y="1406"/>
              <a:ext cx="7" cy="8"/>
            </a:xfrm>
            <a:custGeom>
              <a:avLst/>
              <a:gdLst>
                <a:gd name="T0" fmla="*/ 1 w 3"/>
                <a:gd name="T1" fmla="*/ 3 h 3"/>
                <a:gd name="T2" fmla="*/ 1 w 3"/>
                <a:gd name="T3" fmla="*/ 3 h 3"/>
                <a:gd name="T4" fmla="*/ 1 w 3"/>
                <a:gd name="T5" fmla="*/ 3 h 3"/>
                <a:gd name="T6" fmla="*/ 2 w 3"/>
                <a:gd name="T7" fmla="*/ 1 h 3"/>
                <a:gd name="T8" fmla="*/ 2 w 3"/>
                <a:gd name="T9" fmla="*/ 1 h 3"/>
                <a:gd name="T10" fmla="*/ 2 w 3"/>
                <a:gd name="T11" fmla="*/ 1 h 3"/>
                <a:gd name="T12" fmla="*/ 3 w 3"/>
                <a:gd name="T13" fmla="*/ 1 h 3"/>
                <a:gd name="T14" fmla="*/ 2 w 3"/>
                <a:gd name="T15" fmla="*/ 2 h 3"/>
                <a:gd name="T16" fmla="*/ 1 w 3"/>
                <a:gd name="T17" fmla="*/ 3 h 3"/>
                <a:gd name="T18" fmla="*/ 1 w 3"/>
                <a:gd name="T19"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3">
                  <a:moveTo>
                    <a:pt x="1" y="3"/>
                  </a:moveTo>
                  <a:cubicBezTo>
                    <a:pt x="1" y="3"/>
                    <a:pt x="1" y="3"/>
                    <a:pt x="1" y="3"/>
                  </a:cubicBezTo>
                  <a:cubicBezTo>
                    <a:pt x="0" y="3"/>
                    <a:pt x="0" y="3"/>
                    <a:pt x="1" y="3"/>
                  </a:cubicBezTo>
                  <a:cubicBezTo>
                    <a:pt x="2" y="1"/>
                    <a:pt x="2" y="1"/>
                    <a:pt x="2" y="1"/>
                  </a:cubicBezTo>
                  <a:cubicBezTo>
                    <a:pt x="2" y="1"/>
                    <a:pt x="2" y="1"/>
                    <a:pt x="2" y="1"/>
                  </a:cubicBezTo>
                  <a:cubicBezTo>
                    <a:pt x="2" y="0"/>
                    <a:pt x="2" y="0"/>
                    <a:pt x="2" y="1"/>
                  </a:cubicBezTo>
                  <a:cubicBezTo>
                    <a:pt x="3" y="1"/>
                    <a:pt x="3" y="1"/>
                    <a:pt x="3" y="1"/>
                  </a:cubicBezTo>
                  <a:cubicBezTo>
                    <a:pt x="2" y="1"/>
                    <a:pt x="2" y="1"/>
                    <a:pt x="2" y="2"/>
                  </a:cubicBezTo>
                  <a:cubicBezTo>
                    <a:pt x="1" y="3"/>
                    <a:pt x="1" y="3"/>
                    <a:pt x="1" y="3"/>
                  </a:cubicBezTo>
                  <a:cubicBezTo>
                    <a:pt x="1" y="3"/>
                    <a:pt x="1" y="3"/>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18" name="Freeform 669"/>
            <p:cNvSpPr/>
            <p:nvPr/>
          </p:nvSpPr>
          <p:spPr bwMode="auto">
            <a:xfrm>
              <a:off x="3587" y="1406"/>
              <a:ext cx="5" cy="8"/>
            </a:xfrm>
            <a:custGeom>
              <a:avLst/>
              <a:gdLst>
                <a:gd name="T0" fmla="*/ 1 w 2"/>
                <a:gd name="T1" fmla="*/ 3 h 3"/>
                <a:gd name="T2" fmla="*/ 0 w 2"/>
                <a:gd name="T3" fmla="*/ 3 h 3"/>
                <a:gd name="T4" fmla="*/ 0 w 2"/>
                <a:gd name="T5" fmla="*/ 2 h 3"/>
                <a:gd name="T6" fmla="*/ 1 w 2"/>
                <a:gd name="T7" fmla="*/ 1 h 3"/>
                <a:gd name="T8" fmla="*/ 2 w 2"/>
                <a:gd name="T9" fmla="*/ 1 h 3"/>
                <a:gd name="T10" fmla="*/ 2 w 2"/>
                <a:gd name="T11" fmla="*/ 1 h 3"/>
                <a:gd name="T12" fmla="*/ 1 w 2"/>
                <a:gd name="T13" fmla="*/ 3 h 3"/>
                <a:gd name="T14" fmla="*/ 1 w 2"/>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1" y="3"/>
                  </a:moveTo>
                  <a:cubicBezTo>
                    <a:pt x="1" y="3"/>
                    <a:pt x="1" y="3"/>
                    <a:pt x="0" y="3"/>
                  </a:cubicBezTo>
                  <a:cubicBezTo>
                    <a:pt x="0" y="3"/>
                    <a:pt x="0" y="2"/>
                    <a:pt x="0" y="2"/>
                  </a:cubicBezTo>
                  <a:cubicBezTo>
                    <a:pt x="1" y="2"/>
                    <a:pt x="1" y="1"/>
                    <a:pt x="1" y="1"/>
                  </a:cubicBezTo>
                  <a:cubicBezTo>
                    <a:pt x="1" y="1"/>
                    <a:pt x="2" y="0"/>
                    <a:pt x="2" y="1"/>
                  </a:cubicBezTo>
                  <a:cubicBezTo>
                    <a:pt x="2" y="1"/>
                    <a:pt x="2" y="1"/>
                    <a:pt x="2" y="1"/>
                  </a:cubicBezTo>
                  <a:cubicBezTo>
                    <a:pt x="2" y="2"/>
                    <a:pt x="1" y="2"/>
                    <a:pt x="1" y="3"/>
                  </a:cubicBezTo>
                  <a:cubicBezTo>
                    <a:pt x="1" y="3"/>
                    <a:pt x="1" y="3"/>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19" name="Freeform 670"/>
            <p:cNvSpPr/>
            <p:nvPr/>
          </p:nvSpPr>
          <p:spPr bwMode="auto">
            <a:xfrm>
              <a:off x="3592" y="1406"/>
              <a:ext cx="5" cy="8"/>
            </a:xfrm>
            <a:custGeom>
              <a:avLst/>
              <a:gdLst>
                <a:gd name="T0" fmla="*/ 0 w 2"/>
                <a:gd name="T1" fmla="*/ 3 h 3"/>
                <a:gd name="T2" fmla="*/ 0 w 2"/>
                <a:gd name="T3" fmla="*/ 3 h 3"/>
                <a:gd name="T4" fmla="*/ 0 w 2"/>
                <a:gd name="T5" fmla="*/ 2 h 3"/>
                <a:gd name="T6" fmla="*/ 1 w 2"/>
                <a:gd name="T7" fmla="*/ 1 h 3"/>
                <a:gd name="T8" fmla="*/ 1 w 2"/>
                <a:gd name="T9" fmla="*/ 1 h 3"/>
                <a:gd name="T10" fmla="*/ 2 w 2"/>
                <a:gd name="T11" fmla="*/ 1 h 3"/>
                <a:gd name="T12" fmla="*/ 1 w 2"/>
                <a:gd name="T13" fmla="*/ 3 h 3"/>
                <a:gd name="T14" fmla="*/ 0 w 2"/>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0" y="3"/>
                  </a:moveTo>
                  <a:cubicBezTo>
                    <a:pt x="0" y="3"/>
                    <a:pt x="0" y="3"/>
                    <a:pt x="0" y="3"/>
                  </a:cubicBezTo>
                  <a:cubicBezTo>
                    <a:pt x="0" y="3"/>
                    <a:pt x="0" y="3"/>
                    <a:pt x="0" y="2"/>
                  </a:cubicBezTo>
                  <a:cubicBezTo>
                    <a:pt x="0" y="2"/>
                    <a:pt x="1" y="1"/>
                    <a:pt x="1" y="1"/>
                  </a:cubicBezTo>
                  <a:cubicBezTo>
                    <a:pt x="1" y="1"/>
                    <a:pt x="1" y="0"/>
                    <a:pt x="1" y="1"/>
                  </a:cubicBezTo>
                  <a:cubicBezTo>
                    <a:pt x="2" y="1"/>
                    <a:pt x="2" y="1"/>
                    <a:pt x="2" y="1"/>
                  </a:cubicBezTo>
                  <a:cubicBezTo>
                    <a:pt x="1" y="2"/>
                    <a:pt x="1" y="2"/>
                    <a:pt x="1" y="3"/>
                  </a:cubicBezTo>
                  <a:cubicBezTo>
                    <a:pt x="0" y="3"/>
                    <a:pt x="0" y="3"/>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20" name="Freeform 671"/>
            <p:cNvSpPr/>
            <p:nvPr/>
          </p:nvSpPr>
          <p:spPr bwMode="auto">
            <a:xfrm>
              <a:off x="3595" y="1409"/>
              <a:ext cx="5" cy="5"/>
            </a:xfrm>
            <a:custGeom>
              <a:avLst/>
              <a:gdLst>
                <a:gd name="T0" fmla="*/ 0 w 2"/>
                <a:gd name="T1" fmla="*/ 2 h 2"/>
                <a:gd name="T2" fmla="*/ 0 w 2"/>
                <a:gd name="T3" fmla="*/ 2 h 2"/>
                <a:gd name="T4" fmla="*/ 0 w 2"/>
                <a:gd name="T5" fmla="*/ 2 h 2"/>
                <a:gd name="T6" fmla="*/ 1 w 2"/>
                <a:gd name="T7" fmla="*/ 0 h 2"/>
                <a:gd name="T8" fmla="*/ 1 w 2"/>
                <a:gd name="T9" fmla="*/ 0 h 2"/>
                <a:gd name="T10" fmla="*/ 1 w 2"/>
                <a:gd name="T11" fmla="*/ 0 h 2"/>
                <a:gd name="T12" fmla="*/ 1 w 2"/>
                <a:gd name="T13" fmla="*/ 2 h 2"/>
                <a:gd name="T14" fmla="*/ 0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2"/>
                  </a:moveTo>
                  <a:cubicBezTo>
                    <a:pt x="0" y="2"/>
                    <a:pt x="0" y="2"/>
                    <a:pt x="0" y="2"/>
                  </a:cubicBezTo>
                  <a:cubicBezTo>
                    <a:pt x="0" y="2"/>
                    <a:pt x="0" y="2"/>
                    <a:pt x="0" y="2"/>
                  </a:cubicBezTo>
                  <a:cubicBezTo>
                    <a:pt x="0" y="1"/>
                    <a:pt x="1" y="1"/>
                    <a:pt x="1" y="0"/>
                  </a:cubicBezTo>
                  <a:cubicBezTo>
                    <a:pt x="1" y="0"/>
                    <a:pt x="1" y="0"/>
                    <a:pt x="1" y="0"/>
                  </a:cubicBezTo>
                  <a:cubicBezTo>
                    <a:pt x="1" y="0"/>
                    <a:pt x="2" y="0"/>
                    <a:pt x="1" y="0"/>
                  </a:cubicBezTo>
                  <a:cubicBezTo>
                    <a:pt x="1" y="1"/>
                    <a:pt x="1" y="1"/>
                    <a:pt x="1" y="2"/>
                  </a:cubicBezTo>
                  <a:cubicBezTo>
                    <a:pt x="1"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21" name="Freeform 672"/>
            <p:cNvSpPr/>
            <p:nvPr/>
          </p:nvSpPr>
          <p:spPr bwMode="auto">
            <a:xfrm>
              <a:off x="3597" y="1409"/>
              <a:ext cx="5" cy="5"/>
            </a:xfrm>
            <a:custGeom>
              <a:avLst/>
              <a:gdLst>
                <a:gd name="T0" fmla="*/ 0 w 2"/>
                <a:gd name="T1" fmla="*/ 2 h 2"/>
                <a:gd name="T2" fmla="*/ 0 w 2"/>
                <a:gd name="T3" fmla="*/ 2 h 2"/>
                <a:gd name="T4" fmla="*/ 0 w 2"/>
                <a:gd name="T5" fmla="*/ 2 h 2"/>
                <a:gd name="T6" fmla="*/ 1 w 2"/>
                <a:gd name="T7" fmla="*/ 0 h 2"/>
                <a:gd name="T8" fmla="*/ 2 w 2"/>
                <a:gd name="T9" fmla="*/ 0 h 2"/>
                <a:gd name="T10" fmla="*/ 2 w 2"/>
                <a:gd name="T11" fmla="*/ 0 h 2"/>
                <a:gd name="T12" fmla="*/ 1 w 2"/>
                <a:gd name="T13" fmla="*/ 2 h 2"/>
                <a:gd name="T14" fmla="*/ 0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2"/>
                  </a:moveTo>
                  <a:cubicBezTo>
                    <a:pt x="0" y="2"/>
                    <a:pt x="0" y="2"/>
                    <a:pt x="0" y="2"/>
                  </a:cubicBezTo>
                  <a:cubicBezTo>
                    <a:pt x="0" y="2"/>
                    <a:pt x="0" y="2"/>
                    <a:pt x="0" y="2"/>
                  </a:cubicBezTo>
                  <a:cubicBezTo>
                    <a:pt x="0" y="1"/>
                    <a:pt x="1" y="0"/>
                    <a:pt x="1" y="0"/>
                  </a:cubicBezTo>
                  <a:cubicBezTo>
                    <a:pt x="1" y="0"/>
                    <a:pt x="1" y="0"/>
                    <a:pt x="2" y="0"/>
                  </a:cubicBezTo>
                  <a:cubicBezTo>
                    <a:pt x="2" y="0"/>
                    <a:pt x="2" y="0"/>
                    <a:pt x="2" y="0"/>
                  </a:cubicBezTo>
                  <a:cubicBezTo>
                    <a:pt x="1" y="1"/>
                    <a:pt x="1" y="1"/>
                    <a:pt x="1" y="2"/>
                  </a:cubicBezTo>
                  <a:cubicBezTo>
                    <a:pt x="1" y="2"/>
                    <a:pt x="1"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22" name="Freeform 673"/>
            <p:cNvSpPr/>
            <p:nvPr/>
          </p:nvSpPr>
          <p:spPr bwMode="auto">
            <a:xfrm>
              <a:off x="3600" y="1409"/>
              <a:ext cx="5" cy="5"/>
            </a:xfrm>
            <a:custGeom>
              <a:avLst/>
              <a:gdLst>
                <a:gd name="T0" fmla="*/ 1 w 2"/>
                <a:gd name="T1" fmla="*/ 2 h 2"/>
                <a:gd name="T2" fmla="*/ 1 w 2"/>
                <a:gd name="T3" fmla="*/ 2 h 2"/>
                <a:gd name="T4" fmla="*/ 1 w 2"/>
                <a:gd name="T5" fmla="*/ 1 h 2"/>
                <a:gd name="T6" fmla="*/ 2 w 2"/>
                <a:gd name="T7" fmla="*/ 0 h 2"/>
                <a:gd name="T8" fmla="*/ 2 w 2"/>
                <a:gd name="T9" fmla="*/ 0 h 2"/>
                <a:gd name="T10" fmla="*/ 2 w 2"/>
                <a:gd name="T11" fmla="*/ 0 h 2"/>
                <a:gd name="T12" fmla="*/ 2 w 2"/>
                <a:gd name="T13" fmla="*/ 0 h 2"/>
                <a:gd name="T14" fmla="*/ 2 w 2"/>
                <a:gd name="T15" fmla="*/ 0 h 2"/>
                <a:gd name="T16" fmla="*/ 1 w 2"/>
                <a:gd name="T17" fmla="*/ 2 h 2"/>
                <a:gd name="T18" fmla="*/ 1 w 2"/>
                <a:gd name="T19"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2">
                  <a:moveTo>
                    <a:pt x="1" y="2"/>
                  </a:moveTo>
                  <a:cubicBezTo>
                    <a:pt x="1" y="2"/>
                    <a:pt x="1" y="2"/>
                    <a:pt x="1" y="2"/>
                  </a:cubicBezTo>
                  <a:cubicBezTo>
                    <a:pt x="0" y="2"/>
                    <a:pt x="0" y="2"/>
                    <a:pt x="1" y="1"/>
                  </a:cubicBezTo>
                  <a:cubicBezTo>
                    <a:pt x="2" y="0"/>
                    <a:pt x="2" y="0"/>
                    <a:pt x="2" y="0"/>
                  </a:cubicBezTo>
                  <a:cubicBezTo>
                    <a:pt x="2" y="0"/>
                    <a:pt x="2" y="0"/>
                    <a:pt x="2" y="0"/>
                  </a:cubicBezTo>
                  <a:cubicBezTo>
                    <a:pt x="2" y="0"/>
                    <a:pt x="2" y="0"/>
                    <a:pt x="2" y="0"/>
                  </a:cubicBezTo>
                  <a:cubicBezTo>
                    <a:pt x="2" y="0"/>
                    <a:pt x="2" y="0"/>
                    <a:pt x="2" y="0"/>
                  </a:cubicBezTo>
                  <a:cubicBezTo>
                    <a:pt x="2" y="0"/>
                    <a:pt x="2" y="0"/>
                    <a:pt x="2" y="0"/>
                  </a:cubicBezTo>
                  <a:cubicBezTo>
                    <a:pt x="1" y="2"/>
                    <a:pt x="1" y="2"/>
                    <a:pt x="1" y="2"/>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23" name="Freeform 674"/>
            <p:cNvSpPr/>
            <p:nvPr/>
          </p:nvSpPr>
          <p:spPr bwMode="auto">
            <a:xfrm>
              <a:off x="3605" y="1409"/>
              <a:ext cx="2" cy="5"/>
            </a:xfrm>
            <a:custGeom>
              <a:avLst/>
              <a:gdLst>
                <a:gd name="T0" fmla="*/ 0 w 1"/>
                <a:gd name="T1" fmla="*/ 2 h 2"/>
                <a:gd name="T2" fmla="*/ 0 w 1"/>
                <a:gd name="T3" fmla="*/ 2 h 2"/>
                <a:gd name="T4" fmla="*/ 0 w 1"/>
                <a:gd name="T5" fmla="*/ 1 h 2"/>
                <a:gd name="T6" fmla="*/ 1 w 1"/>
                <a:gd name="T7" fmla="*/ 0 h 2"/>
                <a:gd name="T8" fmla="*/ 1 w 1"/>
                <a:gd name="T9" fmla="*/ 0 h 2"/>
                <a:gd name="T10" fmla="*/ 1 w 1"/>
                <a:gd name="T11" fmla="*/ 0 h 2"/>
                <a:gd name="T12" fmla="*/ 1 w 1"/>
                <a:gd name="T13" fmla="*/ 2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2"/>
                    <a:pt x="0" y="1"/>
                  </a:cubicBezTo>
                  <a:cubicBezTo>
                    <a:pt x="1" y="0"/>
                    <a:pt x="1" y="0"/>
                    <a:pt x="1" y="0"/>
                  </a:cubicBezTo>
                  <a:cubicBezTo>
                    <a:pt x="1" y="0"/>
                    <a:pt x="1" y="0"/>
                    <a:pt x="1" y="0"/>
                  </a:cubicBezTo>
                  <a:cubicBezTo>
                    <a:pt x="1" y="0"/>
                    <a:pt x="1" y="0"/>
                    <a:pt x="1" y="0"/>
                  </a:cubicBezTo>
                  <a:cubicBezTo>
                    <a:pt x="1" y="2"/>
                    <a:pt x="1" y="2"/>
                    <a:pt x="1" y="2"/>
                  </a:cubicBezTo>
                  <a:cubicBezTo>
                    <a:pt x="1"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24" name="Freeform 675"/>
            <p:cNvSpPr/>
            <p:nvPr/>
          </p:nvSpPr>
          <p:spPr bwMode="auto">
            <a:xfrm>
              <a:off x="3607" y="1409"/>
              <a:ext cx="5" cy="5"/>
            </a:xfrm>
            <a:custGeom>
              <a:avLst/>
              <a:gdLst>
                <a:gd name="T0" fmla="*/ 0 w 2"/>
                <a:gd name="T1" fmla="*/ 2 h 2"/>
                <a:gd name="T2" fmla="*/ 0 w 2"/>
                <a:gd name="T3" fmla="*/ 2 h 2"/>
                <a:gd name="T4" fmla="*/ 0 w 2"/>
                <a:gd name="T5" fmla="*/ 2 h 2"/>
                <a:gd name="T6" fmla="*/ 1 w 2"/>
                <a:gd name="T7" fmla="*/ 0 h 2"/>
                <a:gd name="T8" fmla="*/ 2 w 2"/>
                <a:gd name="T9" fmla="*/ 0 h 2"/>
                <a:gd name="T10" fmla="*/ 2 w 2"/>
                <a:gd name="T11" fmla="*/ 0 h 2"/>
                <a:gd name="T12" fmla="*/ 0 w 2"/>
                <a:gd name="T13" fmla="*/ 2 h 2"/>
                <a:gd name="T14" fmla="*/ 0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2"/>
                  </a:moveTo>
                  <a:cubicBezTo>
                    <a:pt x="0" y="2"/>
                    <a:pt x="0" y="2"/>
                    <a:pt x="0" y="2"/>
                  </a:cubicBezTo>
                  <a:cubicBezTo>
                    <a:pt x="0" y="2"/>
                    <a:pt x="0" y="2"/>
                    <a:pt x="0" y="2"/>
                  </a:cubicBezTo>
                  <a:cubicBezTo>
                    <a:pt x="0" y="1"/>
                    <a:pt x="1" y="0"/>
                    <a:pt x="1" y="0"/>
                  </a:cubicBezTo>
                  <a:cubicBezTo>
                    <a:pt x="1" y="0"/>
                    <a:pt x="1" y="0"/>
                    <a:pt x="2" y="0"/>
                  </a:cubicBezTo>
                  <a:cubicBezTo>
                    <a:pt x="2" y="0"/>
                    <a:pt x="2" y="0"/>
                    <a:pt x="2" y="0"/>
                  </a:cubicBezTo>
                  <a:cubicBezTo>
                    <a:pt x="1" y="1"/>
                    <a:pt x="1" y="1"/>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25" name="Freeform 676"/>
            <p:cNvSpPr/>
            <p:nvPr/>
          </p:nvSpPr>
          <p:spPr bwMode="auto">
            <a:xfrm>
              <a:off x="3612" y="1409"/>
              <a:ext cx="5" cy="5"/>
            </a:xfrm>
            <a:custGeom>
              <a:avLst/>
              <a:gdLst>
                <a:gd name="T0" fmla="*/ 1 w 2"/>
                <a:gd name="T1" fmla="*/ 2 h 2"/>
                <a:gd name="T2" fmla="*/ 0 w 2"/>
                <a:gd name="T3" fmla="*/ 2 h 2"/>
                <a:gd name="T4" fmla="*/ 0 w 2"/>
                <a:gd name="T5" fmla="*/ 1 h 2"/>
                <a:gd name="T6" fmla="*/ 1 w 2"/>
                <a:gd name="T7" fmla="*/ 0 h 2"/>
                <a:gd name="T8" fmla="*/ 2 w 2"/>
                <a:gd name="T9" fmla="*/ 0 h 2"/>
                <a:gd name="T10" fmla="*/ 2 w 2"/>
                <a:gd name="T11" fmla="*/ 0 h 2"/>
                <a:gd name="T12" fmla="*/ 1 w 2"/>
                <a:gd name="T13" fmla="*/ 2 h 2"/>
                <a:gd name="T14" fmla="*/ 1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1" y="2"/>
                  </a:moveTo>
                  <a:cubicBezTo>
                    <a:pt x="1" y="2"/>
                    <a:pt x="1" y="2"/>
                    <a:pt x="0" y="2"/>
                  </a:cubicBezTo>
                  <a:cubicBezTo>
                    <a:pt x="0" y="2"/>
                    <a:pt x="0" y="1"/>
                    <a:pt x="0" y="1"/>
                  </a:cubicBezTo>
                  <a:cubicBezTo>
                    <a:pt x="1" y="0"/>
                    <a:pt x="1" y="0"/>
                    <a:pt x="1" y="0"/>
                  </a:cubicBezTo>
                  <a:cubicBezTo>
                    <a:pt x="1" y="0"/>
                    <a:pt x="1" y="0"/>
                    <a:pt x="2" y="0"/>
                  </a:cubicBezTo>
                  <a:cubicBezTo>
                    <a:pt x="2" y="0"/>
                    <a:pt x="2" y="0"/>
                    <a:pt x="2" y="0"/>
                  </a:cubicBezTo>
                  <a:cubicBezTo>
                    <a:pt x="1" y="2"/>
                    <a:pt x="1" y="2"/>
                    <a:pt x="1" y="2"/>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26" name="Freeform 677"/>
            <p:cNvSpPr/>
            <p:nvPr/>
          </p:nvSpPr>
          <p:spPr bwMode="auto">
            <a:xfrm>
              <a:off x="3617" y="1409"/>
              <a:ext cx="5" cy="5"/>
            </a:xfrm>
            <a:custGeom>
              <a:avLst/>
              <a:gdLst>
                <a:gd name="T0" fmla="*/ 0 w 2"/>
                <a:gd name="T1" fmla="*/ 2 h 2"/>
                <a:gd name="T2" fmla="*/ 0 w 2"/>
                <a:gd name="T3" fmla="*/ 2 h 2"/>
                <a:gd name="T4" fmla="*/ 0 w 2"/>
                <a:gd name="T5" fmla="*/ 1 h 2"/>
                <a:gd name="T6" fmla="*/ 1 w 2"/>
                <a:gd name="T7" fmla="*/ 0 h 2"/>
                <a:gd name="T8" fmla="*/ 1 w 2"/>
                <a:gd name="T9" fmla="*/ 0 h 2"/>
                <a:gd name="T10" fmla="*/ 1 w 2"/>
                <a:gd name="T11" fmla="*/ 0 h 2"/>
                <a:gd name="T12" fmla="*/ 0 w 2"/>
                <a:gd name="T13" fmla="*/ 2 h 2"/>
                <a:gd name="T14" fmla="*/ 0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2"/>
                  </a:moveTo>
                  <a:cubicBezTo>
                    <a:pt x="0" y="2"/>
                    <a:pt x="0" y="2"/>
                    <a:pt x="0" y="2"/>
                  </a:cubicBezTo>
                  <a:cubicBezTo>
                    <a:pt x="0" y="2"/>
                    <a:pt x="0" y="2"/>
                    <a:pt x="0" y="1"/>
                  </a:cubicBezTo>
                  <a:cubicBezTo>
                    <a:pt x="0" y="1"/>
                    <a:pt x="0" y="0"/>
                    <a:pt x="1" y="0"/>
                  </a:cubicBezTo>
                  <a:cubicBezTo>
                    <a:pt x="1" y="0"/>
                    <a:pt x="1" y="0"/>
                    <a:pt x="1" y="0"/>
                  </a:cubicBezTo>
                  <a:cubicBezTo>
                    <a:pt x="2" y="0"/>
                    <a:pt x="1" y="0"/>
                    <a:pt x="1" y="0"/>
                  </a:cubicBezTo>
                  <a:cubicBezTo>
                    <a:pt x="1" y="1"/>
                    <a:pt x="1" y="1"/>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27" name="Freeform 678"/>
            <p:cNvSpPr/>
            <p:nvPr/>
          </p:nvSpPr>
          <p:spPr bwMode="auto">
            <a:xfrm>
              <a:off x="3622" y="1409"/>
              <a:ext cx="2" cy="5"/>
            </a:xfrm>
            <a:custGeom>
              <a:avLst/>
              <a:gdLst>
                <a:gd name="T0" fmla="*/ 0 w 1"/>
                <a:gd name="T1" fmla="*/ 2 h 2"/>
                <a:gd name="T2" fmla="*/ 0 w 1"/>
                <a:gd name="T3" fmla="*/ 2 h 2"/>
                <a:gd name="T4" fmla="*/ 0 w 1"/>
                <a:gd name="T5" fmla="*/ 1 h 2"/>
                <a:gd name="T6" fmla="*/ 1 w 1"/>
                <a:gd name="T7" fmla="*/ 0 h 2"/>
                <a:gd name="T8" fmla="*/ 1 w 1"/>
                <a:gd name="T9" fmla="*/ 0 h 2"/>
                <a:gd name="T10" fmla="*/ 1 w 1"/>
                <a:gd name="T11" fmla="*/ 0 h 2"/>
                <a:gd name="T12" fmla="*/ 0 w 1"/>
                <a:gd name="T13" fmla="*/ 1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1"/>
                    <a:pt x="0" y="1"/>
                    <a:pt x="0" y="1"/>
                  </a:cubicBezTo>
                  <a:cubicBezTo>
                    <a:pt x="0" y="1"/>
                    <a:pt x="0" y="0"/>
                    <a:pt x="1" y="0"/>
                  </a:cubicBezTo>
                  <a:cubicBezTo>
                    <a:pt x="1" y="0"/>
                    <a:pt x="1" y="0"/>
                    <a:pt x="1" y="0"/>
                  </a:cubicBezTo>
                  <a:cubicBezTo>
                    <a:pt x="1" y="0"/>
                    <a:pt x="1" y="0"/>
                    <a:pt x="1" y="0"/>
                  </a:cubicBezTo>
                  <a:cubicBezTo>
                    <a:pt x="1" y="1"/>
                    <a:pt x="1" y="1"/>
                    <a:pt x="0" y="1"/>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28" name="Freeform 679"/>
            <p:cNvSpPr/>
            <p:nvPr/>
          </p:nvSpPr>
          <p:spPr bwMode="auto">
            <a:xfrm>
              <a:off x="3627" y="1409"/>
              <a:ext cx="2" cy="5"/>
            </a:xfrm>
            <a:custGeom>
              <a:avLst/>
              <a:gdLst>
                <a:gd name="T0" fmla="*/ 0 w 1"/>
                <a:gd name="T1" fmla="*/ 2 h 2"/>
                <a:gd name="T2" fmla="*/ 0 w 1"/>
                <a:gd name="T3" fmla="*/ 2 h 2"/>
                <a:gd name="T4" fmla="*/ 0 w 1"/>
                <a:gd name="T5" fmla="*/ 1 h 2"/>
                <a:gd name="T6" fmla="*/ 1 w 1"/>
                <a:gd name="T7" fmla="*/ 0 h 2"/>
                <a:gd name="T8" fmla="*/ 1 w 1"/>
                <a:gd name="T9" fmla="*/ 0 h 2"/>
                <a:gd name="T10" fmla="*/ 1 w 1"/>
                <a:gd name="T11" fmla="*/ 0 h 2"/>
                <a:gd name="T12" fmla="*/ 0 w 1"/>
                <a:gd name="T13" fmla="*/ 1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1"/>
                    <a:pt x="0" y="1"/>
                    <a:pt x="0" y="1"/>
                  </a:cubicBezTo>
                  <a:cubicBezTo>
                    <a:pt x="0" y="1"/>
                    <a:pt x="0" y="0"/>
                    <a:pt x="1" y="0"/>
                  </a:cubicBezTo>
                  <a:cubicBezTo>
                    <a:pt x="1" y="0"/>
                    <a:pt x="1" y="0"/>
                    <a:pt x="1" y="0"/>
                  </a:cubicBezTo>
                  <a:cubicBezTo>
                    <a:pt x="1" y="0"/>
                    <a:pt x="1" y="0"/>
                    <a:pt x="1" y="0"/>
                  </a:cubicBezTo>
                  <a:cubicBezTo>
                    <a:pt x="1" y="1"/>
                    <a:pt x="0" y="1"/>
                    <a:pt x="0" y="1"/>
                  </a:cubicBezTo>
                  <a:cubicBezTo>
                    <a:pt x="0" y="1"/>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29" name="Freeform 680"/>
            <p:cNvSpPr/>
            <p:nvPr/>
          </p:nvSpPr>
          <p:spPr bwMode="auto">
            <a:xfrm>
              <a:off x="3629" y="1409"/>
              <a:ext cx="5" cy="5"/>
            </a:xfrm>
            <a:custGeom>
              <a:avLst/>
              <a:gdLst>
                <a:gd name="T0" fmla="*/ 0 w 2"/>
                <a:gd name="T1" fmla="*/ 2 h 2"/>
                <a:gd name="T2" fmla="*/ 0 w 2"/>
                <a:gd name="T3" fmla="*/ 2 h 2"/>
                <a:gd name="T4" fmla="*/ 0 w 2"/>
                <a:gd name="T5" fmla="*/ 1 h 2"/>
                <a:gd name="T6" fmla="*/ 1 w 2"/>
                <a:gd name="T7" fmla="*/ 0 h 2"/>
                <a:gd name="T8" fmla="*/ 1 w 2"/>
                <a:gd name="T9" fmla="*/ 0 h 2"/>
                <a:gd name="T10" fmla="*/ 1 w 2"/>
                <a:gd name="T11" fmla="*/ 0 h 2"/>
                <a:gd name="T12" fmla="*/ 1 w 2"/>
                <a:gd name="T13" fmla="*/ 1 h 2"/>
                <a:gd name="T14" fmla="*/ 0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2"/>
                  </a:moveTo>
                  <a:cubicBezTo>
                    <a:pt x="0" y="2"/>
                    <a:pt x="0" y="2"/>
                    <a:pt x="0" y="2"/>
                  </a:cubicBezTo>
                  <a:cubicBezTo>
                    <a:pt x="0" y="1"/>
                    <a:pt x="0" y="1"/>
                    <a:pt x="0" y="1"/>
                  </a:cubicBezTo>
                  <a:cubicBezTo>
                    <a:pt x="0" y="1"/>
                    <a:pt x="1" y="0"/>
                    <a:pt x="1" y="0"/>
                  </a:cubicBezTo>
                  <a:cubicBezTo>
                    <a:pt x="1" y="0"/>
                    <a:pt x="1" y="0"/>
                    <a:pt x="1" y="0"/>
                  </a:cubicBezTo>
                  <a:cubicBezTo>
                    <a:pt x="2" y="0"/>
                    <a:pt x="2" y="0"/>
                    <a:pt x="1" y="0"/>
                  </a:cubicBezTo>
                  <a:cubicBezTo>
                    <a:pt x="1" y="1"/>
                    <a:pt x="1" y="1"/>
                    <a:pt x="1" y="1"/>
                  </a:cubicBezTo>
                  <a:cubicBezTo>
                    <a:pt x="1"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30" name="Freeform 681"/>
            <p:cNvSpPr/>
            <p:nvPr/>
          </p:nvSpPr>
          <p:spPr bwMode="auto">
            <a:xfrm>
              <a:off x="3634" y="1409"/>
              <a:ext cx="3" cy="5"/>
            </a:xfrm>
            <a:custGeom>
              <a:avLst/>
              <a:gdLst>
                <a:gd name="T0" fmla="*/ 0 w 1"/>
                <a:gd name="T1" fmla="*/ 2 h 2"/>
                <a:gd name="T2" fmla="*/ 0 w 1"/>
                <a:gd name="T3" fmla="*/ 2 h 2"/>
                <a:gd name="T4" fmla="*/ 0 w 1"/>
                <a:gd name="T5" fmla="*/ 1 h 2"/>
                <a:gd name="T6" fmla="*/ 1 w 1"/>
                <a:gd name="T7" fmla="*/ 0 h 2"/>
                <a:gd name="T8" fmla="*/ 1 w 1"/>
                <a:gd name="T9" fmla="*/ 0 h 2"/>
                <a:gd name="T10" fmla="*/ 1 w 1"/>
                <a:gd name="T11" fmla="*/ 0 h 2"/>
                <a:gd name="T12" fmla="*/ 0 w 1"/>
                <a:gd name="T13" fmla="*/ 1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1"/>
                    <a:pt x="0" y="1"/>
                    <a:pt x="0" y="1"/>
                  </a:cubicBezTo>
                  <a:cubicBezTo>
                    <a:pt x="0" y="1"/>
                    <a:pt x="0" y="0"/>
                    <a:pt x="1" y="0"/>
                  </a:cubicBezTo>
                  <a:cubicBezTo>
                    <a:pt x="1" y="0"/>
                    <a:pt x="1" y="0"/>
                    <a:pt x="1" y="0"/>
                  </a:cubicBezTo>
                  <a:cubicBezTo>
                    <a:pt x="1" y="0"/>
                    <a:pt x="1" y="0"/>
                    <a:pt x="1" y="0"/>
                  </a:cubicBezTo>
                  <a:cubicBezTo>
                    <a:pt x="1" y="1"/>
                    <a:pt x="1" y="1"/>
                    <a:pt x="0" y="1"/>
                  </a:cubicBezTo>
                  <a:cubicBezTo>
                    <a:pt x="0" y="1"/>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31" name="Freeform 682"/>
            <p:cNvSpPr/>
            <p:nvPr/>
          </p:nvSpPr>
          <p:spPr bwMode="auto">
            <a:xfrm>
              <a:off x="3637" y="1406"/>
              <a:ext cx="5" cy="8"/>
            </a:xfrm>
            <a:custGeom>
              <a:avLst/>
              <a:gdLst>
                <a:gd name="T0" fmla="*/ 1 w 2"/>
                <a:gd name="T1" fmla="*/ 3 h 3"/>
                <a:gd name="T2" fmla="*/ 1 w 2"/>
                <a:gd name="T3" fmla="*/ 3 h 3"/>
                <a:gd name="T4" fmla="*/ 1 w 2"/>
                <a:gd name="T5" fmla="*/ 2 h 3"/>
                <a:gd name="T6" fmla="*/ 1 w 2"/>
                <a:gd name="T7" fmla="*/ 0 h 3"/>
                <a:gd name="T8" fmla="*/ 2 w 2"/>
                <a:gd name="T9" fmla="*/ 0 h 3"/>
                <a:gd name="T10" fmla="*/ 2 w 2"/>
                <a:gd name="T11" fmla="*/ 1 h 3"/>
                <a:gd name="T12" fmla="*/ 1 w 2"/>
                <a:gd name="T13" fmla="*/ 2 h 3"/>
                <a:gd name="T14" fmla="*/ 1 w 2"/>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1" y="3"/>
                  </a:moveTo>
                  <a:cubicBezTo>
                    <a:pt x="1" y="3"/>
                    <a:pt x="1" y="3"/>
                    <a:pt x="1" y="3"/>
                  </a:cubicBezTo>
                  <a:cubicBezTo>
                    <a:pt x="1" y="2"/>
                    <a:pt x="0" y="2"/>
                    <a:pt x="1" y="2"/>
                  </a:cubicBezTo>
                  <a:cubicBezTo>
                    <a:pt x="1" y="2"/>
                    <a:pt x="1" y="1"/>
                    <a:pt x="1" y="0"/>
                  </a:cubicBezTo>
                  <a:cubicBezTo>
                    <a:pt x="2" y="0"/>
                    <a:pt x="2" y="0"/>
                    <a:pt x="2" y="0"/>
                  </a:cubicBezTo>
                  <a:cubicBezTo>
                    <a:pt x="2" y="1"/>
                    <a:pt x="2" y="1"/>
                    <a:pt x="2" y="1"/>
                  </a:cubicBezTo>
                  <a:cubicBezTo>
                    <a:pt x="2" y="1"/>
                    <a:pt x="1" y="2"/>
                    <a:pt x="1" y="2"/>
                  </a:cubicBezTo>
                  <a:cubicBezTo>
                    <a:pt x="1" y="2"/>
                    <a:pt x="1" y="3"/>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32" name="Freeform 683"/>
            <p:cNvSpPr/>
            <p:nvPr/>
          </p:nvSpPr>
          <p:spPr bwMode="auto">
            <a:xfrm>
              <a:off x="3570" y="1426"/>
              <a:ext cx="54" cy="8"/>
            </a:xfrm>
            <a:custGeom>
              <a:avLst/>
              <a:gdLst>
                <a:gd name="T0" fmla="*/ 2 w 22"/>
                <a:gd name="T1" fmla="*/ 3 h 3"/>
                <a:gd name="T2" fmla="*/ 0 w 22"/>
                <a:gd name="T3" fmla="*/ 3 h 3"/>
                <a:gd name="T4" fmla="*/ 0 w 22"/>
                <a:gd name="T5" fmla="*/ 2 h 3"/>
                <a:gd name="T6" fmla="*/ 0 w 22"/>
                <a:gd name="T7" fmla="*/ 0 h 3"/>
                <a:gd name="T8" fmla="*/ 0 w 22"/>
                <a:gd name="T9" fmla="*/ 0 h 3"/>
                <a:gd name="T10" fmla="*/ 0 w 22"/>
                <a:gd name="T11" fmla="*/ 0 h 3"/>
                <a:gd name="T12" fmla="*/ 0 w 22"/>
                <a:gd name="T13" fmla="*/ 2 h 3"/>
                <a:gd name="T14" fmla="*/ 2 w 22"/>
                <a:gd name="T15" fmla="*/ 2 h 3"/>
                <a:gd name="T16" fmla="*/ 3 w 22"/>
                <a:gd name="T17" fmla="*/ 2 h 3"/>
                <a:gd name="T18" fmla="*/ 9 w 22"/>
                <a:gd name="T19" fmla="*/ 2 h 3"/>
                <a:gd name="T20" fmla="*/ 19 w 22"/>
                <a:gd name="T21" fmla="*/ 2 h 3"/>
                <a:gd name="T22" fmla="*/ 21 w 22"/>
                <a:gd name="T23" fmla="*/ 2 h 3"/>
                <a:gd name="T24" fmla="*/ 21 w 22"/>
                <a:gd name="T25" fmla="*/ 1 h 3"/>
                <a:gd name="T26" fmla="*/ 21 w 22"/>
                <a:gd name="T27" fmla="*/ 0 h 3"/>
                <a:gd name="T28" fmla="*/ 22 w 22"/>
                <a:gd name="T29" fmla="*/ 1 h 3"/>
                <a:gd name="T30" fmla="*/ 22 w 22"/>
                <a:gd name="T31" fmla="*/ 2 h 3"/>
                <a:gd name="T32" fmla="*/ 19 w 22"/>
                <a:gd name="T33" fmla="*/ 3 h 3"/>
                <a:gd name="T34" fmla="*/ 9 w 22"/>
                <a:gd name="T35" fmla="*/ 3 h 3"/>
                <a:gd name="T36" fmla="*/ 3 w 22"/>
                <a:gd name="T37" fmla="*/ 3 h 3"/>
                <a:gd name="T38" fmla="*/ 2 w 22"/>
                <a:gd name="T39" fmla="*/ 3 h 3"/>
                <a:gd name="T40" fmla="*/ 2 w 22"/>
                <a:gd name="T41"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 h="3">
                  <a:moveTo>
                    <a:pt x="2" y="3"/>
                  </a:moveTo>
                  <a:cubicBezTo>
                    <a:pt x="1" y="3"/>
                    <a:pt x="0" y="3"/>
                    <a:pt x="0" y="3"/>
                  </a:cubicBezTo>
                  <a:cubicBezTo>
                    <a:pt x="0" y="2"/>
                    <a:pt x="0" y="2"/>
                    <a:pt x="0" y="2"/>
                  </a:cubicBezTo>
                  <a:cubicBezTo>
                    <a:pt x="0" y="2"/>
                    <a:pt x="0" y="0"/>
                    <a:pt x="0" y="0"/>
                  </a:cubicBezTo>
                  <a:cubicBezTo>
                    <a:pt x="0" y="0"/>
                    <a:pt x="0" y="0"/>
                    <a:pt x="0" y="0"/>
                  </a:cubicBezTo>
                  <a:cubicBezTo>
                    <a:pt x="0" y="0"/>
                    <a:pt x="0" y="0"/>
                    <a:pt x="0" y="0"/>
                  </a:cubicBezTo>
                  <a:cubicBezTo>
                    <a:pt x="0" y="1"/>
                    <a:pt x="0" y="1"/>
                    <a:pt x="0" y="2"/>
                  </a:cubicBezTo>
                  <a:cubicBezTo>
                    <a:pt x="1" y="2"/>
                    <a:pt x="2" y="2"/>
                    <a:pt x="2" y="2"/>
                  </a:cubicBezTo>
                  <a:cubicBezTo>
                    <a:pt x="3" y="2"/>
                    <a:pt x="3" y="2"/>
                    <a:pt x="3" y="2"/>
                  </a:cubicBezTo>
                  <a:cubicBezTo>
                    <a:pt x="5" y="2"/>
                    <a:pt x="7" y="2"/>
                    <a:pt x="9" y="2"/>
                  </a:cubicBezTo>
                  <a:cubicBezTo>
                    <a:pt x="12" y="2"/>
                    <a:pt x="15" y="2"/>
                    <a:pt x="19" y="2"/>
                  </a:cubicBezTo>
                  <a:cubicBezTo>
                    <a:pt x="20" y="2"/>
                    <a:pt x="21" y="2"/>
                    <a:pt x="21" y="2"/>
                  </a:cubicBezTo>
                  <a:cubicBezTo>
                    <a:pt x="21" y="1"/>
                    <a:pt x="21" y="1"/>
                    <a:pt x="21" y="1"/>
                  </a:cubicBezTo>
                  <a:cubicBezTo>
                    <a:pt x="21" y="0"/>
                    <a:pt x="21" y="0"/>
                    <a:pt x="21" y="0"/>
                  </a:cubicBezTo>
                  <a:cubicBezTo>
                    <a:pt x="21" y="0"/>
                    <a:pt x="22" y="0"/>
                    <a:pt x="22" y="1"/>
                  </a:cubicBezTo>
                  <a:cubicBezTo>
                    <a:pt x="22" y="2"/>
                    <a:pt x="22" y="2"/>
                    <a:pt x="22" y="2"/>
                  </a:cubicBezTo>
                  <a:cubicBezTo>
                    <a:pt x="21" y="3"/>
                    <a:pt x="19" y="3"/>
                    <a:pt x="19" y="3"/>
                  </a:cubicBezTo>
                  <a:cubicBezTo>
                    <a:pt x="15" y="3"/>
                    <a:pt x="12" y="3"/>
                    <a:pt x="9" y="3"/>
                  </a:cubicBezTo>
                  <a:cubicBezTo>
                    <a:pt x="7" y="3"/>
                    <a:pt x="5" y="3"/>
                    <a:pt x="3" y="3"/>
                  </a:cubicBezTo>
                  <a:cubicBezTo>
                    <a:pt x="3" y="3"/>
                    <a:pt x="3" y="3"/>
                    <a:pt x="2" y="3"/>
                  </a:cubicBezTo>
                  <a:cubicBezTo>
                    <a:pt x="2" y="3"/>
                    <a:pt x="2" y="3"/>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33" name="Freeform 684"/>
            <p:cNvSpPr/>
            <p:nvPr/>
          </p:nvSpPr>
          <p:spPr bwMode="auto">
            <a:xfrm>
              <a:off x="3570" y="1429"/>
              <a:ext cx="5" cy="2"/>
            </a:xfrm>
            <a:custGeom>
              <a:avLst/>
              <a:gdLst>
                <a:gd name="T0" fmla="*/ 0 w 2"/>
                <a:gd name="T1" fmla="*/ 1 h 1"/>
                <a:gd name="T2" fmla="*/ 0 w 2"/>
                <a:gd name="T3" fmla="*/ 1 h 1"/>
                <a:gd name="T4" fmla="*/ 0 w 2"/>
                <a:gd name="T5" fmla="*/ 1 h 1"/>
                <a:gd name="T6" fmla="*/ 1 w 2"/>
                <a:gd name="T7" fmla="*/ 0 h 1"/>
                <a:gd name="T8" fmla="*/ 2 w 2"/>
                <a:gd name="T9" fmla="*/ 0 h 1"/>
                <a:gd name="T10" fmla="*/ 2 w 2"/>
                <a:gd name="T11" fmla="*/ 0 h 1"/>
                <a:gd name="T12" fmla="*/ 1 w 2"/>
                <a:gd name="T13" fmla="*/ 1 h 1"/>
                <a:gd name="T14" fmla="*/ 1 w 2"/>
                <a:gd name="T15" fmla="*/ 1 h 1"/>
                <a:gd name="T16" fmla="*/ 1 w 2"/>
                <a:gd name="T17" fmla="*/ 1 h 1"/>
                <a:gd name="T18" fmla="*/ 0 w 2"/>
                <a:gd name="T19"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1">
                  <a:moveTo>
                    <a:pt x="0" y="1"/>
                  </a:moveTo>
                  <a:cubicBezTo>
                    <a:pt x="0" y="1"/>
                    <a:pt x="0" y="1"/>
                    <a:pt x="0" y="1"/>
                  </a:cubicBezTo>
                  <a:cubicBezTo>
                    <a:pt x="0" y="1"/>
                    <a:pt x="0" y="1"/>
                    <a:pt x="0" y="1"/>
                  </a:cubicBezTo>
                  <a:cubicBezTo>
                    <a:pt x="1" y="0"/>
                    <a:pt x="1" y="0"/>
                    <a:pt x="1" y="0"/>
                  </a:cubicBezTo>
                  <a:cubicBezTo>
                    <a:pt x="1" y="0"/>
                    <a:pt x="1" y="0"/>
                    <a:pt x="2" y="0"/>
                  </a:cubicBezTo>
                  <a:cubicBezTo>
                    <a:pt x="2" y="0"/>
                    <a:pt x="2" y="0"/>
                    <a:pt x="2" y="0"/>
                  </a:cubicBezTo>
                  <a:cubicBezTo>
                    <a:pt x="1" y="1"/>
                    <a:pt x="1" y="1"/>
                    <a:pt x="1" y="1"/>
                  </a:cubicBezTo>
                  <a:cubicBezTo>
                    <a:pt x="1" y="1"/>
                    <a:pt x="1" y="1"/>
                    <a:pt x="1" y="1"/>
                  </a:cubicBezTo>
                  <a:cubicBezTo>
                    <a:pt x="1" y="1"/>
                    <a:pt x="1" y="1"/>
                    <a:pt x="1" y="1"/>
                  </a:cubicBezTo>
                  <a:cubicBezTo>
                    <a:pt x="1" y="1"/>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34" name="Freeform 685"/>
            <p:cNvSpPr/>
            <p:nvPr/>
          </p:nvSpPr>
          <p:spPr bwMode="auto">
            <a:xfrm>
              <a:off x="3575" y="1429"/>
              <a:ext cx="2" cy="2"/>
            </a:xfrm>
            <a:custGeom>
              <a:avLst/>
              <a:gdLst>
                <a:gd name="T0" fmla="*/ 0 w 1"/>
                <a:gd name="T1" fmla="*/ 1 h 1"/>
                <a:gd name="T2" fmla="*/ 0 w 1"/>
                <a:gd name="T3" fmla="*/ 1 h 1"/>
                <a:gd name="T4" fmla="*/ 0 w 1"/>
                <a:gd name="T5" fmla="*/ 1 h 1"/>
                <a:gd name="T6" fmla="*/ 0 w 1"/>
                <a:gd name="T7" fmla="*/ 0 h 1"/>
                <a:gd name="T8" fmla="*/ 1 w 1"/>
                <a:gd name="T9" fmla="*/ 0 h 1"/>
                <a:gd name="T10" fmla="*/ 1 w 1"/>
                <a:gd name="T11" fmla="*/ 0 h 1"/>
                <a:gd name="T12" fmla="*/ 0 w 1"/>
                <a:gd name="T13" fmla="*/ 1 h 1"/>
                <a:gd name="T14" fmla="*/ 0 w 1"/>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0" y="1"/>
                  </a:moveTo>
                  <a:cubicBezTo>
                    <a:pt x="0" y="1"/>
                    <a:pt x="0" y="1"/>
                    <a:pt x="0" y="1"/>
                  </a:cubicBezTo>
                  <a:cubicBezTo>
                    <a:pt x="0" y="1"/>
                    <a:pt x="0" y="1"/>
                    <a:pt x="0" y="1"/>
                  </a:cubicBezTo>
                  <a:cubicBezTo>
                    <a:pt x="0" y="0"/>
                    <a:pt x="0" y="0"/>
                    <a:pt x="0" y="0"/>
                  </a:cubicBezTo>
                  <a:cubicBezTo>
                    <a:pt x="1" y="0"/>
                    <a:pt x="1" y="0"/>
                    <a:pt x="1" y="0"/>
                  </a:cubicBezTo>
                  <a:cubicBezTo>
                    <a:pt x="1" y="0"/>
                    <a:pt x="1" y="0"/>
                    <a:pt x="1" y="0"/>
                  </a:cubicBezTo>
                  <a:cubicBezTo>
                    <a:pt x="1" y="0"/>
                    <a:pt x="0"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35" name="Freeform 686"/>
            <p:cNvSpPr/>
            <p:nvPr/>
          </p:nvSpPr>
          <p:spPr bwMode="auto">
            <a:xfrm>
              <a:off x="3577" y="1429"/>
              <a:ext cx="5" cy="2"/>
            </a:xfrm>
            <a:custGeom>
              <a:avLst/>
              <a:gdLst>
                <a:gd name="T0" fmla="*/ 1 w 2"/>
                <a:gd name="T1" fmla="*/ 1 h 1"/>
                <a:gd name="T2" fmla="*/ 0 w 2"/>
                <a:gd name="T3" fmla="*/ 1 h 1"/>
                <a:gd name="T4" fmla="*/ 0 w 2"/>
                <a:gd name="T5" fmla="*/ 1 h 1"/>
                <a:gd name="T6" fmla="*/ 1 w 2"/>
                <a:gd name="T7" fmla="*/ 0 h 1"/>
                <a:gd name="T8" fmla="*/ 1 w 2"/>
                <a:gd name="T9" fmla="*/ 0 h 1"/>
                <a:gd name="T10" fmla="*/ 2 w 2"/>
                <a:gd name="T11" fmla="*/ 0 h 1"/>
                <a:gd name="T12" fmla="*/ 1 w 2"/>
                <a:gd name="T13" fmla="*/ 1 h 1"/>
                <a:gd name="T14" fmla="*/ 1 w 2"/>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1">
                  <a:moveTo>
                    <a:pt x="1" y="1"/>
                  </a:moveTo>
                  <a:cubicBezTo>
                    <a:pt x="1" y="1"/>
                    <a:pt x="1" y="1"/>
                    <a:pt x="0" y="1"/>
                  </a:cubicBezTo>
                  <a:cubicBezTo>
                    <a:pt x="0" y="1"/>
                    <a:pt x="0" y="1"/>
                    <a:pt x="0" y="1"/>
                  </a:cubicBezTo>
                  <a:cubicBezTo>
                    <a:pt x="1" y="0"/>
                    <a:pt x="1" y="0"/>
                    <a:pt x="1" y="0"/>
                  </a:cubicBezTo>
                  <a:cubicBezTo>
                    <a:pt x="1" y="0"/>
                    <a:pt x="1" y="0"/>
                    <a:pt x="1" y="0"/>
                  </a:cubicBezTo>
                  <a:cubicBezTo>
                    <a:pt x="2" y="0"/>
                    <a:pt x="2" y="0"/>
                    <a:pt x="2" y="0"/>
                  </a:cubicBezTo>
                  <a:cubicBezTo>
                    <a:pt x="1" y="1"/>
                    <a:pt x="1" y="1"/>
                    <a:pt x="1" y="1"/>
                  </a:cubicBezTo>
                  <a:cubicBezTo>
                    <a:pt x="1"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36" name="Freeform 687"/>
            <p:cNvSpPr/>
            <p:nvPr/>
          </p:nvSpPr>
          <p:spPr bwMode="auto">
            <a:xfrm>
              <a:off x="3582" y="1429"/>
              <a:ext cx="3" cy="2"/>
            </a:xfrm>
            <a:custGeom>
              <a:avLst/>
              <a:gdLst>
                <a:gd name="T0" fmla="*/ 0 w 1"/>
                <a:gd name="T1" fmla="*/ 1 h 1"/>
                <a:gd name="T2" fmla="*/ 0 w 1"/>
                <a:gd name="T3" fmla="*/ 1 h 1"/>
                <a:gd name="T4" fmla="*/ 0 w 1"/>
                <a:gd name="T5" fmla="*/ 1 h 1"/>
                <a:gd name="T6" fmla="*/ 1 w 1"/>
                <a:gd name="T7" fmla="*/ 0 h 1"/>
                <a:gd name="T8" fmla="*/ 1 w 1"/>
                <a:gd name="T9" fmla="*/ 0 h 1"/>
                <a:gd name="T10" fmla="*/ 1 w 1"/>
                <a:gd name="T11" fmla="*/ 0 h 1"/>
                <a:gd name="T12" fmla="*/ 1 w 1"/>
                <a:gd name="T13" fmla="*/ 1 h 1"/>
                <a:gd name="T14" fmla="*/ 0 w 1"/>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0" y="1"/>
                  </a:moveTo>
                  <a:cubicBezTo>
                    <a:pt x="0" y="1"/>
                    <a:pt x="0" y="1"/>
                    <a:pt x="0" y="1"/>
                  </a:cubicBezTo>
                  <a:cubicBezTo>
                    <a:pt x="0" y="1"/>
                    <a:pt x="0" y="1"/>
                    <a:pt x="0" y="1"/>
                  </a:cubicBezTo>
                  <a:cubicBezTo>
                    <a:pt x="0" y="0"/>
                    <a:pt x="1" y="0"/>
                    <a:pt x="1" y="0"/>
                  </a:cubicBezTo>
                  <a:cubicBezTo>
                    <a:pt x="1" y="0"/>
                    <a:pt x="1" y="0"/>
                    <a:pt x="1" y="0"/>
                  </a:cubicBezTo>
                  <a:cubicBezTo>
                    <a:pt x="1" y="0"/>
                    <a:pt x="1" y="0"/>
                    <a:pt x="1" y="0"/>
                  </a:cubicBezTo>
                  <a:cubicBezTo>
                    <a:pt x="1" y="0"/>
                    <a:pt x="1" y="1"/>
                    <a:pt x="1" y="1"/>
                  </a:cubicBezTo>
                  <a:cubicBezTo>
                    <a:pt x="1" y="1"/>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37" name="Freeform 688"/>
            <p:cNvSpPr/>
            <p:nvPr/>
          </p:nvSpPr>
          <p:spPr bwMode="auto">
            <a:xfrm>
              <a:off x="3585" y="1429"/>
              <a:ext cx="5" cy="2"/>
            </a:xfrm>
            <a:custGeom>
              <a:avLst/>
              <a:gdLst>
                <a:gd name="T0" fmla="*/ 1 w 2"/>
                <a:gd name="T1" fmla="*/ 1 h 1"/>
                <a:gd name="T2" fmla="*/ 1 w 2"/>
                <a:gd name="T3" fmla="*/ 1 h 1"/>
                <a:gd name="T4" fmla="*/ 0 w 2"/>
                <a:gd name="T5" fmla="*/ 1 h 1"/>
                <a:gd name="T6" fmla="*/ 1 w 2"/>
                <a:gd name="T7" fmla="*/ 0 h 1"/>
                <a:gd name="T8" fmla="*/ 2 w 2"/>
                <a:gd name="T9" fmla="*/ 0 h 1"/>
                <a:gd name="T10" fmla="*/ 2 w 2"/>
                <a:gd name="T11" fmla="*/ 0 h 1"/>
                <a:gd name="T12" fmla="*/ 1 w 2"/>
                <a:gd name="T13" fmla="*/ 1 h 1"/>
                <a:gd name="T14" fmla="*/ 1 w 2"/>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1">
                  <a:moveTo>
                    <a:pt x="1" y="1"/>
                  </a:moveTo>
                  <a:cubicBezTo>
                    <a:pt x="1" y="1"/>
                    <a:pt x="1" y="1"/>
                    <a:pt x="1" y="1"/>
                  </a:cubicBezTo>
                  <a:cubicBezTo>
                    <a:pt x="0" y="1"/>
                    <a:pt x="0" y="1"/>
                    <a:pt x="0" y="1"/>
                  </a:cubicBezTo>
                  <a:cubicBezTo>
                    <a:pt x="1" y="1"/>
                    <a:pt x="1" y="0"/>
                    <a:pt x="1" y="0"/>
                  </a:cubicBezTo>
                  <a:cubicBezTo>
                    <a:pt x="1" y="0"/>
                    <a:pt x="1" y="0"/>
                    <a:pt x="2" y="0"/>
                  </a:cubicBezTo>
                  <a:cubicBezTo>
                    <a:pt x="2" y="0"/>
                    <a:pt x="2" y="0"/>
                    <a:pt x="2" y="0"/>
                  </a:cubicBezTo>
                  <a:cubicBezTo>
                    <a:pt x="1" y="1"/>
                    <a:pt x="1" y="1"/>
                    <a:pt x="1" y="1"/>
                  </a:cubicBezTo>
                  <a:cubicBezTo>
                    <a:pt x="1"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38" name="Freeform 689"/>
            <p:cNvSpPr/>
            <p:nvPr/>
          </p:nvSpPr>
          <p:spPr bwMode="auto">
            <a:xfrm>
              <a:off x="3590" y="1429"/>
              <a:ext cx="5" cy="2"/>
            </a:xfrm>
            <a:custGeom>
              <a:avLst/>
              <a:gdLst>
                <a:gd name="T0" fmla="*/ 0 w 2"/>
                <a:gd name="T1" fmla="*/ 1 h 1"/>
                <a:gd name="T2" fmla="*/ 0 w 2"/>
                <a:gd name="T3" fmla="*/ 1 h 1"/>
                <a:gd name="T4" fmla="*/ 0 w 2"/>
                <a:gd name="T5" fmla="*/ 1 h 1"/>
                <a:gd name="T6" fmla="*/ 1 w 2"/>
                <a:gd name="T7" fmla="*/ 0 h 1"/>
                <a:gd name="T8" fmla="*/ 1 w 2"/>
                <a:gd name="T9" fmla="*/ 0 h 1"/>
                <a:gd name="T10" fmla="*/ 1 w 2"/>
                <a:gd name="T11" fmla="*/ 0 h 1"/>
                <a:gd name="T12" fmla="*/ 1 w 2"/>
                <a:gd name="T13" fmla="*/ 1 h 1"/>
                <a:gd name="T14" fmla="*/ 0 w 2"/>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1">
                  <a:moveTo>
                    <a:pt x="0" y="1"/>
                  </a:moveTo>
                  <a:cubicBezTo>
                    <a:pt x="0" y="1"/>
                    <a:pt x="0" y="1"/>
                    <a:pt x="0" y="1"/>
                  </a:cubicBezTo>
                  <a:cubicBezTo>
                    <a:pt x="0" y="1"/>
                    <a:pt x="0" y="1"/>
                    <a:pt x="0" y="1"/>
                  </a:cubicBezTo>
                  <a:cubicBezTo>
                    <a:pt x="0" y="0"/>
                    <a:pt x="1" y="0"/>
                    <a:pt x="1" y="0"/>
                  </a:cubicBezTo>
                  <a:cubicBezTo>
                    <a:pt x="1" y="0"/>
                    <a:pt x="1" y="0"/>
                    <a:pt x="1" y="0"/>
                  </a:cubicBezTo>
                  <a:cubicBezTo>
                    <a:pt x="2" y="0"/>
                    <a:pt x="1" y="0"/>
                    <a:pt x="1" y="0"/>
                  </a:cubicBezTo>
                  <a:cubicBezTo>
                    <a:pt x="1" y="0"/>
                    <a:pt x="1" y="1"/>
                    <a:pt x="1" y="1"/>
                  </a:cubicBezTo>
                  <a:cubicBezTo>
                    <a:pt x="1"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39" name="Freeform 690"/>
            <p:cNvSpPr/>
            <p:nvPr/>
          </p:nvSpPr>
          <p:spPr bwMode="auto">
            <a:xfrm>
              <a:off x="3595" y="1426"/>
              <a:ext cx="2" cy="5"/>
            </a:xfrm>
            <a:custGeom>
              <a:avLst/>
              <a:gdLst>
                <a:gd name="T0" fmla="*/ 0 w 1"/>
                <a:gd name="T1" fmla="*/ 2 h 2"/>
                <a:gd name="T2" fmla="*/ 0 w 1"/>
                <a:gd name="T3" fmla="*/ 2 h 2"/>
                <a:gd name="T4" fmla="*/ 0 w 1"/>
                <a:gd name="T5" fmla="*/ 2 h 2"/>
                <a:gd name="T6" fmla="*/ 1 w 1"/>
                <a:gd name="T7" fmla="*/ 1 h 2"/>
                <a:gd name="T8" fmla="*/ 1 w 1"/>
                <a:gd name="T9" fmla="*/ 1 h 2"/>
                <a:gd name="T10" fmla="*/ 1 w 1"/>
                <a:gd name="T11" fmla="*/ 1 h 2"/>
                <a:gd name="T12" fmla="*/ 0 w 1"/>
                <a:gd name="T13" fmla="*/ 2 h 2"/>
                <a:gd name="T14" fmla="*/ 0 w 1"/>
                <a:gd name="T15" fmla="*/ 2 h 2"/>
                <a:gd name="T16" fmla="*/ 0 w 1"/>
                <a:gd name="T1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2">
                  <a:moveTo>
                    <a:pt x="0" y="2"/>
                  </a:moveTo>
                  <a:cubicBezTo>
                    <a:pt x="0" y="2"/>
                    <a:pt x="0" y="2"/>
                    <a:pt x="0" y="2"/>
                  </a:cubicBezTo>
                  <a:cubicBezTo>
                    <a:pt x="0" y="2"/>
                    <a:pt x="0" y="2"/>
                    <a:pt x="0" y="2"/>
                  </a:cubicBezTo>
                  <a:cubicBezTo>
                    <a:pt x="0" y="1"/>
                    <a:pt x="0" y="1"/>
                    <a:pt x="1" y="1"/>
                  </a:cubicBezTo>
                  <a:cubicBezTo>
                    <a:pt x="1" y="0"/>
                    <a:pt x="1" y="0"/>
                    <a:pt x="1" y="1"/>
                  </a:cubicBezTo>
                  <a:cubicBezTo>
                    <a:pt x="1" y="1"/>
                    <a:pt x="1" y="1"/>
                    <a:pt x="1" y="1"/>
                  </a:cubicBezTo>
                  <a:cubicBezTo>
                    <a:pt x="1" y="1"/>
                    <a:pt x="0" y="2"/>
                    <a:pt x="0" y="2"/>
                  </a:cubicBezTo>
                  <a:cubicBezTo>
                    <a:pt x="0" y="2"/>
                    <a:pt x="0" y="2"/>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40" name="Freeform 691"/>
            <p:cNvSpPr/>
            <p:nvPr/>
          </p:nvSpPr>
          <p:spPr bwMode="auto">
            <a:xfrm>
              <a:off x="3600" y="1429"/>
              <a:ext cx="2" cy="2"/>
            </a:xfrm>
            <a:custGeom>
              <a:avLst/>
              <a:gdLst>
                <a:gd name="T0" fmla="*/ 0 w 1"/>
                <a:gd name="T1" fmla="*/ 1 h 1"/>
                <a:gd name="T2" fmla="*/ 0 w 1"/>
                <a:gd name="T3" fmla="*/ 1 h 1"/>
                <a:gd name="T4" fmla="*/ 0 w 1"/>
                <a:gd name="T5" fmla="*/ 1 h 1"/>
                <a:gd name="T6" fmla="*/ 1 w 1"/>
                <a:gd name="T7" fmla="*/ 0 h 1"/>
                <a:gd name="T8" fmla="*/ 1 w 1"/>
                <a:gd name="T9" fmla="*/ 0 h 1"/>
                <a:gd name="T10" fmla="*/ 1 w 1"/>
                <a:gd name="T11" fmla="*/ 0 h 1"/>
                <a:gd name="T12" fmla="*/ 0 w 1"/>
                <a:gd name="T13" fmla="*/ 1 h 1"/>
                <a:gd name="T14" fmla="*/ 0 w 1"/>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0" y="1"/>
                  </a:moveTo>
                  <a:cubicBezTo>
                    <a:pt x="0" y="1"/>
                    <a:pt x="0" y="1"/>
                    <a:pt x="0" y="1"/>
                  </a:cubicBezTo>
                  <a:cubicBezTo>
                    <a:pt x="0" y="1"/>
                    <a:pt x="0" y="1"/>
                    <a:pt x="0" y="1"/>
                  </a:cubicBezTo>
                  <a:cubicBezTo>
                    <a:pt x="1" y="0"/>
                    <a:pt x="1" y="0"/>
                    <a:pt x="1" y="0"/>
                  </a:cubicBezTo>
                  <a:cubicBezTo>
                    <a:pt x="1" y="0"/>
                    <a:pt x="1" y="0"/>
                    <a:pt x="1" y="0"/>
                  </a:cubicBezTo>
                  <a:cubicBezTo>
                    <a:pt x="1" y="0"/>
                    <a:pt x="1" y="0"/>
                    <a:pt x="1" y="0"/>
                  </a:cubicBezTo>
                  <a:cubicBezTo>
                    <a:pt x="0" y="1"/>
                    <a:pt x="0"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41" name="Freeform 692"/>
            <p:cNvSpPr/>
            <p:nvPr/>
          </p:nvSpPr>
          <p:spPr bwMode="auto">
            <a:xfrm>
              <a:off x="3602" y="1429"/>
              <a:ext cx="5" cy="2"/>
            </a:xfrm>
            <a:custGeom>
              <a:avLst/>
              <a:gdLst>
                <a:gd name="T0" fmla="*/ 1 w 2"/>
                <a:gd name="T1" fmla="*/ 1 h 1"/>
                <a:gd name="T2" fmla="*/ 0 w 2"/>
                <a:gd name="T3" fmla="*/ 1 h 1"/>
                <a:gd name="T4" fmla="*/ 0 w 2"/>
                <a:gd name="T5" fmla="*/ 1 h 1"/>
                <a:gd name="T6" fmla="*/ 2 w 2"/>
                <a:gd name="T7" fmla="*/ 0 h 1"/>
                <a:gd name="T8" fmla="*/ 2 w 2"/>
                <a:gd name="T9" fmla="*/ 0 h 1"/>
                <a:gd name="T10" fmla="*/ 2 w 2"/>
                <a:gd name="T11" fmla="*/ 0 h 1"/>
                <a:gd name="T12" fmla="*/ 1 w 2"/>
                <a:gd name="T13" fmla="*/ 1 h 1"/>
                <a:gd name="T14" fmla="*/ 1 w 2"/>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1">
                  <a:moveTo>
                    <a:pt x="1" y="1"/>
                  </a:moveTo>
                  <a:cubicBezTo>
                    <a:pt x="1" y="1"/>
                    <a:pt x="1" y="1"/>
                    <a:pt x="0" y="1"/>
                  </a:cubicBezTo>
                  <a:cubicBezTo>
                    <a:pt x="0" y="1"/>
                    <a:pt x="0" y="1"/>
                    <a:pt x="0" y="1"/>
                  </a:cubicBezTo>
                  <a:cubicBezTo>
                    <a:pt x="1" y="0"/>
                    <a:pt x="1" y="0"/>
                    <a:pt x="2" y="0"/>
                  </a:cubicBezTo>
                  <a:cubicBezTo>
                    <a:pt x="2" y="0"/>
                    <a:pt x="2" y="0"/>
                    <a:pt x="2" y="0"/>
                  </a:cubicBezTo>
                  <a:cubicBezTo>
                    <a:pt x="2" y="0"/>
                    <a:pt x="2" y="0"/>
                    <a:pt x="2" y="0"/>
                  </a:cubicBezTo>
                  <a:cubicBezTo>
                    <a:pt x="1" y="0"/>
                    <a:pt x="1" y="1"/>
                    <a:pt x="1" y="1"/>
                  </a:cubicBezTo>
                  <a:cubicBezTo>
                    <a:pt x="1"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42" name="Freeform 693"/>
            <p:cNvSpPr/>
            <p:nvPr/>
          </p:nvSpPr>
          <p:spPr bwMode="auto">
            <a:xfrm>
              <a:off x="3607" y="1429"/>
              <a:ext cx="5" cy="2"/>
            </a:xfrm>
            <a:custGeom>
              <a:avLst/>
              <a:gdLst>
                <a:gd name="T0" fmla="*/ 0 w 2"/>
                <a:gd name="T1" fmla="*/ 1 h 1"/>
                <a:gd name="T2" fmla="*/ 0 w 2"/>
                <a:gd name="T3" fmla="*/ 1 h 1"/>
                <a:gd name="T4" fmla="*/ 0 w 2"/>
                <a:gd name="T5" fmla="*/ 1 h 1"/>
                <a:gd name="T6" fmla="*/ 1 w 2"/>
                <a:gd name="T7" fmla="*/ 0 h 1"/>
                <a:gd name="T8" fmla="*/ 2 w 2"/>
                <a:gd name="T9" fmla="*/ 0 h 1"/>
                <a:gd name="T10" fmla="*/ 2 w 2"/>
                <a:gd name="T11" fmla="*/ 0 h 1"/>
                <a:gd name="T12" fmla="*/ 1 w 2"/>
                <a:gd name="T13" fmla="*/ 1 h 1"/>
                <a:gd name="T14" fmla="*/ 0 w 2"/>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1">
                  <a:moveTo>
                    <a:pt x="0" y="1"/>
                  </a:moveTo>
                  <a:cubicBezTo>
                    <a:pt x="0" y="1"/>
                    <a:pt x="0" y="1"/>
                    <a:pt x="0" y="1"/>
                  </a:cubicBezTo>
                  <a:cubicBezTo>
                    <a:pt x="0" y="1"/>
                    <a:pt x="0" y="1"/>
                    <a:pt x="0" y="1"/>
                  </a:cubicBezTo>
                  <a:cubicBezTo>
                    <a:pt x="1" y="0"/>
                    <a:pt x="1" y="0"/>
                    <a:pt x="1" y="0"/>
                  </a:cubicBezTo>
                  <a:cubicBezTo>
                    <a:pt x="1" y="0"/>
                    <a:pt x="1" y="0"/>
                    <a:pt x="2" y="0"/>
                  </a:cubicBezTo>
                  <a:cubicBezTo>
                    <a:pt x="2" y="0"/>
                    <a:pt x="2" y="0"/>
                    <a:pt x="2" y="0"/>
                  </a:cubicBezTo>
                  <a:cubicBezTo>
                    <a:pt x="1" y="1"/>
                    <a:pt x="1" y="1"/>
                    <a:pt x="1" y="1"/>
                  </a:cubicBezTo>
                  <a:cubicBezTo>
                    <a:pt x="1" y="1"/>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43" name="Freeform 694"/>
            <p:cNvSpPr/>
            <p:nvPr/>
          </p:nvSpPr>
          <p:spPr bwMode="auto">
            <a:xfrm>
              <a:off x="3612" y="1429"/>
              <a:ext cx="2" cy="2"/>
            </a:xfrm>
            <a:custGeom>
              <a:avLst/>
              <a:gdLst>
                <a:gd name="T0" fmla="*/ 0 w 1"/>
                <a:gd name="T1" fmla="*/ 1 h 1"/>
                <a:gd name="T2" fmla="*/ 0 w 1"/>
                <a:gd name="T3" fmla="*/ 1 h 1"/>
                <a:gd name="T4" fmla="*/ 0 w 1"/>
                <a:gd name="T5" fmla="*/ 1 h 1"/>
                <a:gd name="T6" fmla="*/ 1 w 1"/>
                <a:gd name="T7" fmla="*/ 0 h 1"/>
                <a:gd name="T8" fmla="*/ 1 w 1"/>
                <a:gd name="T9" fmla="*/ 0 h 1"/>
                <a:gd name="T10" fmla="*/ 1 w 1"/>
                <a:gd name="T11" fmla="*/ 0 h 1"/>
                <a:gd name="T12" fmla="*/ 0 w 1"/>
                <a:gd name="T13" fmla="*/ 1 h 1"/>
                <a:gd name="T14" fmla="*/ 0 w 1"/>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0" y="1"/>
                  </a:moveTo>
                  <a:cubicBezTo>
                    <a:pt x="0" y="1"/>
                    <a:pt x="0" y="1"/>
                    <a:pt x="0" y="1"/>
                  </a:cubicBezTo>
                  <a:cubicBezTo>
                    <a:pt x="0" y="1"/>
                    <a:pt x="0" y="1"/>
                    <a:pt x="0" y="1"/>
                  </a:cubicBezTo>
                  <a:cubicBezTo>
                    <a:pt x="0" y="1"/>
                    <a:pt x="0" y="0"/>
                    <a:pt x="1" y="0"/>
                  </a:cubicBezTo>
                  <a:cubicBezTo>
                    <a:pt x="1" y="0"/>
                    <a:pt x="1" y="0"/>
                    <a:pt x="1" y="0"/>
                  </a:cubicBezTo>
                  <a:cubicBezTo>
                    <a:pt x="1" y="0"/>
                    <a:pt x="1" y="0"/>
                    <a:pt x="1" y="0"/>
                  </a:cubicBezTo>
                  <a:cubicBezTo>
                    <a:pt x="1" y="1"/>
                    <a:pt x="1"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44" name="Freeform 695"/>
            <p:cNvSpPr/>
            <p:nvPr/>
          </p:nvSpPr>
          <p:spPr bwMode="auto">
            <a:xfrm>
              <a:off x="3614" y="1429"/>
              <a:ext cx="5" cy="5"/>
            </a:xfrm>
            <a:custGeom>
              <a:avLst/>
              <a:gdLst>
                <a:gd name="T0" fmla="*/ 1 w 2"/>
                <a:gd name="T1" fmla="*/ 2 h 2"/>
                <a:gd name="T2" fmla="*/ 0 w 2"/>
                <a:gd name="T3" fmla="*/ 2 h 2"/>
                <a:gd name="T4" fmla="*/ 0 w 2"/>
                <a:gd name="T5" fmla="*/ 1 h 2"/>
                <a:gd name="T6" fmla="*/ 1 w 2"/>
                <a:gd name="T7" fmla="*/ 0 h 2"/>
                <a:gd name="T8" fmla="*/ 2 w 2"/>
                <a:gd name="T9" fmla="*/ 0 h 2"/>
                <a:gd name="T10" fmla="*/ 2 w 2"/>
                <a:gd name="T11" fmla="*/ 0 h 2"/>
                <a:gd name="T12" fmla="*/ 1 w 2"/>
                <a:gd name="T13" fmla="*/ 1 h 2"/>
                <a:gd name="T14" fmla="*/ 1 w 2"/>
                <a:gd name="T15" fmla="*/ 1 h 2"/>
                <a:gd name="T16" fmla="*/ 1 w 2"/>
                <a:gd name="T17" fmla="*/ 2 h 2"/>
                <a:gd name="T18" fmla="*/ 1 w 2"/>
                <a:gd name="T19"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2">
                  <a:moveTo>
                    <a:pt x="1" y="2"/>
                  </a:moveTo>
                  <a:cubicBezTo>
                    <a:pt x="1" y="2"/>
                    <a:pt x="0" y="2"/>
                    <a:pt x="0" y="2"/>
                  </a:cubicBezTo>
                  <a:cubicBezTo>
                    <a:pt x="0" y="1"/>
                    <a:pt x="0" y="1"/>
                    <a:pt x="0" y="1"/>
                  </a:cubicBezTo>
                  <a:cubicBezTo>
                    <a:pt x="1" y="1"/>
                    <a:pt x="1" y="0"/>
                    <a:pt x="1" y="0"/>
                  </a:cubicBezTo>
                  <a:cubicBezTo>
                    <a:pt x="1" y="0"/>
                    <a:pt x="1" y="0"/>
                    <a:pt x="2" y="0"/>
                  </a:cubicBezTo>
                  <a:cubicBezTo>
                    <a:pt x="2" y="0"/>
                    <a:pt x="2" y="0"/>
                    <a:pt x="2" y="0"/>
                  </a:cubicBezTo>
                  <a:cubicBezTo>
                    <a:pt x="1" y="1"/>
                    <a:pt x="1" y="1"/>
                    <a:pt x="1" y="1"/>
                  </a:cubicBezTo>
                  <a:cubicBezTo>
                    <a:pt x="1" y="1"/>
                    <a:pt x="1" y="1"/>
                    <a:pt x="1" y="1"/>
                  </a:cubicBezTo>
                  <a:cubicBezTo>
                    <a:pt x="1" y="2"/>
                    <a:pt x="1" y="2"/>
                    <a:pt x="1" y="2"/>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45" name="Freeform 696"/>
            <p:cNvSpPr/>
            <p:nvPr/>
          </p:nvSpPr>
          <p:spPr bwMode="auto">
            <a:xfrm>
              <a:off x="3619" y="1429"/>
              <a:ext cx="3" cy="2"/>
            </a:xfrm>
            <a:custGeom>
              <a:avLst/>
              <a:gdLst>
                <a:gd name="T0" fmla="*/ 0 w 1"/>
                <a:gd name="T1" fmla="*/ 1 h 1"/>
                <a:gd name="T2" fmla="*/ 0 w 1"/>
                <a:gd name="T3" fmla="*/ 1 h 1"/>
                <a:gd name="T4" fmla="*/ 0 w 1"/>
                <a:gd name="T5" fmla="*/ 1 h 1"/>
                <a:gd name="T6" fmla="*/ 0 w 1"/>
                <a:gd name="T7" fmla="*/ 0 h 1"/>
                <a:gd name="T8" fmla="*/ 1 w 1"/>
                <a:gd name="T9" fmla="*/ 0 h 1"/>
                <a:gd name="T10" fmla="*/ 1 w 1"/>
                <a:gd name="T11" fmla="*/ 0 h 1"/>
                <a:gd name="T12" fmla="*/ 0 w 1"/>
                <a:gd name="T13" fmla="*/ 1 h 1"/>
                <a:gd name="T14" fmla="*/ 0 w 1"/>
                <a:gd name="T15" fmla="*/ 1 h 1"/>
                <a:gd name="T16" fmla="*/ 0 w 1"/>
                <a:gd name="T17" fmla="*/ 1 h 1"/>
                <a:gd name="T18" fmla="*/ 0 w 1"/>
                <a:gd name="T19"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 h="1">
                  <a:moveTo>
                    <a:pt x="0" y="1"/>
                  </a:moveTo>
                  <a:cubicBezTo>
                    <a:pt x="0" y="1"/>
                    <a:pt x="0" y="1"/>
                    <a:pt x="0" y="1"/>
                  </a:cubicBezTo>
                  <a:cubicBezTo>
                    <a:pt x="0" y="1"/>
                    <a:pt x="0" y="1"/>
                    <a:pt x="0" y="1"/>
                  </a:cubicBezTo>
                  <a:cubicBezTo>
                    <a:pt x="0" y="0"/>
                    <a:pt x="0" y="0"/>
                    <a:pt x="0" y="0"/>
                  </a:cubicBezTo>
                  <a:cubicBezTo>
                    <a:pt x="0" y="0"/>
                    <a:pt x="0" y="0"/>
                    <a:pt x="1" y="0"/>
                  </a:cubicBezTo>
                  <a:cubicBezTo>
                    <a:pt x="1" y="0"/>
                    <a:pt x="1" y="0"/>
                    <a:pt x="1" y="0"/>
                  </a:cubicBezTo>
                  <a:cubicBezTo>
                    <a:pt x="0" y="1"/>
                    <a:pt x="0" y="1"/>
                    <a:pt x="0" y="1"/>
                  </a:cubicBezTo>
                  <a:cubicBezTo>
                    <a:pt x="0" y="1"/>
                    <a:pt x="0" y="1"/>
                    <a:pt x="0" y="1"/>
                  </a:cubicBezTo>
                  <a:cubicBezTo>
                    <a:pt x="0" y="1"/>
                    <a:pt x="0"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46" name="Freeform 697"/>
            <p:cNvSpPr>
              <a:spLocks noEditPoints="1"/>
            </p:cNvSpPr>
            <p:nvPr/>
          </p:nvSpPr>
          <p:spPr bwMode="auto">
            <a:xfrm>
              <a:off x="3656" y="1426"/>
              <a:ext cx="50" cy="43"/>
            </a:xfrm>
            <a:custGeom>
              <a:avLst/>
              <a:gdLst>
                <a:gd name="T0" fmla="*/ 16 w 20"/>
                <a:gd name="T1" fmla="*/ 17 h 17"/>
                <a:gd name="T2" fmla="*/ 12 w 20"/>
                <a:gd name="T3" fmla="*/ 16 h 17"/>
                <a:gd name="T4" fmla="*/ 9 w 20"/>
                <a:gd name="T5" fmla="*/ 14 h 17"/>
                <a:gd name="T6" fmla="*/ 7 w 20"/>
                <a:gd name="T7" fmla="*/ 12 h 17"/>
                <a:gd name="T8" fmla="*/ 5 w 20"/>
                <a:gd name="T9" fmla="*/ 11 h 17"/>
                <a:gd name="T10" fmla="*/ 1 w 20"/>
                <a:gd name="T11" fmla="*/ 7 h 17"/>
                <a:gd name="T12" fmla="*/ 6 w 20"/>
                <a:gd name="T13" fmla="*/ 0 h 17"/>
                <a:gd name="T14" fmla="*/ 16 w 20"/>
                <a:gd name="T15" fmla="*/ 3 h 17"/>
                <a:gd name="T16" fmla="*/ 20 w 20"/>
                <a:gd name="T17" fmla="*/ 11 h 17"/>
                <a:gd name="T18" fmla="*/ 19 w 20"/>
                <a:gd name="T19" fmla="*/ 16 h 17"/>
                <a:gd name="T20" fmla="*/ 16 w 20"/>
                <a:gd name="T21" fmla="*/ 17 h 17"/>
                <a:gd name="T22" fmla="*/ 9 w 20"/>
                <a:gd name="T23" fmla="*/ 1 h 17"/>
                <a:gd name="T24" fmla="*/ 6 w 20"/>
                <a:gd name="T25" fmla="*/ 1 h 17"/>
                <a:gd name="T26" fmla="*/ 2 w 20"/>
                <a:gd name="T27" fmla="*/ 6 h 17"/>
                <a:gd name="T28" fmla="*/ 5 w 20"/>
                <a:gd name="T29" fmla="*/ 10 h 17"/>
                <a:gd name="T30" fmla="*/ 7 w 20"/>
                <a:gd name="T31" fmla="*/ 11 h 17"/>
                <a:gd name="T32" fmla="*/ 9 w 20"/>
                <a:gd name="T33" fmla="*/ 13 h 17"/>
                <a:gd name="T34" fmla="*/ 12 w 20"/>
                <a:gd name="T35" fmla="*/ 15 h 17"/>
                <a:gd name="T36" fmla="*/ 16 w 20"/>
                <a:gd name="T37" fmla="*/ 16 h 17"/>
                <a:gd name="T38" fmla="*/ 18 w 20"/>
                <a:gd name="T39" fmla="*/ 15 h 17"/>
                <a:gd name="T40" fmla="*/ 20 w 20"/>
                <a:gd name="T41" fmla="*/ 11 h 17"/>
                <a:gd name="T42" fmla="*/ 15 w 20"/>
                <a:gd name="T43" fmla="*/ 3 h 17"/>
                <a:gd name="T44" fmla="*/ 9 w 20"/>
                <a:gd name="T45" fmla="*/ 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 h="17">
                  <a:moveTo>
                    <a:pt x="16" y="17"/>
                  </a:moveTo>
                  <a:cubicBezTo>
                    <a:pt x="14" y="17"/>
                    <a:pt x="13" y="16"/>
                    <a:pt x="12" y="16"/>
                  </a:cubicBezTo>
                  <a:cubicBezTo>
                    <a:pt x="11" y="15"/>
                    <a:pt x="10" y="14"/>
                    <a:pt x="9" y="14"/>
                  </a:cubicBezTo>
                  <a:cubicBezTo>
                    <a:pt x="8" y="13"/>
                    <a:pt x="7" y="12"/>
                    <a:pt x="7" y="12"/>
                  </a:cubicBezTo>
                  <a:cubicBezTo>
                    <a:pt x="6" y="11"/>
                    <a:pt x="6" y="11"/>
                    <a:pt x="5" y="11"/>
                  </a:cubicBezTo>
                  <a:cubicBezTo>
                    <a:pt x="3" y="10"/>
                    <a:pt x="1" y="9"/>
                    <a:pt x="1" y="7"/>
                  </a:cubicBezTo>
                  <a:cubicBezTo>
                    <a:pt x="0" y="4"/>
                    <a:pt x="3" y="1"/>
                    <a:pt x="6" y="0"/>
                  </a:cubicBezTo>
                  <a:cubicBezTo>
                    <a:pt x="9" y="0"/>
                    <a:pt x="13" y="0"/>
                    <a:pt x="16" y="3"/>
                  </a:cubicBezTo>
                  <a:cubicBezTo>
                    <a:pt x="19" y="5"/>
                    <a:pt x="20" y="8"/>
                    <a:pt x="20" y="11"/>
                  </a:cubicBezTo>
                  <a:cubicBezTo>
                    <a:pt x="20" y="13"/>
                    <a:pt x="20" y="15"/>
                    <a:pt x="19" y="16"/>
                  </a:cubicBezTo>
                  <a:cubicBezTo>
                    <a:pt x="18" y="16"/>
                    <a:pt x="17" y="17"/>
                    <a:pt x="16" y="17"/>
                  </a:cubicBezTo>
                  <a:close/>
                  <a:moveTo>
                    <a:pt x="9" y="1"/>
                  </a:moveTo>
                  <a:cubicBezTo>
                    <a:pt x="8" y="1"/>
                    <a:pt x="7" y="1"/>
                    <a:pt x="6" y="1"/>
                  </a:cubicBezTo>
                  <a:cubicBezTo>
                    <a:pt x="3" y="2"/>
                    <a:pt x="1" y="4"/>
                    <a:pt x="2" y="6"/>
                  </a:cubicBezTo>
                  <a:cubicBezTo>
                    <a:pt x="2" y="8"/>
                    <a:pt x="4" y="9"/>
                    <a:pt x="5" y="10"/>
                  </a:cubicBezTo>
                  <a:cubicBezTo>
                    <a:pt x="6" y="10"/>
                    <a:pt x="7" y="11"/>
                    <a:pt x="7" y="11"/>
                  </a:cubicBezTo>
                  <a:cubicBezTo>
                    <a:pt x="8" y="12"/>
                    <a:pt x="9" y="12"/>
                    <a:pt x="9" y="13"/>
                  </a:cubicBezTo>
                  <a:cubicBezTo>
                    <a:pt x="10" y="14"/>
                    <a:pt x="11" y="15"/>
                    <a:pt x="12" y="15"/>
                  </a:cubicBezTo>
                  <a:cubicBezTo>
                    <a:pt x="13" y="16"/>
                    <a:pt x="15" y="16"/>
                    <a:pt x="16" y="16"/>
                  </a:cubicBezTo>
                  <a:cubicBezTo>
                    <a:pt x="16" y="16"/>
                    <a:pt x="18" y="16"/>
                    <a:pt x="18" y="15"/>
                  </a:cubicBezTo>
                  <a:cubicBezTo>
                    <a:pt x="20" y="14"/>
                    <a:pt x="20" y="12"/>
                    <a:pt x="20" y="11"/>
                  </a:cubicBezTo>
                  <a:cubicBezTo>
                    <a:pt x="19" y="8"/>
                    <a:pt x="18" y="5"/>
                    <a:pt x="15" y="3"/>
                  </a:cubicBezTo>
                  <a:cubicBezTo>
                    <a:pt x="14" y="2"/>
                    <a:pt x="11" y="1"/>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47" name="Freeform 698"/>
            <p:cNvSpPr/>
            <p:nvPr/>
          </p:nvSpPr>
          <p:spPr bwMode="auto">
            <a:xfrm>
              <a:off x="3656" y="1434"/>
              <a:ext cx="50" cy="30"/>
            </a:xfrm>
            <a:custGeom>
              <a:avLst/>
              <a:gdLst>
                <a:gd name="T0" fmla="*/ 16 w 20"/>
                <a:gd name="T1" fmla="*/ 12 h 12"/>
                <a:gd name="T2" fmla="*/ 13 w 20"/>
                <a:gd name="T3" fmla="*/ 12 h 12"/>
                <a:gd name="T4" fmla="*/ 10 w 20"/>
                <a:gd name="T5" fmla="*/ 10 h 12"/>
                <a:gd name="T6" fmla="*/ 10 w 20"/>
                <a:gd name="T7" fmla="*/ 9 h 12"/>
                <a:gd name="T8" fmla="*/ 4 w 20"/>
                <a:gd name="T9" fmla="*/ 5 h 12"/>
                <a:gd name="T10" fmla="*/ 4 w 20"/>
                <a:gd name="T11" fmla="*/ 5 h 12"/>
                <a:gd name="T12" fmla="*/ 1 w 20"/>
                <a:gd name="T13" fmla="*/ 3 h 12"/>
                <a:gd name="T14" fmla="*/ 1 w 20"/>
                <a:gd name="T15" fmla="*/ 1 h 12"/>
                <a:gd name="T16" fmla="*/ 2 w 20"/>
                <a:gd name="T17" fmla="*/ 1 h 12"/>
                <a:gd name="T18" fmla="*/ 2 w 20"/>
                <a:gd name="T19" fmla="*/ 1 h 12"/>
                <a:gd name="T20" fmla="*/ 2 w 20"/>
                <a:gd name="T21" fmla="*/ 3 h 12"/>
                <a:gd name="T22" fmla="*/ 4 w 20"/>
                <a:gd name="T23" fmla="*/ 4 h 12"/>
                <a:gd name="T24" fmla="*/ 4 w 20"/>
                <a:gd name="T25" fmla="*/ 4 h 12"/>
                <a:gd name="T26" fmla="*/ 10 w 20"/>
                <a:gd name="T27" fmla="*/ 8 h 12"/>
                <a:gd name="T28" fmla="*/ 11 w 20"/>
                <a:gd name="T29" fmla="*/ 9 h 12"/>
                <a:gd name="T30" fmla="*/ 13 w 20"/>
                <a:gd name="T31" fmla="*/ 11 h 12"/>
                <a:gd name="T32" fmla="*/ 19 w 20"/>
                <a:gd name="T33" fmla="*/ 10 h 12"/>
                <a:gd name="T34" fmla="*/ 20 w 20"/>
                <a:gd name="T35" fmla="*/ 10 h 12"/>
                <a:gd name="T36" fmla="*/ 20 w 20"/>
                <a:gd name="T37" fmla="*/ 11 h 12"/>
                <a:gd name="T38" fmla="*/ 16 w 20"/>
                <a:gd name="T39"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 h="12">
                  <a:moveTo>
                    <a:pt x="16" y="12"/>
                  </a:moveTo>
                  <a:cubicBezTo>
                    <a:pt x="15" y="12"/>
                    <a:pt x="14" y="12"/>
                    <a:pt x="13" y="12"/>
                  </a:cubicBezTo>
                  <a:cubicBezTo>
                    <a:pt x="12" y="11"/>
                    <a:pt x="11" y="10"/>
                    <a:pt x="10" y="10"/>
                  </a:cubicBezTo>
                  <a:cubicBezTo>
                    <a:pt x="10" y="9"/>
                    <a:pt x="10" y="9"/>
                    <a:pt x="10" y="9"/>
                  </a:cubicBezTo>
                  <a:cubicBezTo>
                    <a:pt x="8" y="7"/>
                    <a:pt x="6" y="6"/>
                    <a:pt x="4" y="5"/>
                  </a:cubicBezTo>
                  <a:cubicBezTo>
                    <a:pt x="4" y="5"/>
                    <a:pt x="4" y="5"/>
                    <a:pt x="4" y="5"/>
                  </a:cubicBezTo>
                  <a:cubicBezTo>
                    <a:pt x="3" y="4"/>
                    <a:pt x="2" y="4"/>
                    <a:pt x="1" y="3"/>
                  </a:cubicBezTo>
                  <a:cubicBezTo>
                    <a:pt x="1" y="3"/>
                    <a:pt x="0" y="2"/>
                    <a:pt x="1" y="1"/>
                  </a:cubicBezTo>
                  <a:cubicBezTo>
                    <a:pt x="1" y="1"/>
                    <a:pt x="1" y="0"/>
                    <a:pt x="2" y="1"/>
                  </a:cubicBezTo>
                  <a:cubicBezTo>
                    <a:pt x="2" y="1"/>
                    <a:pt x="2" y="1"/>
                    <a:pt x="2" y="1"/>
                  </a:cubicBezTo>
                  <a:cubicBezTo>
                    <a:pt x="1" y="2"/>
                    <a:pt x="2" y="2"/>
                    <a:pt x="2" y="3"/>
                  </a:cubicBezTo>
                  <a:cubicBezTo>
                    <a:pt x="3" y="3"/>
                    <a:pt x="3" y="4"/>
                    <a:pt x="4" y="4"/>
                  </a:cubicBezTo>
                  <a:cubicBezTo>
                    <a:pt x="4" y="4"/>
                    <a:pt x="4" y="4"/>
                    <a:pt x="4" y="4"/>
                  </a:cubicBezTo>
                  <a:cubicBezTo>
                    <a:pt x="7" y="5"/>
                    <a:pt x="9" y="7"/>
                    <a:pt x="10" y="8"/>
                  </a:cubicBezTo>
                  <a:cubicBezTo>
                    <a:pt x="11" y="9"/>
                    <a:pt x="11" y="9"/>
                    <a:pt x="11" y="9"/>
                  </a:cubicBezTo>
                  <a:cubicBezTo>
                    <a:pt x="12" y="10"/>
                    <a:pt x="12" y="11"/>
                    <a:pt x="13" y="11"/>
                  </a:cubicBezTo>
                  <a:cubicBezTo>
                    <a:pt x="15" y="12"/>
                    <a:pt x="18" y="12"/>
                    <a:pt x="19" y="10"/>
                  </a:cubicBezTo>
                  <a:cubicBezTo>
                    <a:pt x="20" y="10"/>
                    <a:pt x="20" y="10"/>
                    <a:pt x="20" y="10"/>
                  </a:cubicBezTo>
                  <a:cubicBezTo>
                    <a:pt x="20" y="10"/>
                    <a:pt x="20" y="11"/>
                    <a:pt x="20" y="11"/>
                  </a:cubicBezTo>
                  <a:cubicBezTo>
                    <a:pt x="19" y="12"/>
                    <a:pt x="17" y="12"/>
                    <a:pt x="16"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48" name="Freeform 699"/>
            <p:cNvSpPr/>
            <p:nvPr/>
          </p:nvSpPr>
          <p:spPr bwMode="auto">
            <a:xfrm>
              <a:off x="3669" y="1431"/>
              <a:ext cx="24" cy="15"/>
            </a:xfrm>
            <a:custGeom>
              <a:avLst/>
              <a:gdLst>
                <a:gd name="T0" fmla="*/ 1 w 10"/>
                <a:gd name="T1" fmla="*/ 6 h 6"/>
                <a:gd name="T2" fmla="*/ 0 w 10"/>
                <a:gd name="T3" fmla="*/ 6 h 6"/>
                <a:gd name="T4" fmla="*/ 2 w 10"/>
                <a:gd name="T5" fmla="*/ 4 h 6"/>
                <a:gd name="T6" fmla="*/ 4 w 10"/>
                <a:gd name="T7" fmla="*/ 2 h 6"/>
                <a:gd name="T8" fmla="*/ 5 w 10"/>
                <a:gd name="T9" fmla="*/ 1 h 6"/>
                <a:gd name="T10" fmla="*/ 10 w 10"/>
                <a:gd name="T11" fmla="*/ 0 h 6"/>
                <a:gd name="T12" fmla="*/ 10 w 10"/>
                <a:gd name="T13" fmla="*/ 0 h 6"/>
                <a:gd name="T14" fmla="*/ 10 w 10"/>
                <a:gd name="T15" fmla="*/ 1 h 6"/>
                <a:gd name="T16" fmla="*/ 6 w 10"/>
                <a:gd name="T17" fmla="*/ 2 h 6"/>
                <a:gd name="T18" fmla="*/ 4 w 10"/>
                <a:gd name="T19" fmla="*/ 3 h 6"/>
                <a:gd name="T20" fmla="*/ 2 w 10"/>
                <a:gd name="T21" fmla="*/ 4 h 6"/>
                <a:gd name="T22" fmla="*/ 1 w 10"/>
                <a:gd name="T23" fmla="*/ 6 h 6"/>
                <a:gd name="T24" fmla="*/ 1 w 10"/>
                <a:gd name="T25"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6">
                  <a:moveTo>
                    <a:pt x="1" y="6"/>
                  </a:moveTo>
                  <a:cubicBezTo>
                    <a:pt x="0" y="6"/>
                    <a:pt x="0" y="6"/>
                    <a:pt x="0" y="6"/>
                  </a:cubicBezTo>
                  <a:cubicBezTo>
                    <a:pt x="0" y="5"/>
                    <a:pt x="1" y="4"/>
                    <a:pt x="2" y="4"/>
                  </a:cubicBezTo>
                  <a:cubicBezTo>
                    <a:pt x="2" y="3"/>
                    <a:pt x="3" y="3"/>
                    <a:pt x="4" y="2"/>
                  </a:cubicBezTo>
                  <a:cubicBezTo>
                    <a:pt x="5" y="1"/>
                    <a:pt x="5" y="1"/>
                    <a:pt x="5" y="1"/>
                  </a:cubicBezTo>
                  <a:cubicBezTo>
                    <a:pt x="7" y="1"/>
                    <a:pt x="8" y="0"/>
                    <a:pt x="10" y="0"/>
                  </a:cubicBezTo>
                  <a:cubicBezTo>
                    <a:pt x="10" y="0"/>
                    <a:pt x="10" y="0"/>
                    <a:pt x="10" y="0"/>
                  </a:cubicBezTo>
                  <a:cubicBezTo>
                    <a:pt x="10" y="1"/>
                    <a:pt x="10" y="1"/>
                    <a:pt x="10" y="1"/>
                  </a:cubicBezTo>
                  <a:cubicBezTo>
                    <a:pt x="8" y="1"/>
                    <a:pt x="7" y="1"/>
                    <a:pt x="6" y="2"/>
                  </a:cubicBezTo>
                  <a:cubicBezTo>
                    <a:pt x="4" y="3"/>
                    <a:pt x="4" y="3"/>
                    <a:pt x="4" y="3"/>
                  </a:cubicBezTo>
                  <a:cubicBezTo>
                    <a:pt x="4" y="3"/>
                    <a:pt x="3" y="4"/>
                    <a:pt x="2" y="4"/>
                  </a:cubicBezTo>
                  <a:cubicBezTo>
                    <a:pt x="2" y="5"/>
                    <a:pt x="1" y="5"/>
                    <a:pt x="1" y="6"/>
                  </a:cubicBezTo>
                  <a:cubicBezTo>
                    <a:pt x="1" y="6"/>
                    <a:pt x="1" y="6"/>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49" name="Freeform 700"/>
            <p:cNvSpPr/>
            <p:nvPr/>
          </p:nvSpPr>
          <p:spPr bwMode="auto">
            <a:xfrm>
              <a:off x="3666" y="1429"/>
              <a:ext cx="15" cy="10"/>
            </a:xfrm>
            <a:custGeom>
              <a:avLst/>
              <a:gdLst>
                <a:gd name="T0" fmla="*/ 6 w 6"/>
                <a:gd name="T1" fmla="*/ 4 h 4"/>
                <a:gd name="T2" fmla="*/ 5 w 6"/>
                <a:gd name="T3" fmla="*/ 3 h 4"/>
                <a:gd name="T4" fmla="*/ 5 w 6"/>
                <a:gd name="T5" fmla="*/ 3 h 4"/>
                <a:gd name="T6" fmla="*/ 0 w 6"/>
                <a:gd name="T7" fmla="*/ 1 h 4"/>
                <a:gd name="T8" fmla="*/ 0 w 6"/>
                <a:gd name="T9" fmla="*/ 0 h 4"/>
                <a:gd name="T10" fmla="*/ 1 w 6"/>
                <a:gd name="T11" fmla="*/ 0 h 4"/>
                <a:gd name="T12" fmla="*/ 6 w 6"/>
                <a:gd name="T13" fmla="*/ 2 h 4"/>
                <a:gd name="T14" fmla="*/ 6 w 6"/>
                <a:gd name="T15" fmla="*/ 3 h 4"/>
                <a:gd name="T16" fmla="*/ 6 w 6"/>
                <a:gd name="T17" fmla="*/ 4 h 4"/>
                <a:gd name="T18" fmla="*/ 6 w 6"/>
                <a:gd name="T19"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4">
                  <a:moveTo>
                    <a:pt x="6" y="4"/>
                  </a:moveTo>
                  <a:cubicBezTo>
                    <a:pt x="5" y="4"/>
                    <a:pt x="5" y="3"/>
                    <a:pt x="5" y="3"/>
                  </a:cubicBezTo>
                  <a:cubicBezTo>
                    <a:pt x="5" y="3"/>
                    <a:pt x="5" y="3"/>
                    <a:pt x="5" y="3"/>
                  </a:cubicBezTo>
                  <a:cubicBezTo>
                    <a:pt x="4" y="2"/>
                    <a:pt x="2" y="1"/>
                    <a:pt x="0" y="1"/>
                  </a:cubicBezTo>
                  <a:cubicBezTo>
                    <a:pt x="0" y="1"/>
                    <a:pt x="0" y="0"/>
                    <a:pt x="0" y="0"/>
                  </a:cubicBezTo>
                  <a:cubicBezTo>
                    <a:pt x="0" y="0"/>
                    <a:pt x="0" y="0"/>
                    <a:pt x="1" y="0"/>
                  </a:cubicBezTo>
                  <a:cubicBezTo>
                    <a:pt x="2" y="1"/>
                    <a:pt x="4" y="1"/>
                    <a:pt x="6" y="2"/>
                  </a:cubicBezTo>
                  <a:cubicBezTo>
                    <a:pt x="6" y="3"/>
                    <a:pt x="6" y="3"/>
                    <a:pt x="6" y="3"/>
                  </a:cubicBezTo>
                  <a:cubicBezTo>
                    <a:pt x="6" y="3"/>
                    <a:pt x="6" y="3"/>
                    <a:pt x="6" y="4"/>
                  </a:cubicBezTo>
                  <a:cubicBezTo>
                    <a:pt x="6" y="4"/>
                    <a:pt x="6" y="4"/>
                    <a:pt x="6"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50" name="Freeform 701"/>
            <p:cNvSpPr>
              <a:spLocks noEditPoints="1"/>
            </p:cNvSpPr>
            <p:nvPr/>
          </p:nvSpPr>
          <p:spPr bwMode="auto">
            <a:xfrm>
              <a:off x="3541" y="1436"/>
              <a:ext cx="108" cy="25"/>
            </a:xfrm>
            <a:custGeom>
              <a:avLst/>
              <a:gdLst>
                <a:gd name="T0" fmla="*/ 6 w 44"/>
                <a:gd name="T1" fmla="*/ 10 h 10"/>
                <a:gd name="T2" fmla="*/ 0 w 44"/>
                <a:gd name="T3" fmla="*/ 9 h 10"/>
                <a:gd name="T4" fmla="*/ 0 w 44"/>
                <a:gd name="T5" fmla="*/ 9 h 10"/>
                <a:gd name="T6" fmla="*/ 0 w 44"/>
                <a:gd name="T7" fmla="*/ 9 h 10"/>
                <a:gd name="T8" fmla="*/ 5 w 44"/>
                <a:gd name="T9" fmla="*/ 1 h 10"/>
                <a:gd name="T10" fmla="*/ 6 w 44"/>
                <a:gd name="T11" fmla="*/ 1 h 10"/>
                <a:gd name="T12" fmla="*/ 39 w 44"/>
                <a:gd name="T13" fmla="*/ 0 h 10"/>
                <a:gd name="T14" fmla="*/ 41 w 44"/>
                <a:gd name="T15" fmla="*/ 1 h 10"/>
                <a:gd name="T16" fmla="*/ 42 w 44"/>
                <a:gd name="T17" fmla="*/ 2 h 10"/>
                <a:gd name="T18" fmla="*/ 44 w 44"/>
                <a:gd name="T19" fmla="*/ 9 h 10"/>
                <a:gd name="T20" fmla="*/ 44 w 44"/>
                <a:gd name="T21" fmla="*/ 9 h 10"/>
                <a:gd name="T22" fmla="*/ 44 w 44"/>
                <a:gd name="T23" fmla="*/ 9 h 10"/>
                <a:gd name="T24" fmla="*/ 6 w 44"/>
                <a:gd name="T25" fmla="*/ 10 h 10"/>
                <a:gd name="T26" fmla="*/ 1 w 44"/>
                <a:gd name="T27" fmla="*/ 9 h 10"/>
                <a:gd name="T28" fmla="*/ 6 w 44"/>
                <a:gd name="T29" fmla="*/ 9 h 10"/>
                <a:gd name="T30" fmla="*/ 7 w 44"/>
                <a:gd name="T31" fmla="*/ 9 h 10"/>
                <a:gd name="T32" fmla="*/ 43 w 44"/>
                <a:gd name="T33" fmla="*/ 9 h 10"/>
                <a:gd name="T34" fmla="*/ 41 w 44"/>
                <a:gd name="T35" fmla="*/ 2 h 10"/>
                <a:gd name="T36" fmla="*/ 40 w 44"/>
                <a:gd name="T37" fmla="*/ 1 h 10"/>
                <a:gd name="T38" fmla="*/ 39 w 44"/>
                <a:gd name="T39" fmla="*/ 1 h 10"/>
                <a:gd name="T40" fmla="*/ 6 w 44"/>
                <a:gd name="T41" fmla="*/ 2 h 10"/>
                <a:gd name="T42" fmla="*/ 1 w 44"/>
                <a:gd name="T43"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 h="10">
                  <a:moveTo>
                    <a:pt x="6" y="10"/>
                  </a:moveTo>
                  <a:cubicBezTo>
                    <a:pt x="4" y="10"/>
                    <a:pt x="2" y="10"/>
                    <a:pt x="0" y="9"/>
                  </a:cubicBezTo>
                  <a:cubicBezTo>
                    <a:pt x="0" y="9"/>
                    <a:pt x="0" y="9"/>
                    <a:pt x="0" y="9"/>
                  </a:cubicBezTo>
                  <a:cubicBezTo>
                    <a:pt x="0" y="9"/>
                    <a:pt x="0" y="9"/>
                    <a:pt x="0" y="9"/>
                  </a:cubicBezTo>
                  <a:cubicBezTo>
                    <a:pt x="5" y="1"/>
                    <a:pt x="5" y="1"/>
                    <a:pt x="5" y="1"/>
                  </a:cubicBezTo>
                  <a:cubicBezTo>
                    <a:pt x="5" y="1"/>
                    <a:pt x="6" y="1"/>
                    <a:pt x="6" y="1"/>
                  </a:cubicBezTo>
                  <a:cubicBezTo>
                    <a:pt x="17" y="0"/>
                    <a:pt x="28" y="0"/>
                    <a:pt x="39" y="0"/>
                  </a:cubicBezTo>
                  <a:cubicBezTo>
                    <a:pt x="40" y="0"/>
                    <a:pt x="40" y="0"/>
                    <a:pt x="41" y="1"/>
                  </a:cubicBezTo>
                  <a:cubicBezTo>
                    <a:pt x="41" y="1"/>
                    <a:pt x="42" y="2"/>
                    <a:pt x="42" y="2"/>
                  </a:cubicBezTo>
                  <a:cubicBezTo>
                    <a:pt x="44" y="9"/>
                    <a:pt x="44" y="9"/>
                    <a:pt x="44" y="9"/>
                  </a:cubicBezTo>
                  <a:cubicBezTo>
                    <a:pt x="44" y="9"/>
                    <a:pt x="44" y="9"/>
                    <a:pt x="44" y="9"/>
                  </a:cubicBezTo>
                  <a:cubicBezTo>
                    <a:pt x="44" y="9"/>
                    <a:pt x="44" y="9"/>
                    <a:pt x="44" y="9"/>
                  </a:cubicBezTo>
                  <a:lnTo>
                    <a:pt x="6" y="10"/>
                  </a:lnTo>
                  <a:close/>
                  <a:moveTo>
                    <a:pt x="1" y="9"/>
                  </a:moveTo>
                  <a:cubicBezTo>
                    <a:pt x="2" y="9"/>
                    <a:pt x="4" y="9"/>
                    <a:pt x="6" y="9"/>
                  </a:cubicBezTo>
                  <a:cubicBezTo>
                    <a:pt x="7" y="9"/>
                    <a:pt x="7" y="9"/>
                    <a:pt x="7" y="9"/>
                  </a:cubicBezTo>
                  <a:cubicBezTo>
                    <a:pt x="43" y="9"/>
                    <a:pt x="43" y="9"/>
                    <a:pt x="43" y="9"/>
                  </a:cubicBezTo>
                  <a:cubicBezTo>
                    <a:pt x="41" y="2"/>
                    <a:pt x="41" y="2"/>
                    <a:pt x="41" y="2"/>
                  </a:cubicBezTo>
                  <a:cubicBezTo>
                    <a:pt x="41" y="2"/>
                    <a:pt x="41" y="2"/>
                    <a:pt x="40" y="1"/>
                  </a:cubicBezTo>
                  <a:cubicBezTo>
                    <a:pt x="40" y="1"/>
                    <a:pt x="40" y="1"/>
                    <a:pt x="39" y="1"/>
                  </a:cubicBezTo>
                  <a:cubicBezTo>
                    <a:pt x="28" y="1"/>
                    <a:pt x="17" y="1"/>
                    <a:pt x="6" y="2"/>
                  </a:cubicBezTo>
                  <a:lnTo>
                    <a:pt x="1"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51" name="Freeform 702"/>
            <p:cNvSpPr/>
            <p:nvPr/>
          </p:nvSpPr>
          <p:spPr bwMode="auto">
            <a:xfrm>
              <a:off x="3538" y="1461"/>
              <a:ext cx="111" cy="3"/>
            </a:xfrm>
            <a:custGeom>
              <a:avLst/>
              <a:gdLst>
                <a:gd name="T0" fmla="*/ 1 w 45"/>
                <a:gd name="T1" fmla="*/ 1 h 1"/>
                <a:gd name="T2" fmla="*/ 0 w 45"/>
                <a:gd name="T3" fmla="*/ 1 h 1"/>
                <a:gd name="T4" fmla="*/ 1 w 45"/>
                <a:gd name="T5" fmla="*/ 0 h 1"/>
                <a:gd name="T6" fmla="*/ 45 w 45"/>
                <a:gd name="T7" fmla="*/ 0 h 1"/>
                <a:gd name="T8" fmla="*/ 45 w 45"/>
                <a:gd name="T9" fmla="*/ 0 h 1"/>
                <a:gd name="T10" fmla="*/ 45 w 45"/>
                <a:gd name="T11" fmla="*/ 1 h 1"/>
                <a:gd name="T12" fmla="*/ 1 w 45"/>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45" h="1">
                  <a:moveTo>
                    <a:pt x="1" y="1"/>
                  </a:moveTo>
                  <a:cubicBezTo>
                    <a:pt x="1" y="1"/>
                    <a:pt x="0" y="1"/>
                    <a:pt x="0" y="1"/>
                  </a:cubicBezTo>
                  <a:cubicBezTo>
                    <a:pt x="0" y="0"/>
                    <a:pt x="1" y="0"/>
                    <a:pt x="1" y="0"/>
                  </a:cubicBezTo>
                  <a:cubicBezTo>
                    <a:pt x="45" y="0"/>
                    <a:pt x="45" y="0"/>
                    <a:pt x="45" y="0"/>
                  </a:cubicBezTo>
                  <a:cubicBezTo>
                    <a:pt x="45" y="0"/>
                    <a:pt x="45" y="0"/>
                    <a:pt x="45" y="0"/>
                  </a:cubicBezTo>
                  <a:cubicBezTo>
                    <a:pt x="45" y="1"/>
                    <a:pt x="45" y="1"/>
                    <a:pt x="45" y="1"/>
                  </a:cubicBezTo>
                  <a:lnTo>
                    <a:pt x="1"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52" name="Freeform 703"/>
            <p:cNvSpPr/>
            <p:nvPr/>
          </p:nvSpPr>
          <p:spPr bwMode="auto">
            <a:xfrm>
              <a:off x="3646" y="1456"/>
              <a:ext cx="3" cy="8"/>
            </a:xfrm>
            <a:custGeom>
              <a:avLst/>
              <a:gdLst>
                <a:gd name="T0" fmla="*/ 1 w 1"/>
                <a:gd name="T1" fmla="*/ 3 h 3"/>
                <a:gd name="T2" fmla="*/ 1 w 1"/>
                <a:gd name="T3" fmla="*/ 3 h 3"/>
                <a:gd name="T4" fmla="*/ 0 w 1"/>
                <a:gd name="T5" fmla="*/ 2 h 3"/>
                <a:gd name="T6" fmla="*/ 0 w 1"/>
                <a:gd name="T7" fmla="*/ 1 h 3"/>
                <a:gd name="T8" fmla="*/ 1 w 1"/>
                <a:gd name="T9" fmla="*/ 1 h 3"/>
                <a:gd name="T10" fmla="*/ 1 w 1"/>
                <a:gd name="T11" fmla="*/ 1 h 3"/>
                <a:gd name="T12" fmla="*/ 1 w 1"/>
                <a:gd name="T13" fmla="*/ 3 h 3"/>
                <a:gd name="T14" fmla="*/ 1 w 1"/>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3">
                  <a:moveTo>
                    <a:pt x="1" y="3"/>
                  </a:moveTo>
                  <a:cubicBezTo>
                    <a:pt x="1" y="3"/>
                    <a:pt x="1" y="3"/>
                    <a:pt x="1" y="3"/>
                  </a:cubicBezTo>
                  <a:cubicBezTo>
                    <a:pt x="0" y="3"/>
                    <a:pt x="0" y="3"/>
                    <a:pt x="0" y="2"/>
                  </a:cubicBezTo>
                  <a:cubicBezTo>
                    <a:pt x="0" y="1"/>
                    <a:pt x="0" y="1"/>
                    <a:pt x="0" y="1"/>
                  </a:cubicBezTo>
                  <a:cubicBezTo>
                    <a:pt x="0" y="1"/>
                    <a:pt x="1" y="0"/>
                    <a:pt x="1" y="1"/>
                  </a:cubicBezTo>
                  <a:cubicBezTo>
                    <a:pt x="1" y="1"/>
                    <a:pt x="1" y="1"/>
                    <a:pt x="1" y="1"/>
                  </a:cubicBezTo>
                  <a:cubicBezTo>
                    <a:pt x="1" y="3"/>
                    <a:pt x="1" y="3"/>
                    <a:pt x="1" y="3"/>
                  </a:cubicBezTo>
                  <a:cubicBezTo>
                    <a:pt x="1" y="3"/>
                    <a:pt x="1" y="3"/>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53" name="Freeform 704"/>
            <p:cNvSpPr/>
            <p:nvPr/>
          </p:nvSpPr>
          <p:spPr bwMode="auto">
            <a:xfrm>
              <a:off x="3538" y="1456"/>
              <a:ext cx="3" cy="8"/>
            </a:xfrm>
            <a:custGeom>
              <a:avLst/>
              <a:gdLst>
                <a:gd name="T0" fmla="*/ 1 w 1"/>
                <a:gd name="T1" fmla="*/ 3 h 3"/>
                <a:gd name="T2" fmla="*/ 1 w 1"/>
                <a:gd name="T3" fmla="*/ 3 h 3"/>
                <a:gd name="T4" fmla="*/ 0 w 1"/>
                <a:gd name="T5" fmla="*/ 1 h 3"/>
                <a:gd name="T6" fmla="*/ 1 w 1"/>
                <a:gd name="T7" fmla="*/ 0 h 3"/>
                <a:gd name="T8" fmla="*/ 1 w 1"/>
                <a:gd name="T9" fmla="*/ 1 h 3"/>
                <a:gd name="T10" fmla="*/ 1 w 1"/>
                <a:gd name="T11" fmla="*/ 3 h 3"/>
                <a:gd name="T12" fmla="*/ 1 w 1"/>
                <a:gd name="T13" fmla="*/ 3 h 3"/>
                <a:gd name="T14" fmla="*/ 1 w 1"/>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3">
                  <a:moveTo>
                    <a:pt x="1" y="3"/>
                  </a:moveTo>
                  <a:cubicBezTo>
                    <a:pt x="1" y="3"/>
                    <a:pt x="1" y="3"/>
                    <a:pt x="1" y="3"/>
                  </a:cubicBezTo>
                  <a:cubicBezTo>
                    <a:pt x="0" y="2"/>
                    <a:pt x="0" y="1"/>
                    <a:pt x="0" y="1"/>
                  </a:cubicBezTo>
                  <a:cubicBezTo>
                    <a:pt x="0" y="0"/>
                    <a:pt x="1" y="0"/>
                    <a:pt x="1" y="0"/>
                  </a:cubicBezTo>
                  <a:cubicBezTo>
                    <a:pt x="1" y="0"/>
                    <a:pt x="1" y="1"/>
                    <a:pt x="1" y="1"/>
                  </a:cubicBezTo>
                  <a:cubicBezTo>
                    <a:pt x="1" y="1"/>
                    <a:pt x="1" y="2"/>
                    <a:pt x="1" y="3"/>
                  </a:cubicBezTo>
                  <a:cubicBezTo>
                    <a:pt x="1" y="3"/>
                    <a:pt x="1" y="3"/>
                    <a:pt x="1" y="3"/>
                  </a:cubicBezTo>
                  <a:cubicBezTo>
                    <a:pt x="1" y="3"/>
                    <a:pt x="1" y="3"/>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54" name="Freeform 705"/>
            <p:cNvSpPr>
              <a:spLocks noEditPoints="1"/>
            </p:cNvSpPr>
            <p:nvPr/>
          </p:nvSpPr>
          <p:spPr bwMode="auto">
            <a:xfrm>
              <a:off x="3568" y="1449"/>
              <a:ext cx="46" cy="7"/>
            </a:xfrm>
            <a:custGeom>
              <a:avLst/>
              <a:gdLst>
                <a:gd name="T0" fmla="*/ 18 w 19"/>
                <a:gd name="T1" fmla="*/ 3 h 3"/>
                <a:gd name="T2" fmla="*/ 0 w 19"/>
                <a:gd name="T3" fmla="*/ 3 h 3"/>
                <a:gd name="T4" fmla="*/ 0 w 19"/>
                <a:gd name="T5" fmla="*/ 2 h 3"/>
                <a:gd name="T6" fmla="*/ 0 w 19"/>
                <a:gd name="T7" fmla="*/ 2 h 3"/>
                <a:gd name="T8" fmla="*/ 0 w 19"/>
                <a:gd name="T9" fmla="*/ 1 h 3"/>
                <a:gd name="T10" fmla="*/ 0 w 19"/>
                <a:gd name="T11" fmla="*/ 1 h 3"/>
                <a:gd name="T12" fmla="*/ 0 w 19"/>
                <a:gd name="T13" fmla="*/ 0 h 3"/>
                <a:gd name="T14" fmla="*/ 18 w 19"/>
                <a:gd name="T15" fmla="*/ 0 h 3"/>
                <a:gd name="T16" fmla="*/ 19 w 19"/>
                <a:gd name="T17" fmla="*/ 1 h 3"/>
                <a:gd name="T18" fmla="*/ 19 w 19"/>
                <a:gd name="T19" fmla="*/ 2 h 3"/>
                <a:gd name="T20" fmla="*/ 19 w 19"/>
                <a:gd name="T21" fmla="*/ 3 h 3"/>
                <a:gd name="T22" fmla="*/ 18 w 19"/>
                <a:gd name="T23" fmla="*/ 3 h 3"/>
                <a:gd name="T24" fmla="*/ 9 w 19"/>
                <a:gd name="T25" fmla="*/ 2 h 3"/>
                <a:gd name="T26" fmla="*/ 18 w 19"/>
                <a:gd name="T27" fmla="*/ 2 h 3"/>
                <a:gd name="T28" fmla="*/ 18 w 19"/>
                <a:gd name="T29" fmla="*/ 1 h 3"/>
                <a:gd name="T30" fmla="*/ 1 w 19"/>
                <a:gd name="T31" fmla="*/ 1 h 3"/>
                <a:gd name="T32" fmla="*/ 1 w 19"/>
                <a:gd name="T33" fmla="*/ 2 h 3"/>
                <a:gd name="T34" fmla="*/ 1 w 19"/>
                <a:gd name="T35" fmla="*/ 2 h 3"/>
                <a:gd name="T36" fmla="*/ 9 w 19"/>
                <a:gd name="T3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 h="3">
                  <a:moveTo>
                    <a:pt x="18" y="3"/>
                  </a:moveTo>
                  <a:cubicBezTo>
                    <a:pt x="12" y="3"/>
                    <a:pt x="6" y="2"/>
                    <a:pt x="0" y="3"/>
                  </a:cubicBezTo>
                  <a:cubicBezTo>
                    <a:pt x="0" y="3"/>
                    <a:pt x="0" y="3"/>
                    <a:pt x="0" y="2"/>
                  </a:cubicBezTo>
                  <a:cubicBezTo>
                    <a:pt x="0" y="2"/>
                    <a:pt x="0" y="2"/>
                    <a:pt x="0" y="2"/>
                  </a:cubicBezTo>
                  <a:cubicBezTo>
                    <a:pt x="0" y="1"/>
                    <a:pt x="0" y="1"/>
                    <a:pt x="0" y="1"/>
                  </a:cubicBezTo>
                  <a:cubicBezTo>
                    <a:pt x="0" y="1"/>
                    <a:pt x="0" y="1"/>
                    <a:pt x="0" y="1"/>
                  </a:cubicBezTo>
                  <a:cubicBezTo>
                    <a:pt x="0" y="1"/>
                    <a:pt x="0" y="0"/>
                    <a:pt x="0" y="0"/>
                  </a:cubicBezTo>
                  <a:cubicBezTo>
                    <a:pt x="7" y="0"/>
                    <a:pt x="12" y="0"/>
                    <a:pt x="18" y="0"/>
                  </a:cubicBezTo>
                  <a:cubicBezTo>
                    <a:pt x="19" y="0"/>
                    <a:pt x="19" y="1"/>
                    <a:pt x="19" y="1"/>
                  </a:cubicBezTo>
                  <a:cubicBezTo>
                    <a:pt x="19" y="2"/>
                    <a:pt x="19" y="2"/>
                    <a:pt x="19" y="2"/>
                  </a:cubicBezTo>
                  <a:cubicBezTo>
                    <a:pt x="19" y="2"/>
                    <a:pt x="19" y="2"/>
                    <a:pt x="19" y="3"/>
                  </a:cubicBezTo>
                  <a:cubicBezTo>
                    <a:pt x="18" y="3"/>
                    <a:pt x="18" y="3"/>
                    <a:pt x="18" y="3"/>
                  </a:cubicBezTo>
                  <a:close/>
                  <a:moveTo>
                    <a:pt x="9" y="2"/>
                  </a:moveTo>
                  <a:cubicBezTo>
                    <a:pt x="12" y="2"/>
                    <a:pt x="15" y="2"/>
                    <a:pt x="18" y="2"/>
                  </a:cubicBezTo>
                  <a:cubicBezTo>
                    <a:pt x="18" y="1"/>
                    <a:pt x="18" y="1"/>
                    <a:pt x="18" y="1"/>
                  </a:cubicBezTo>
                  <a:cubicBezTo>
                    <a:pt x="12" y="1"/>
                    <a:pt x="7" y="1"/>
                    <a:pt x="1" y="1"/>
                  </a:cubicBezTo>
                  <a:cubicBezTo>
                    <a:pt x="1" y="1"/>
                    <a:pt x="1" y="1"/>
                    <a:pt x="1" y="2"/>
                  </a:cubicBezTo>
                  <a:cubicBezTo>
                    <a:pt x="1" y="2"/>
                    <a:pt x="1" y="2"/>
                    <a:pt x="1" y="2"/>
                  </a:cubicBezTo>
                  <a:cubicBezTo>
                    <a:pt x="3" y="2"/>
                    <a:pt x="6" y="2"/>
                    <a:pt x="9"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55" name="Freeform 706"/>
            <p:cNvSpPr>
              <a:spLocks noEditPoints="1"/>
            </p:cNvSpPr>
            <p:nvPr/>
          </p:nvSpPr>
          <p:spPr bwMode="auto">
            <a:xfrm>
              <a:off x="3555" y="1441"/>
              <a:ext cx="18" cy="5"/>
            </a:xfrm>
            <a:custGeom>
              <a:avLst/>
              <a:gdLst>
                <a:gd name="T0" fmla="*/ 0 w 7"/>
                <a:gd name="T1" fmla="*/ 2 h 2"/>
                <a:gd name="T2" fmla="*/ 0 w 7"/>
                <a:gd name="T3" fmla="*/ 2 h 2"/>
                <a:gd name="T4" fmla="*/ 1 w 7"/>
                <a:gd name="T5" fmla="*/ 1 h 2"/>
                <a:gd name="T6" fmla="*/ 1 w 7"/>
                <a:gd name="T7" fmla="*/ 1 h 2"/>
                <a:gd name="T8" fmla="*/ 1 w 7"/>
                <a:gd name="T9" fmla="*/ 0 h 2"/>
                <a:gd name="T10" fmla="*/ 2 w 7"/>
                <a:gd name="T11" fmla="*/ 0 h 2"/>
                <a:gd name="T12" fmla="*/ 6 w 7"/>
                <a:gd name="T13" fmla="*/ 0 h 2"/>
                <a:gd name="T14" fmla="*/ 7 w 7"/>
                <a:gd name="T15" fmla="*/ 0 h 2"/>
                <a:gd name="T16" fmla="*/ 7 w 7"/>
                <a:gd name="T17" fmla="*/ 1 h 2"/>
                <a:gd name="T18" fmla="*/ 6 w 7"/>
                <a:gd name="T19" fmla="*/ 2 h 2"/>
                <a:gd name="T20" fmla="*/ 6 w 7"/>
                <a:gd name="T21" fmla="*/ 2 h 2"/>
                <a:gd name="T22" fmla="*/ 6 w 7"/>
                <a:gd name="T23" fmla="*/ 2 h 2"/>
                <a:gd name="T24" fmla="*/ 0 w 7"/>
                <a:gd name="T25" fmla="*/ 2 h 2"/>
                <a:gd name="T26" fmla="*/ 2 w 7"/>
                <a:gd name="T27" fmla="*/ 1 h 2"/>
                <a:gd name="T28" fmla="*/ 1 w 7"/>
                <a:gd name="T29" fmla="*/ 1 h 2"/>
                <a:gd name="T30" fmla="*/ 5 w 7"/>
                <a:gd name="T31" fmla="*/ 1 h 2"/>
                <a:gd name="T32" fmla="*/ 5 w 7"/>
                <a:gd name="T33" fmla="*/ 1 h 2"/>
                <a:gd name="T34" fmla="*/ 6 w 7"/>
                <a:gd name="T35" fmla="*/ 1 h 2"/>
                <a:gd name="T36" fmla="*/ 2 w 7"/>
                <a:gd name="T37"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 h="2">
                  <a:moveTo>
                    <a:pt x="0" y="2"/>
                  </a:moveTo>
                  <a:cubicBezTo>
                    <a:pt x="0" y="2"/>
                    <a:pt x="0" y="2"/>
                    <a:pt x="0" y="2"/>
                  </a:cubicBezTo>
                  <a:cubicBezTo>
                    <a:pt x="0" y="2"/>
                    <a:pt x="0" y="1"/>
                    <a:pt x="1" y="1"/>
                  </a:cubicBezTo>
                  <a:cubicBezTo>
                    <a:pt x="1" y="1"/>
                    <a:pt x="1" y="1"/>
                    <a:pt x="1" y="1"/>
                  </a:cubicBezTo>
                  <a:cubicBezTo>
                    <a:pt x="1" y="0"/>
                    <a:pt x="1" y="0"/>
                    <a:pt x="1" y="0"/>
                  </a:cubicBezTo>
                  <a:cubicBezTo>
                    <a:pt x="1" y="0"/>
                    <a:pt x="1" y="0"/>
                    <a:pt x="2" y="0"/>
                  </a:cubicBezTo>
                  <a:cubicBezTo>
                    <a:pt x="3" y="0"/>
                    <a:pt x="5" y="0"/>
                    <a:pt x="6" y="0"/>
                  </a:cubicBezTo>
                  <a:cubicBezTo>
                    <a:pt x="6" y="0"/>
                    <a:pt x="6" y="0"/>
                    <a:pt x="7" y="0"/>
                  </a:cubicBezTo>
                  <a:cubicBezTo>
                    <a:pt x="7" y="0"/>
                    <a:pt x="7" y="0"/>
                    <a:pt x="7" y="1"/>
                  </a:cubicBezTo>
                  <a:cubicBezTo>
                    <a:pt x="6" y="1"/>
                    <a:pt x="6" y="1"/>
                    <a:pt x="6" y="2"/>
                  </a:cubicBezTo>
                  <a:cubicBezTo>
                    <a:pt x="6" y="2"/>
                    <a:pt x="6" y="2"/>
                    <a:pt x="6" y="2"/>
                  </a:cubicBezTo>
                  <a:cubicBezTo>
                    <a:pt x="6" y="2"/>
                    <a:pt x="6" y="2"/>
                    <a:pt x="6" y="2"/>
                  </a:cubicBezTo>
                  <a:cubicBezTo>
                    <a:pt x="4" y="2"/>
                    <a:pt x="2" y="2"/>
                    <a:pt x="0" y="2"/>
                  </a:cubicBezTo>
                  <a:close/>
                  <a:moveTo>
                    <a:pt x="2" y="1"/>
                  </a:moveTo>
                  <a:cubicBezTo>
                    <a:pt x="2" y="1"/>
                    <a:pt x="2" y="1"/>
                    <a:pt x="1" y="1"/>
                  </a:cubicBezTo>
                  <a:cubicBezTo>
                    <a:pt x="3" y="1"/>
                    <a:pt x="4" y="1"/>
                    <a:pt x="5" y="1"/>
                  </a:cubicBezTo>
                  <a:cubicBezTo>
                    <a:pt x="5" y="1"/>
                    <a:pt x="5" y="1"/>
                    <a:pt x="5" y="1"/>
                  </a:cubicBezTo>
                  <a:cubicBezTo>
                    <a:pt x="5" y="1"/>
                    <a:pt x="6" y="1"/>
                    <a:pt x="6" y="1"/>
                  </a:cubicBezTo>
                  <a:cubicBezTo>
                    <a:pt x="4" y="1"/>
                    <a:pt x="3"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56" name="Freeform 707"/>
            <p:cNvSpPr>
              <a:spLocks noEditPoints="1"/>
            </p:cNvSpPr>
            <p:nvPr/>
          </p:nvSpPr>
          <p:spPr bwMode="auto">
            <a:xfrm>
              <a:off x="3550" y="1449"/>
              <a:ext cx="15" cy="7"/>
            </a:xfrm>
            <a:custGeom>
              <a:avLst/>
              <a:gdLst>
                <a:gd name="T0" fmla="*/ 0 w 6"/>
                <a:gd name="T1" fmla="*/ 3 h 3"/>
                <a:gd name="T2" fmla="*/ 0 w 6"/>
                <a:gd name="T3" fmla="*/ 2 h 3"/>
                <a:gd name="T4" fmla="*/ 0 w 6"/>
                <a:gd name="T5" fmla="*/ 1 h 3"/>
                <a:gd name="T6" fmla="*/ 1 w 6"/>
                <a:gd name="T7" fmla="*/ 1 h 3"/>
                <a:gd name="T8" fmla="*/ 1 w 6"/>
                <a:gd name="T9" fmla="*/ 1 h 3"/>
                <a:gd name="T10" fmla="*/ 1 w 6"/>
                <a:gd name="T11" fmla="*/ 1 h 3"/>
                <a:gd name="T12" fmla="*/ 6 w 6"/>
                <a:gd name="T13" fmla="*/ 0 h 3"/>
                <a:gd name="T14" fmla="*/ 6 w 6"/>
                <a:gd name="T15" fmla="*/ 1 h 3"/>
                <a:gd name="T16" fmla="*/ 6 w 6"/>
                <a:gd name="T17" fmla="*/ 1 h 3"/>
                <a:gd name="T18" fmla="*/ 6 w 6"/>
                <a:gd name="T19" fmla="*/ 2 h 3"/>
                <a:gd name="T20" fmla="*/ 6 w 6"/>
                <a:gd name="T21" fmla="*/ 2 h 3"/>
                <a:gd name="T22" fmla="*/ 5 w 6"/>
                <a:gd name="T23" fmla="*/ 2 h 3"/>
                <a:gd name="T24" fmla="*/ 0 w 6"/>
                <a:gd name="T25" fmla="*/ 3 h 3"/>
                <a:gd name="T26" fmla="*/ 2 w 6"/>
                <a:gd name="T27" fmla="*/ 1 h 3"/>
                <a:gd name="T28" fmla="*/ 1 w 6"/>
                <a:gd name="T29" fmla="*/ 2 h 3"/>
                <a:gd name="T30" fmla="*/ 5 w 6"/>
                <a:gd name="T31" fmla="*/ 2 h 3"/>
                <a:gd name="T32" fmla="*/ 5 w 6"/>
                <a:gd name="T33" fmla="*/ 2 h 3"/>
                <a:gd name="T34" fmla="*/ 5 w 6"/>
                <a:gd name="T35" fmla="*/ 1 h 3"/>
                <a:gd name="T36" fmla="*/ 2 w 6"/>
                <a:gd name="T37"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 h="3">
                  <a:moveTo>
                    <a:pt x="0" y="3"/>
                  </a:moveTo>
                  <a:cubicBezTo>
                    <a:pt x="0" y="3"/>
                    <a:pt x="0" y="2"/>
                    <a:pt x="0" y="2"/>
                  </a:cubicBezTo>
                  <a:cubicBezTo>
                    <a:pt x="0" y="2"/>
                    <a:pt x="0" y="2"/>
                    <a:pt x="0" y="1"/>
                  </a:cubicBezTo>
                  <a:cubicBezTo>
                    <a:pt x="1" y="1"/>
                    <a:pt x="1" y="1"/>
                    <a:pt x="1" y="1"/>
                  </a:cubicBezTo>
                  <a:cubicBezTo>
                    <a:pt x="1" y="1"/>
                    <a:pt x="1" y="1"/>
                    <a:pt x="1" y="1"/>
                  </a:cubicBezTo>
                  <a:cubicBezTo>
                    <a:pt x="1" y="1"/>
                    <a:pt x="1" y="1"/>
                    <a:pt x="1" y="1"/>
                  </a:cubicBezTo>
                  <a:cubicBezTo>
                    <a:pt x="3" y="0"/>
                    <a:pt x="4" y="0"/>
                    <a:pt x="6" y="0"/>
                  </a:cubicBezTo>
                  <a:cubicBezTo>
                    <a:pt x="6" y="0"/>
                    <a:pt x="6" y="0"/>
                    <a:pt x="6" y="1"/>
                  </a:cubicBezTo>
                  <a:cubicBezTo>
                    <a:pt x="6" y="1"/>
                    <a:pt x="6" y="1"/>
                    <a:pt x="6" y="1"/>
                  </a:cubicBezTo>
                  <a:cubicBezTo>
                    <a:pt x="6" y="1"/>
                    <a:pt x="6" y="2"/>
                    <a:pt x="6" y="2"/>
                  </a:cubicBezTo>
                  <a:cubicBezTo>
                    <a:pt x="6" y="2"/>
                    <a:pt x="6" y="2"/>
                    <a:pt x="6" y="2"/>
                  </a:cubicBezTo>
                  <a:cubicBezTo>
                    <a:pt x="6" y="2"/>
                    <a:pt x="6" y="2"/>
                    <a:pt x="5" y="2"/>
                  </a:cubicBezTo>
                  <a:cubicBezTo>
                    <a:pt x="4" y="3"/>
                    <a:pt x="2" y="3"/>
                    <a:pt x="0" y="3"/>
                  </a:cubicBezTo>
                  <a:close/>
                  <a:moveTo>
                    <a:pt x="2" y="1"/>
                  </a:moveTo>
                  <a:cubicBezTo>
                    <a:pt x="1" y="1"/>
                    <a:pt x="1" y="2"/>
                    <a:pt x="1" y="2"/>
                  </a:cubicBezTo>
                  <a:cubicBezTo>
                    <a:pt x="2" y="2"/>
                    <a:pt x="4" y="2"/>
                    <a:pt x="5" y="2"/>
                  </a:cubicBezTo>
                  <a:cubicBezTo>
                    <a:pt x="5" y="2"/>
                    <a:pt x="5" y="2"/>
                    <a:pt x="5" y="2"/>
                  </a:cubicBezTo>
                  <a:cubicBezTo>
                    <a:pt x="5" y="1"/>
                    <a:pt x="5" y="1"/>
                    <a:pt x="5" y="1"/>
                  </a:cubicBezTo>
                  <a:cubicBezTo>
                    <a:pt x="4" y="1"/>
                    <a:pt x="3"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57" name="Freeform 708"/>
            <p:cNvSpPr>
              <a:spLocks noEditPoints="1"/>
            </p:cNvSpPr>
            <p:nvPr/>
          </p:nvSpPr>
          <p:spPr bwMode="auto">
            <a:xfrm>
              <a:off x="3600" y="1441"/>
              <a:ext cx="10" cy="5"/>
            </a:xfrm>
            <a:custGeom>
              <a:avLst/>
              <a:gdLst>
                <a:gd name="T0" fmla="*/ 0 w 4"/>
                <a:gd name="T1" fmla="*/ 2 h 2"/>
                <a:gd name="T2" fmla="*/ 0 w 4"/>
                <a:gd name="T3" fmla="*/ 2 h 2"/>
                <a:gd name="T4" fmla="*/ 0 w 4"/>
                <a:gd name="T5" fmla="*/ 2 h 2"/>
                <a:gd name="T6" fmla="*/ 0 w 4"/>
                <a:gd name="T7" fmla="*/ 0 h 2"/>
                <a:gd name="T8" fmla="*/ 0 w 4"/>
                <a:gd name="T9" fmla="*/ 0 h 2"/>
                <a:gd name="T10" fmla="*/ 4 w 4"/>
                <a:gd name="T11" fmla="*/ 0 h 2"/>
                <a:gd name="T12" fmla="*/ 4 w 4"/>
                <a:gd name="T13" fmla="*/ 0 h 2"/>
                <a:gd name="T14" fmla="*/ 4 w 4"/>
                <a:gd name="T15" fmla="*/ 2 h 2"/>
                <a:gd name="T16" fmla="*/ 4 w 4"/>
                <a:gd name="T17" fmla="*/ 2 h 2"/>
                <a:gd name="T18" fmla="*/ 4 w 4"/>
                <a:gd name="T19" fmla="*/ 2 h 2"/>
                <a:gd name="T20" fmla="*/ 0 w 4"/>
                <a:gd name="T21" fmla="*/ 2 h 2"/>
                <a:gd name="T22" fmla="*/ 1 w 4"/>
                <a:gd name="T23" fmla="*/ 1 h 2"/>
                <a:gd name="T24" fmla="*/ 1 w 4"/>
                <a:gd name="T25" fmla="*/ 1 h 2"/>
                <a:gd name="T26" fmla="*/ 3 w 4"/>
                <a:gd name="T27" fmla="*/ 1 h 2"/>
                <a:gd name="T28" fmla="*/ 3 w 4"/>
                <a:gd name="T29" fmla="*/ 1 h 2"/>
                <a:gd name="T30" fmla="*/ 1 w 4"/>
                <a:gd name="T31"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 h="2">
                  <a:moveTo>
                    <a:pt x="0" y="2"/>
                  </a:moveTo>
                  <a:cubicBezTo>
                    <a:pt x="0" y="2"/>
                    <a:pt x="0" y="2"/>
                    <a:pt x="0" y="2"/>
                  </a:cubicBezTo>
                  <a:cubicBezTo>
                    <a:pt x="0" y="2"/>
                    <a:pt x="0" y="2"/>
                    <a:pt x="0" y="2"/>
                  </a:cubicBezTo>
                  <a:cubicBezTo>
                    <a:pt x="0" y="0"/>
                    <a:pt x="0" y="0"/>
                    <a:pt x="0" y="0"/>
                  </a:cubicBezTo>
                  <a:cubicBezTo>
                    <a:pt x="0" y="0"/>
                    <a:pt x="0" y="0"/>
                    <a:pt x="0" y="0"/>
                  </a:cubicBezTo>
                  <a:cubicBezTo>
                    <a:pt x="2" y="0"/>
                    <a:pt x="3" y="0"/>
                    <a:pt x="4" y="0"/>
                  </a:cubicBezTo>
                  <a:cubicBezTo>
                    <a:pt x="4" y="0"/>
                    <a:pt x="4" y="0"/>
                    <a:pt x="4" y="0"/>
                  </a:cubicBezTo>
                  <a:cubicBezTo>
                    <a:pt x="4" y="1"/>
                    <a:pt x="4" y="1"/>
                    <a:pt x="4" y="2"/>
                  </a:cubicBezTo>
                  <a:cubicBezTo>
                    <a:pt x="4" y="2"/>
                    <a:pt x="4" y="2"/>
                    <a:pt x="4" y="2"/>
                  </a:cubicBezTo>
                  <a:cubicBezTo>
                    <a:pt x="4" y="2"/>
                    <a:pt x="4" y="2"/>
                    <a:pt x="4" y="2"/>
                  </a:cubicBezTo>
                  <a:cubicBezTo>
                    <a:pt x="4" y="2"/>
                    <a:pt x="0" y="2"/>
                    <a:pt x="0" y="2"/>
                  </a:cubicBezTo>
                  <a:close/>
                  <a:moveTo>
                    <a:pt x="1" y="1"/>
                  </a:moveTo>
                  <a:cubicBezTo>
                    <a:pt x="1" y="1"/>
                    <a:pt x="1" y="1"/>
                    <a:pt x="1" y="1"/>
                  </a:cubicBezTo>
                  <a:cubicBezTo>
                    <a:pt x="3" y="1"/>
                    <a:pt x="3" y="1"/>
                    <a:pt x="3" y="1"/>
                  </a:cubicBezTo>
                  <a:cubicBezTo>
                    <a:pt x="3" y="1"/>
                    <a:pt x="3" y="1"/>
                    <a:pt x="3" y="1"/>
                  </a:cubicBezTo>
                  <a:cubicBezTo>
                    <a:pt x="3" y="1"/>
                    <a:pt x="2"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58" name="Freeform 709"/>
            <p:cNvSpPr>
              <a:spLocks noEditPoints="1"/>
            </p:cNvSpPr>
            <p:nvPr/>
          </p:nvSpPr>
          <p:spPr bwMode="auto">
            <a:xfrm>
              <a:off x="3624" y="1441"/>
              <a:ext cx="15" cy="5"/>
            </a:xfrm>
            <a:custGeom>
              <a:avLst/>
              <a:gdLst>
                <a:gd name="T0" fmla="*/ 1 w 6"/>
                <a:gd name="T1" fmla="*/ 2 h 2"/>
                <a:gd name="T2" fmla="*/ 1 w 6"/>
                <a:gd name="T3" fmla="*/ 2 h 2"/>
                <a:gd name="T4" fmla="*/ 0 w 6"/>
                <a:gd name="T5" fmla="*/ 1 h 2"/>
                <a:gd name="T6" fmla="*/ 0 w 6"/>
                <a:gd name="T7" fmla="*/ 0 h 2"/>
                <a:gd name="T8" fmla="*/ 1 w 6"/>
                <a:gd name="T9" fmla="*/ 0 h 2"/>
                <a:gd name="T10" fmla="*/ 5 w 6"/>
                <a:gd name="T11" fmla="*/ 0 h 2"/>
                <a:gd name="T12" fmla="*/ 6 w 6"/>
                <a:gd name="T13" fmla="*/ 1 h 2"/>
                <a:gd name="T14" fmla="*/ 6 w 6"/>
                <a:gd name="T15" fmla="*/ 1 h 2"/>
                <a:gd name="T16" fmla="*/ 6 w 6"/>
                <a:gd name="T17" fmla="*/ 2 h 2"/>
                <a:gd name="T18" fmla="*/ 6 w 6"/>
                <a:gd name="T19" fmla="*/ 2 h 2"/>
                <a:gd name="T20" fmla="*/ 1 w 6"/>
                <a:gd name="T21" fmla="*/ 2 h 2"/>
                <a:gd name="T22" fmla="*/ 1 w 6"/>
                <a:gd name="T23" fmla="*/ 1 h 2"/>
                <a:gd name="T24" fmla="*/ 1 w 6"/>
                <a:gd name="T25" fmla="*/ 1 h 2"/>
                <a:gd name="T26" fmla="*/ 5 w 6"/>
                <a:gd name="T27" fmla="*/ 1 h 2"/>
                <a:gd name="T28" fmla="*/ 5 w 6"/>
                <a:gd name="T29" fmla="*/ 1 h 2"/>
                <a:gd name="T30" fmla="*/ 5 w 6"/>
                <a:gd name="T31" fmla="*/ 1 h 2"/>
                <a:gd name="T32" fmla="*/ 1 w 6"/>
                <a:gd name="T33"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 h="2">
                  <a:moveTo>
                    <a:pt x="1" y="2"/>
                  </a:moveTo>
                  <a:cubicBezTo>
                    <a:pt x="1" y="2"/>
                    <a:pt x="1" y="2"/>
                    <a:pt x="1" y="2"/>
                  </a:cubicBezTo>
                  <a:cubicBezTo>
                    <a:pt x="0" y="1"/>
                    <a:pt x="0" y="1"/>
                    <a:pt x="0" y="1"/>
                  </a:cubicBezTo>
                  <a:cubicBezTo>
                    <a:pt x="0" y="0"/>
                    <a:pt x="0" y="0"/>
                    <a:pt x="0" y="0"/>
                  </a:cubicBezTo>
                  <a:cubicBezTo>
                    <a:pt x="0" y="0"/>
                    <a:pt x="1" y="0"/>
                    <a:pt x="1" y="0"/>
                  </a:cubicBezTo>
                  <a:cubicBezTo>
                    <a:pt x="2" y="0"/>
                    <a:pt x="3" y="0"/>
                    <a:pt x="5" y="0"/>
                  </a:cubicBezTo>
                  <a:cubicBezTo>
                    <a:pt x="6" y="0"/>
                    <a:pt x="6" y="0"/>
                    <a:pt x="6" y="1"/>
                  </a:cubicBezTo>
                  <a:cubicBezTo>
                    <a:pt x="6" y="1"/>
                    <a:pt x="6" y="1"/>
                    <a:pt x="6" y="1"/>
                  </a:cubicBezTo>
                  <a:cubicBezTo>
                    <a:pt x="6" y="1"/>
                    <a:pt x="6" y="2"/>
                    <a:pt x="6" y="2"/>
                  </a:cubicBezTo>
                  <a:cubicBezTo>
                    <a:pt x="6" y="2"/>
                    <a:pt x="6" y="2"/>
                    <a:pt x="6" y="2"/>
                  </a:cubicBezTo>
                  <a:cubicBezTo>
                    <a:pt x="4" y="2"/>
                    <a:pt x="3" y="2"/>
                    <a:pt x="1" y="2"/>
                  </a:cubicBezTo>
                  <a:close/>
                  <a:moveTo>
                    <a:pt x="1" y="1"/>
                  </a:moveTo>
                  <a:cubicBezTo>
                    <a:pt x="1" y="1"/>
                    <a:pt x="1" y="1"/>
                    <a:pt x="1" y="1"/>
                  </a:cubicBezTo>
                  <a:cubicBezTo>
                    <a:pt x="3" y="1"/>
                    <a:pt x="4" y="1"/>
                    <a:pt x="5" y="1"/>
                  </a:cubicBezTo>
                  <a:cubicBezTo>
                    <a:pt x="5" y="1"/>
                    <a:pt x="5" y="1"/>
                    <a:pt x="5" y="1"/>
                  </a:cubicBezTo>
                  <a:cubicBezTo>
                    <a:pt x="5" y="1"/>
                    <a:pt x="5" y="1"/>
                    <a:pt x="5" y="1"/>
                  </a:cubicBezTo>
                  <a:cubicBezTo>
                    <a:pt x="4" y="1"/>
                    <a:pt x="2"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59" name="Freeform 710"/>
            <p:cNvSpPr>
              <a:spLocks noEditPoints="1"/>
            </p:cNvSpPr>
            <p:nvPr/>
          </p:nvSpPr>
          <p:spPr bwMode="auto">
            <a:xfrm>
              <a:off x="3627" y="1449"/>
              <a:ext cx="17" cy="5"/>
            </a:xfrm>
            <a:custGeom>
              <a:avLst/>
              <a:gdLst>
                <a:gd name="T0" fmla="*/ 1 w 7"/>
                <a:gd name="T1" fmla="*/ 2 h 2"/>
                <a:gd name="T2" fmla="*/ 1 w 7"/>
                <a:gd name="T3" fmla="*/ 2 h 2"/>
                <a:gd name="T4" fmla="*/ 1 w 7"/>
                <a:gd name="T5" fmla="*/ 1 h 2"/>
                <a:gd name="T6" fmla="*/ 1 w 7"/>
                <a:gd name="T7" fmla="*/ 1 h 2"/>
                <a:gd name="T8" fmla="*/ 1 w 7"/>
                <a:gd name="T9" fmla="*/ 0 h 2"/>
                <a:gd name="T10" fmla="*/ 5 w 7"/>
                <a:gd name="T11" fmla="*/ 1 h 2"/>
                <a:gd name="T12" fmla="*/ 6 w 7"/>
                <a:gd name="T13" fmla="*/ 1 h 2"/>
                <a:gd name="T14" fmla="*/ 7 w 7"/>
                <a:gd name="T15" fmla="*/ 2 h 2"/>
                <a:gd name="T16" fmla="*/ 7 w 7"/>
                <a:gd name="T17" fmla="*/ 2 h 2"/>
                <a:gd name="T18" fmla="*/ 6 w 7"/>
                <a:gd name="T19" fmla="*/ 2 h 2"/>
                <a:gd name="T20" fmla="*/ 1 w 7"/>
                <a:gd name="T21" fmla="*/ 2 h 2"/>
                <a:gd name="T22" fmla="*/ 2 w 7"/>
                <a:gd name="T23" fmla="*/ 1 h 2"/>
                <a:gd name="T24" fmla="*/ 2 w 7"/>
                <a:gd name="T25" fmla="*/ 2 h 2"/>
                <a:gd name="T26" fmla="*/ 6 w 7"/>
                <a:gd name="T27" fmla="*/ 2 h 2"/>
                <a:gd name="T28" fmla="*/ 6 w 7"/>
                <a:gd name="T29" fmla="*/ 1 h 2"/>
                <a:gd name="T30" fmla="*/ 5 w 7"/>
                <a:gd name="T31" fmla="*/ 1 h 2"/>
                <a:gd name="T32" fmla="*/ 2 w 7"/>
                <a:gd name="T33"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 h="2">
                  <a:moveTo>
                    <a:pt x="1" y="2"/>
                  </a:moveTo>
                  <a:cubicBezTo>
                    <a:pt x="1" y="2"/>
                    <a:pt x="1" y="2"/>
                    <a:pt x="1" y="2"/>
                  </a:cubicBezTo>
                  <a:cubicBezTo>
                    <a:pt x="1" y="1"/>
                    <a:pt x="1" y="1"/>
                    <a:pt x="1" y="1"/>
                  </a:cubicBezTo>
                  <a:cubicBezTo>
                    <a:pt x="0" y="1"/>
                    <a:pt x="0" y="1"/>
                    <a:pt x="1" y="1"/>
                  </a:cubicBezTo>
                  <a:cubicBezTo>
                    <a:pt x="1" y="1"/>
                    <a:pt x="1" y="0"/>
                    <a:pt x="1" y="0"/>
                  </a:cubicBezTo>
                  <a:cubicBezTo>
                    <a:pt x="2" y="0"/>
                    <a:pt x="4" y="0"/>
                    <a:pt x="5" y="1"/>
                  </a:cubicBezTo>
                  <a:cubicBezTo>
                    <a:pt x="6" y="1"/>
                    <a:pt x="6" y="1"/>
                    <a:pt x="6" y="1"/>
                  </a:cubicBezTo>
                  <a:cubicBezTo>
                    <a:pt x="6" y="1"/>
                    <a:pt x="7" y="2"/>
                    <a:pt x="7" y="2"/>
                  </a:cubicBezTo>
                  <a:cubicBezTo>
                    <a:pt x="7" y="2"/>
                    <a:pt x="7" y="2"/>
                    <a:pt x="7" y="2"/>
                  </a:cubicBezTo>
                  <a:cubicBezTo>
                    <a:pt x="6" y="2"/>
                    <a:pt x="6" y="2"/>
                    <a:pt x="6" y="2"/>
                  </a:cubicBezTo>
                  <a:cubicBezTo>
                    <a:pt x="5" y="2"/>
                    <a:pt x="3" y="2"/>
                    <a:pt x="1" y="2"/>
                  </a:cubicBezTo>
                  <a:close/>
                  <a:moveTo>
                    <a:pt x="2" y="1"/>
                  </a:moveTo>
                  <a:cubicBezTo>
                    <a:pt x="2" y="2"/>
                    <a:pt x="2" y="2"/>
                    <a:pt x="2" y="2"/>
                  </a:cubicBezTo>
                  <a:cubicBezTo>
                    <a:pt x="3" y="2"/>
                    <a:pt x="4" y="2"/>
                    <a:pt x="6" y="2"/>
                  </a:cubicBezTo>
                  <a:cubicBezTo>
                    <a:pt x="6" y="1"/>
                    <a:pt x="6" y="1"/>
                    <a:pt x="6" y="1"/>
                  </a:cubicBezTo>
                  <a:cubicBezTo>
                    <a:pt x="6" y="1"/>
                    <a:pt x="5" y="1"/>
                    <a:pt x="5" y="1"/>
                  </a:cubicBezTo>
                  <a:cubicBezTo>
                    <a:pt x="4" y="1"/>
                    <a:pt x="3"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60" name="Freeform 711"/>
            <p:cNvSpPr>
              <a:spLocks noEditPoints="1"/>
            </p:cNvSpPr>
            <p:nvPr/>
          </p:nvSpPr>
          <p:spPr bwMode="auto">
            <a:xfrm>
              <a:off x="3612" y="1441"/>
              <a:ext cx="12" cy="5"/>
            </a:xfrm>
            <a:custGeom>
              <a:avLst/>
              <a:gdLst>
                <a:gd name="T0" fmla="*/ 0 w 5"/>
                <a:gd name="T1" fmla="*/ 2 h 2"/>
                <a:gd name="T2" fmla="*/ 0 w 5"/>
                <a:gd name="T3" fmla="*/ 2 h 2"/>
                <a:gd name="T4" fmla="*/ 0 w 5"/>
                <a:gd name="T5" fmla="*/ 0 h 2"/>
                <a:gd name="T6" fmla="*/ 0 w 5"/>
                <a:gd name="T7" fmla="*/ 0 h 2"/>
                <a:gd name="T8" fmla="*/ 0 w 5"/>
                <a:gd name="T9" fmla="*/ 0 h 2"/>
                <a:gd name="T10" fmla="*/ 4 w 5"/>
                <a:gd name="T11" fmla="*/ 0 h 2"/>
                <a:gd name="T12" fmla="*/ 4 w 5"/>
                <a:gd name="T13" fmla="*/ 0 h 2"/>
                <a:gd name="T14" fmla="*/ 4 w 5"/>
                <a:gd name="T15" fmla="*/ 0 h 2"/>
                <a:gd name="T16" fmla="*/ 5 w 5"/>
                <a:gd name="T17" fmla="*/ 1 h 2"/>
                <a:gd name="T18" fmla="*/ 5 w 5"/>
                <a:gd name="T19" fmla="*/ 1 h 2"/>
                <a:gd name="T20" fmla="*/ 5 w 5"/>
                <a:gd name="T21" fmla="*/ 2 h 2"/>
                <a:gd name="T22" fmla="*/ 5 w 5"/>
                <a:gd name="T23" fmla="*/ 2 h 2"/>
                <a:gd name="T24" fmla="*/ 0 w 5"/>
                <a:gd name="T25" fmla="*/ 2 h 2"/>
                <a:gd name="T26" fmla="*/ 1 w 5"/>
                <a:gd name="T27" fmla="*/ 1 h 2"/>
                <a:gd name="T28" fmla="*/ 1 w 5"/>
                <a:gd name="T29" fmla="*/ 1 h 2"/>
                <a:gd name="T30" fmla="*/ 4 w 5"/>
                <a:gd name="T31" fmla="*/ 1 h 2"/>
                <a:gd name="T32" fmla="*/ 4 w 5"/>
                <a:gd name="T33" fmla="*/ 1 h 2"/>
                <a:gd name="T34" fmla="*/ 4 w 5"/>
                <a:gd name="T35" fmla="*/ 1 h 2"/>
                <a:gd name="T36" fmla="*/ 4 w 5"/>
                <a:gd name="T37" fmla="*/ 1 h 2"/>
                <a:gd name="T38" fmla="*/ 1 w 5"/>
                <a:gd name="T39"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 h="2">
                  <a:moveTo>
                    <a:pt x="0" y="2"/>
                  </a:moveTo>
                  <a:cubicBezTo>
                    <a:pt x="0" y="2"/>
                    <a:pt x="0" y="2"/>
                    <a:pt x="0" y="2"/>
                  </a:cubicBezTo>
                  <a:cubicBezTo>
                    <a:pt x="0" y="1"/>
                    <a:pt x="0" y="1"/>
                    <a:pt x="0" y="0"/>
                  </a:cubicBezTo>
                  <a:cubicBezTo>
                    <a:pt x="0" y="0"/>
                    <a:pt x="0" y="0"/>
                    <a:pt x="0" y="0"/>
                  </a:cubicBezTo>
                  <a:cubicBezTo>
                    <a:pt x="0" y="0"/>
                    <a:pt x="0" y="0"/>
                    <a:pt x="0" y="0"/>
                  </a:cubicBezTo>
                  <a:cubicBezTo>
                    <a:pt x="4" y="0"/>
                    <a:pt x="4" y="0"/>
                    <a:pt x="4" y="0"/>
                  </a:cubicBezTo>
                  <a:cubicBezTo>
                    <a:pt x="4" y="0"/>
                    <a:pt x="4" y="0"/>
                    <a:pt x="4" y="0"/>
                  </a:cubicBezTo>
                  <a:cubicBezTo>
                    <a:pt x="4" y="0"/>
                    <a:pt x="4" y="0"/>
                    <a:pt x="4" y="0"/>
                  </a:cubicBezTo>
                  <a:cubicBezTo>
                    <a:pt x="5" y="0"/>
                    <a:pt x="5" y="1"/>
                    <a:pt x="5" y="1"/>
                  </a:cubicBezTo>
                  <a:cubicBezTo>
                    <a:pt x="5" y="1"/>
                    <a:pt x="5" y="1"/>
                    <a:pt x="5" y="1"/>
                  </a:cubicBezTo>
                  <a:cubicBezTo>
                    <a:pt x="5" y="1"/>
                    <a:pt x="5" y="2"/>
                    <a:pt x="5" y="2"/>
                  </a:cubicBezTo>
                  <a:cubicBezTo>
                    <a:pt x="5" y="2"/>
                    <a:pt x="5" y="2"/>
                    <a:pt x="5" y="2"/>
                  </a:cubicBezTo>
                  <a:cubicBezTo>
                    <a:pt x="5" y="2"/>
                    <a:pt x="0" y="2"/>
                    <a:pt x="0" y="2"/>
                  </a:cubicBezTo>
                  <a:close/>
                  <a:moveTo>
                    <a:pt x="1" y="1"/>
                  </a:moveTo>
                  <a:cubicBezTo>
                    <a:pt x="1" y="1"/>
                    <a:pt x="1" y="1"/>
                    <a:pt x="1" y="1"/>
                  </a:cubicBezTo>
                  <a:cubicBezTo>
                    <a:pt x="4" y="1"/>
                    <a:pt x="4" y="1"/>
                    <a:pt x="4" y="1"/>
                  </a:cubicBezTo>
                  <a:cubicBezTo>
                    <a:pt x="4" y="1"/>
                    <a:pt x="4" y="1"/>
                    <a:pt x="4" y="1"/>
                  </a:cubicBezTo>
                  <a:cubicBezTo>
                    <a:pt x="4" y="1"/>
                    <a:pt x="4" y="1"/>
                    <a:pt x="4" y="1"/>
                  </a:cubicBezTo>
                  <a:cubicBezTo>
                    <a:pt x="4" y="1"/>
                    <a:pt x="4" y="1"/>
                    <a:pt x="4" y="1"/>
                  </a:cubicBezTo>
                  <a:cubicBezTo>
                    <a:pt x="4"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61" name="Freeform 712"/>
            <p:cNvSpPr>
              <a:spLocks noEditPoints="1"/>
            </p:cNvSpPr>
            <p:nvPr/>
          </p:nvSpPr>
          <p:spPr bwMode="auto">
            <a:xfrm>
              <a:off x="3614" y="1449"/>
              <a:ext cx="13" cy="5"/>
            </a:xfrm>
            <a:custGeom>
              <a:avLst/>
              <a:gdLst>
                <a:gd name="T0" fmla="*/ 1 w 5"/>
                <a:gd name="T1" fmla="*/ 2 h 2"/>
                <a:gd name="T2" fmla="*/ 0 w 5"/>
                <a:gd name="T3" fmla="*/ 2 h 2"/>
                <a:gd name="T4" fmla="*/ 0 w 5"/>
                <a:gd name="T5" fmla="*/ 1 h 2"/>
                <a:gd name="T6" fmla="*/ 0 w 5"/>
                <a:gd name="T7" fmla="*/ 0 h 2"/>
                <a:gd name="T8" fmla="*/ 1 w 5"/>
                <a:gd name="T9" fmla="*/ 0 h 2"/>
                <a:gd name="T10" fmla="*/ 4 w 5"/>
                <a:gd name="T11" fmla="*/ 0 h 2"/>
                <a:gd name="T12" fmla="*/ 5 w 5"/>
                <a:gd name="T13" fmla="*/ 1 h 2"/>
                <a:gd name="T14" fmla="*/ 5 w 5"/>
                <a:gd name="T15" fmla="*/ 1 h 2"/>
                <a:gd name="T16" fmla="*/ 5 w 5"/>
                <a:gd name="T17" fmla="*/ 1 h 2"/>
                <a:gd name="T18" fmla="*/ 5 w 5"/>
                <a:gd name="T19" fmla="*/ 2 h 2"/>
                <a:gd name="T20" fmla="*/ 5 w 5"/>
                <a:gd name="T21" fmla="*/ 2 h 2"/>
                <a:gd name="T22" fmla="*/ 5 w 5"/>
                <a:gd name="T23" fmla="*/ 2 h 2"/>
                <a:gd name="T24" fmla="*/ 1 w 5"/>
                <a:gd name="T25" fmla="*/ 2 h 2"/>
                <a:gd name="T26" fmla="*/ 1 w 5"/>
                <a:gd name="T27" fmla="*/ 1 h 2"/>
                <a:gd name="T28" fmla="*/ 1 w 5"/>
                <a:gd name="T29" fmla="*/ 2 h 2"/>
                <a:gd name="T30" fmla="*/ 4 w 5"/>
                <a:gd name="T31" fmla="*/ 2 h 2"/>
                <a:gd name="T32" fmla="*/ 4 w 5"/>
                <a:gd name="T33" fmla="*/ 1 h 2"/>
                <a:gd name="T34" fmla="*/ 4 w 5"/>
                <a:gd name="T35" fmla="*/ 1 h 2"/>
                <a:gd name="T36" fmla="*/ 4 w 5"/>
                <a:gd name="T37" fmla="*/ 1 h 2"/>
                <a:gd name="T38" fmla="*/ 1 w 5"/>
                <a:gd name="T39"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 h="2">
                  <a:moveTo>
                    <a:pt x="1" y="2"/>
                  </a:moveTo>
                  <a:cubicBezTo>
                    <a:pt x="1" y="2"/>
                    <a:pt x="0" y="2"/>
                    <a:pt x="0" y="2"/>
                  </a:cubicBezTo>
                  <a:cubicBezTo>
                    <a:pt x="0" y="2"/>
                    <a:pt x="0" y="1"/>
                    <a:pt x="0" y="1"/>
                  </a:cubicBezTo>
                  <a:cubicBezTo>
                    <a:pt x="0" y="1"/>
                    <a:pt x="0" y="1"/>
                    <a:pt x="0" y="0"/>
                  </a:cubicBezTo>
                  <a:cubicBezTo>
                    <a:pt x="0" y="0"/>
                    <a:pt x="0" y="0"/>
                    <a:pt x="1" y="0"/>
                  </a:cubicBezTo>
                  <a:cubicBezTo>
                    <a:pt x="4" y="0"/>
                    <a:pt x="4" y="0"/>
                    <a:pt x="4" y="0"/>
                  </a:cubicBezTo>
                  <a:cubicBezTo>
                    <a:pt x="4" y="0"/>
                    <a:pt x="5" y="0"/>
                    <a:pt x="5" y="1"/>
                  </a:cubicBezTo>
                  <a:cubicBezTo>
                    <a:pt x="5" y="1"/>
                    <a:pt x="5" y="1"/>
                    <a:pt x="5" y="1"/>
                  </a:cubicBezTo>
                  <a:cubicBezTo>
                    <a:pt x="5" y="1"/>
                    <a:pt x="5" y="1"/>
                    <a:pt x="5" y="1"/>
                  </a:cubicBezTo>
                  <a:cubicBezTo>
                    <a:pt x="5" y="1"/>
                    <a:pt x="5" y="2"/>
                    <a:pt x="5" y="2"/>
                  </a:cubicBezTo>
                  <a:cubicBezTo>
                    <a:pt x="5" y="2"/>
                    <a:pt x="5" y="2"/>
                    <a:pt x="5" y="2"/>
                  </a:cubicBezTo>
                  <a:cubicBezTo>
                    <a:pt x="5" y="2"/>
                    <a:pt x="5" y="2"/>
                    <a:pt x="5" y="2"/>
                  </a:cubicBezTo>
                  <a:cubicBezTo>
                    <a:pt x="5" y="2"/>
                    <a:pt x="1" y="2"/>
                    <a:pt x="1" y="2"/>
                  </a:cubicBezTo>
                  <a:close/>
                  <a:moveTo>
                    <a:pt x="1" y="1"/>
                  </a:moveTo>
                  <a:cubicBezTo>
                    <a:pt x="1" y="1"/>
                    <a:pt x="1" y="1"/>
                    <a:pt x="1" y="2"/>
                  </a:cubicBezTo>
                  <a:cubicBezTo>
                    <a:pt x="4" y="2"/>
                    <a:pt x="4" y="2"/>
                    <a:pt x="4" y="2"/>
                  </a:cubicBezTo>
                  <a:cubicBezTo>
                    <a:pt x="4" y="2"/>
                    <a:pt x="4" y="1"/>
                    <a:pt x="4" y="1"/>
                  </a:cubicBezTo>
                  <a:cubicBezTo>
                    <a:pt x="4" y="1"/>
                    <a:pt x="4" y="1"/>
                    <a:pt x="4" y="1"/>
                  </a:cubicBezTo>
                  <a:cubicBezTo>
                    <a:pt x="4" y="1"/>
                    <a:pt x="4" y="1"/>
                    <a:pt x="4" y="1"/>
                  </a:cubicBezTo>
                  <a:cubicBezTo>
                    <a:pt x="4"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62" name="Freeform 713"/>
            <p:cNvSpPr>
              <a:spLocks noEditPoints="1"/>
            </p:cNvSpPr>
            <p:nvPr/>
          </p:nvSpPr>
          <p:spPr bwMode="auto">
            <a:xfrm>
              <a:off x="3585" y="1441"/>
              <a:ext cx="12" cy="5"/>
            </a:xfrm>
            <a:custGeom>
              <a:avLst/>
              <a:gdLst>
                <a:gd name="T0" fmla="*/ 1 w 5"/>
                <a:gd name="T1" fmla="*/ 2 h 2"/>
                <a:gd name="T2" fmla="*/ 0 w 5"/>
                <a:gd name="T3" fmla="*/ 2 h 2"/>
                <a:gd name="T4" fmla="*/ 0 w 5"/>
                <a:gd name="T5" fmla="*/ 1 h 2"/>
                <a:gd name="T6" fmla="*/ 1 w 5"/>
                <a:gd name="T7" fmla="*/ 0 h 2"/>
                <a:gd name="T8" fmla="*/ 1 w 5"/>
                <a:gd name="T9" fmla="*/ 0 h 2"/>
                <a:gd name="T10" fmla="*/ 5 w 5"/>
                <a:gd name="T11" fmla="*/ 0 h 2"/>
                <a:gd name="T12" fmla="*/ 5 w 5"/>
                <a:gd name="T13" fmla="*/ 0 h 2"/>
                <a:gd name="T14" fmla="*/ 5 w 5"/>
                <a:gd name="T15" fmla="*/ 0 h 2"/>
                <a:gd name="T16" fmla="*/ 5 w 5"/>
                <a:gd name="T17" fmla="*/ 1 h 2"/>
                <a:gd name="T18" fmla="*/ 5 w 5"/>
                <a:gd name="T19" fmla="*/ 2 h 2"/>
                <a:gd name="T20" fmla="*/ 5 w 5"/>
                <a:gd name="T21" fmla="*/ 2 h 2"/>
                <a:gd name="T22" fmla="*/ 5 w 5"/>
                <a:gd name="T23" fmla="*/ 2 h 2"/>
                <a:gd name="T24" fmla="*/ 1 w 5"/>
                <a:gd name="T25" fmla="*/ 2 h 2"/>
                <a:gd name="T26" fmla="*/ 2 w 5"/>
                <a:gd name="T27" fmla="*/ 1 h 2"/>
                <a:gd name="T28" fmla="*/ 1 w 5"/>
                <a:gd name="T29" fmla="*/ 1 h 2"/>
                <a:gd name="T30" fmla="*/ 4 w 5"/>
                <a:gd name="T31" fmla="*/ 1 h 2"/>
                <a:gd name="T32" fmla="*/ 4 w 5"/>
                <a:gd name="T33" fmla="*/ 1 h 2"/>
                <a:gd name="T34" fmla="*/ 2 w 5"/>
                <a:gd name="T35"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2">
                  <a:moveTo>
                    <a:pt x="1" y="2"/>
                  </a:moveTo>
                  <a:cubicBezTo>
                    <a:pt x="1" y="2"/>
                    <a:pt x="0" y="2"/>
                    <a:pt x="0" y="2"/>
                  </a:cubicBezTo>
                  <a:cubicBezTo>
                    <a:pt x="0" y="2"/>
                    <a:pt x="0" y="2"/>
                    <a:pt x="0" y="1"/>
                  </a:cubicBezTo>
                  <a:cubicBezTo>
                    <a:pt x="1" y="1"/>
                    <a:pt x="1" y="1"/>
                    <a:pt x="1" y="0"/>
                  </a:cubicBezTo>
                  <a:cubicBezTo>
                    <a:pt x="1" y="0"/>
                    <a:pt x="1" y="0"/>
                    <a:pt x="1" y="0"/>
                  </a:cubicBezTo>
                  <a:cubicBezTo>
                    <a:pt x="2" y="0"/>
                    <a:pt x="4" y="0"/>
                    <a:pt x="5" y="0"/>
                  </a:cubicBezTo>
                  <a:cubicBezTo>
                    <a:pt x="5" y="0"/>
                    <a:pt x="5" y="0"/>
                    <a:pt x="5" y="0"/>
                  </a:cubicBezTo>
                  <a:cubicBezTo>
                    <a:pt x="5" y="0"/>
                    <a:pt x="5" y="0"/>
                    <a:pt x="5" y="0"/>
                  </a:cubicBezTo>
                  <a:cubicBezTo>
                    <a:pt x="5" y="1"/>
                    <a:pt x="5" y="1"/>
                    <a:pt x="5" y="1"/>
                  </a:cubicBezTo>
                  <a:cubicBezTo>
                    <a:pt x="5" y="1"/>
                    <a:pt x="5" y="2"/>
                    <a:pt x="5" y="2"/>
                  </a:cubicBezTo>
                  <a:cubicBezTo>
                    <a:pt x="5" y="2"/>
                    <a:pt x="5" y="2"/>
                    <a:pt x="5" y="2"/>
                  </a:cubicBezTo>
                  <a:cubicBezTo>
                    <a:pt x="5" y="2"/>
                    <a:pt x="5" y="2"/>
                    <a:pt x="5" y="2"/>
                  </a:cubicBezTo>
                  <a:cubicBezTo>
                    <a:pt x="5" y="2"/>
                    <a:pt x="1" y="2"/>
                    <a:pt x="1" y="2"/>
                  </a:cubicBezTo>
                  <a:close/>
                  <a:moveTo>
                    <a:pt x="2" y="1"/>
                  </a:moveTo>
                  <a:cubicBezTo>
                    <a:pt x="2" y="1"/>
                    <a:pt x="2" y="1"/>
                    <a:pt x="1" y="1"/>
                  </a:cubicBezTo>
                  <a:cubicBezTo>
                    <a:pt x="4" y="1"/>
                    <a:pt x="4" y="1"/>
                    <a:pt x="4" y="1"/>
                  </a:cubicBezTo>
                  <a:cubicBezTo>
                    <a:pt x="4" y="1"/>
                    <a:pt x="4" y="1"/>
                    <a:pt x="4" y="1"/>
                  </a:cubicBezTo>
                  <a:cubicBezTo>
                    <a:pt x="3" y="1"/>
                    <a:pt x="3"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63" name="Freeform 714"/>
            <p:cNvSpPr>
              <a:spLocks noEditPoints="1"/>
            </p:cNvSpPr>
            <p:nvPr/>
          </p:nvSpPr>
          <p:spPr bwMode="auto">
            <a:xfrm>
              <a:off x="3573" y="1441"/>
              <a:ext cx="12" cy="5"/>
            </a:xfrm>
            <a:custGeom>
              <a:avLst/>
              <a:gdLst>
                <a:gd name="T0" fmla="*/ 0 w 5"/>
                <a:gd name="T1" fmla="*/ 2 h 2"/>
                <a:gd name="T2" fmla="*/ 0 w 5"/>
                <a:gd name="T3" fmla="*/ 2 h 2"/>
                <a:gd name="T4" fmla="*/ 0 w 5"/>
                <a:gd name="T5" fmla="*/ 2 h 2"/>
                <a:gd name="T6" fmla="*/ 0 w 5"/>
                <a:gd name="T7" fmla="*/ 0 h 2"/>
                <a:gd name="T8" fmla="*/ 1 w 5"/>
                <a:gd name="T9" fmla="*/ 0 h 2"/>
                <a:gd name="T10" fmla="*/ 5 w 5"/>
                <a:gd name="T11" fmla="*/ 0 h 2"/>
                <a:gd name="T12" fmla="*/ 5 w 5"/>
                <a:gd name="T13" fmla="*/ 0 h 2"/>
                <a:gd name="T14" fmla="*/ 5 w 5"/>
                <a:gd name="T15" fmla="*/ 0 h 2"/>
                <a:gd name="T16" fmla="*/ 5 w 5"/>
                <a:gd name="T17" fmla="*/ 1 h 2"/>
                <a:gd name="T18" fmla="*/ 5 w 5"/>
                <a:gd name="T19" fmla="*/ 2 h 2"/>
                <a:gd name="T20" fmla="*/ 5 w 5"/>
                <a:gd name="T21" fmla="*/ 2 h 2"/>
                <a:gd name="T22" fmla="*/ 4 w 5"/>
                <a:gd name="T23" fmla="*/ 2 h 2"/>
                <a:gd name="T24" fmla="*/ 0 w 5"/>
                <a:gd name="T25" fmla="*/ 2 h 2"/>
                <a:gd name="T26" fmla="*/ 1 w 5"/>
                <a:gd name="T27" fmla="*/ 1 h 2"/>
                <a:gd name="T28" fmla="*/ 1 w 5"/>
                <a:gd name="T29" fmla="*/ 1 h 2"/>
                <a:gd name="T30" fmla="*/ 4 w 5"/>
                <a:gd name="T31" fmla="*/ 1 h 2"/>
                <a:gd name="T32" fmla="*/ 4 w 5"/>
                <a:gd name="T33" fmla="*/ 1 h 2"/>
                <a:gd name="T34" fmla="*/ 4 w 5"/>
                <a:gd name="T35" fmla="*/ 1 h 2"/>
                <a:gd name="T36" fmla="*/ 1 w 5"/>
                <a:gd name="T37"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2">
                  <a:moveTo>
                    <a:pt x="0" y="2"/>
                  </a:moveTo>
                  <a:cubicBezTo>
                    <a:pt x="0" y="2"/>
                    <a:pt x="0" y="2"/>
                    <a:pt x="0" y="2"/>
                  </a:cubicBezTo>
                  <a:cubicBezTo>
                    <a:pt x="0" y="2"/>
                    <a:pt x="0" y="2"/>
                    <a:pt x="0" y="2"/>
                  </a:cubicBezTo>
                  <a:cubicBezTo>
                    <a:pt x="0" y="1"/>
                    <a:pt x="0" y="1"/>
                    <a:pt x="0" y="0"/>
                  </a:cubicBezTo>
                  <a:cubicBezTo>
                    <a:pt x="0" y="0"/>
                    <a:pt x="1" y="0"/>
                    <a:pt x="1" y="0"/>
                  </a:cubicBezTo>
                  <a:cubicBezTo>
                    <a:pt x="2" y="0"/>
                    <a:pt x="3" y="0"/>
                    <a:pt x="5" y="0"/>
                  </a:cubicBezTo>
                  <a:cubicBezTo>
                    <a:pt x="5" y="0"/>
                    <a:pt x="5" y="0"/>
                    <a:pt x="5" y="0"/>
                  </a:cubicBezTo>
                  <a:cubicBezTo>
                    <a:pt x="5" y="0"/>
                    <a:pt x="5" y="0"/>
                    <a:pt x="5" y="0"/>
                  </a:cubicBezTo>
                  <a:cubicBezTo>
                    <a:pt x="5" y="1"/>
                    <a:pt x="5" y="1"/>
                    <a:pt x="5" y="1"/>
                  </a:cubicBezTo>
                  <a:cubicBezTo>
                    <a:pt x="5" y="1"/>
                    <a:pt x="5" y="1"/>
                    <a:pt x="5" y="2"/>
                  </a:cubicBezTo>
                  <a:cubicBezTo>
                    <a:pt x="5" y="2"/>
                    <a:pt x="5" y="2"/>
                    <a:pt x="5" y="2"/>
                  </a:cubicBezTo>
                  <a:cubicBezTo>
                    <a:pt x="5" y="2"/>
                    <a:pt x="4" y="2"/>
                    <a:pt x="4" y="2"/>
                  </a:cubicBezTo>
                  <a:cubicBezTo>
                    <a:pt x="4" y="2"/>
                    <a:pt x="0" y="2"/>
                    <a:pt x="0" y="2"/>
                  </a:cubicBezTo>
                  <a:close/>
                  <a:moveTo>
                    <a:pt x="1" y="1"/>
                  </a:moveTo>
                  <a:cubicBezTo>
                    <a:pt x="1" y="1"/>
                    <a:pt x="1" y="1"/>
                    <a:pt x="1" y="1"/>
                  </a:cubicBezTo>
                  <a:cubicBezTo>
                    <a:pt x="4" y="1"/>
                    <a:pt x="4" y="1"/>
                    <a:pt x="4" y="1"/>
                  </a:cubicBezTo>
                  <a:cubicBezTo>
                    <a:pt x="4" y="1"/>
                    <a:pt x="4" y="1"/>
                    <a:pt x="4" y="1"/>
                  </a:cubicBezTo>
                  <a:cubicBezTo>
                    <a:pt x="4" y="1"/>
                    <a:pt x="4" y="1"/>
                    <a:pt x="4" y="1"/>
                  </a:cubicBezTo>
                  <a:cubicBezTo>
                    <a:pt x="3" y="1"/>
                    <a:pt x="2"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64" name="Freeform 715"/>
            <p:cNvSpPr/>
            <p:nvPr/>
          </p:nvSpPr>
          <p:spPr bwMode="auto">
            <a:xfrm>
              <a:off x="3543" y="1459"/>
              <a:ext cx="2" cy="5"/>
            </a:xfrm>
            <a:custGeom>
              <a:avLst/>
              <a:gdLst>
                <a:gd name="T0" fmla="*/ 0 w 1"/>
                <a:gd name="T1" fmla="*/ 2 h 2"/>
                <a:gd name="T2" fmla="*/ 0 w 1"/>
                <a:gd name="T3" fmla="*/ 2 h 2"/>
                <a:gd name="T4" fmla="*/ 0 w 1"/>
                <a:gd name="T5" fmla="*/ 1 h 2"/>
                <a:gd name="T6" fmla="*/ 1 w 1"/>
                <a:gd name="T7" fmla="*/ 0 h 2"/>
                <a:gd name="T8" fmla="*/ 1 w 1"/>
                <a:gd name="T9" fmla="*/ 0 h 2"/>
                <a:gd name="T10" fmla="*/ 1 w 1"/>
                <a:gd name="T11" fmla="*/ 0 h 2"/>
                <a:gd name="T12" fmla="*/ 1 w 1"/>
                <a:gd name="T13" fmla="*/ 2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1"/>
                    <a:pt x="0" y="1"/>
                  </a:cubicBezTo>
                  <a:cubicBezTo>
                    <a:pt x="0" y="1"/>
                    <a:pt x="0" y="0"/>
                    <a:pt x="1" y="0"/>
                  </a:cubicBezTo>
                  <a:cubicBezTo>
                    <a:pt x="1" y="0"/>
                    <a:pt x="1" y="0"/>
                    <a:pt x="1" y="0"/>
                  </a:cubicBezTo>
                  <a:cubicBezTo>
                    <a:pt x="1" y="0"/>
                    <a:pt x="1" y="0"/>
                    <a:pt x="1" y="0"/>
                  </a:cubicBezTo>
                  <a:cubicBezTo>
                    <a:pt x="1" y="1"/>
                    <a:pt x="1" y="1"/>
                    <a:pt x="1" y="2"/>
                  </a:cubicBezTo>
                  <a:cubicBezTo>
                    <a:pt x="1"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65" name="Freeform 716"/>
            <p:cNvSpPr/>
            <p:nvPr/>
          </p:nvSpPr>
          <p:spPr bwMode="auto">
            <a:xfrm>
              <a:off x="3548" y="1459"/>
              <a:ext cx="2" cy="5"/>
            </a:xfrm>
            <a:custGeom>
              <a:avLst/>
              <a:gdLst>
                <a:gd name="T0" fmla="*/ 0 w 1"/>
                <a:gd name="T1" fmla="*/ 2 h 2"/>
                <a:gd name="T2" fmla="*/ 0 w 1"/>
                <a:gd name="T3" fmla="*/ 2 h 2"/>
                <a:gd name="T4" fmla="*/ 0 w 1"/>
                <a:gd name="T5" fmla="*/ 1 h 2"/>
                <a:gd name="T6" fmla="*/ 0 w 1"/>
                <a:gd name="T7" fmla="*/ 0 h 2"/>
                <a:gd name="T8" fmla="*/ 1 w 1"/>
                <a:gd name="T9" fmla="*/ 0 h 2"/>
                <a:gd name="T10" fmla="*/ 1 w 1"/>
                <a:gd name="T11" fmla="*/ 1 h 2"/>
                <a:gd name="T12" fmla="*/ 0 w 1"/>
                <a:gd name="T13" fmla="*/ 1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1"/>
                    <a:pt x="0" y="1"/>
                  </a:cubicBezTo>
                  <a:cubicBezTo>
                    <a:pt x="0" y="1"/>
                    <a:pt x="0" y="1"/>
                    <a:pt x="0" y="0"/>
                  </a:cubicBezTo>
                  <a:cubicBezTo>
                    <a:pt x="1" y="0"/>
                    <a:pt x="1" y="0"/>
                    <a:pt x="1" y="0"/>
                  </a:cubicBezTo>
                  <a:cubicBezTo>
                    <a:pt x="1" y="0"/>
                    <a:pt x="1" y="1"/>
                    <a:pt x="1" y="1"/>
                  </a:cubicBezTo>
                  <a:cubicBezTo>
                    <a:pt x="1" y="1"/>
                    <a:pt x="0" y="1"/>
                    <a:pt x="0" y="1"/>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66" name="Freeform 717"/>
            <p:cNvSpPr/>
            <p:nvPr/>
          </p:nvSpPr>
          <p:spPr bwMode="auto">
            <a:xfrm>
              <a:off x="3553" y="1459"/>
              <a:ext cx="2" cy="5"/>
            </a:xfrm>
            <a:custGeom>
              <a:avLst/>
              <a:gdLst>
                <a:gd name="T0" fmla="*/ 0 w 1"/>
                <a:gd name="T1" fmla="*/ 2 h 2"/>
                <a:gd name="T2" fmla="*/ 0 w 1"/>
                <a:gd name="T3" fmla="*/ 2 h 2"/>
                <a:gd name="T4" fmla="*/ 0 w 1"/>
                <a:gd name="T5" fmla="*/ 1 h 2"/>
                <a:gd name="T6" fmla="*/ 0 w 1"/>
                <a:gd name="T7" fmla="*/ 0 h 2"/>
                <a:gd name="T8" fmla="*/ 1 w 1"/>
                <a:gd name="T9" fmla="*/ 0 h 2"/>
                <a:gd name="T10" fmla="*/ 1 w 1"/>
                <a:gd name="T11" fmla="*/ 1 h 2"/>
                <a:gd name="T12" fmla="*/ 0 w 1"/>
                <a:gd name="T13" fmla="*/ 2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2"/>
                    <a:pt x="0" y="1"/>
                  </a:cubicBezTo>
                  <a:cubicBezTo>
                    <a:pt x="0" y="0"/>
                    <a:pt x="0" y="0"/>
                    <a:pt x="0" y="0"/>
                  </a:cubicBezTo>
                  <a:cubicBezTo>
                    <a:pt x="0" y="0"/>
                    <a:pt x="0" y="0"/>
                    <a:pt x="1" y="0"/>
                  </a:cubicBezTo>
                  <a:cubicBezTo>
                    <a:pt x="1" y="0"/>
                    <a:pt x="1" y="1"/>
                    <a:pt x="1" y="1"/>
                  </a:cubicBezTo>
                  <a:cubicBezTo>
                    <a:pt x="0" y="2"/>
                    <a:pt x="0" y="2"/>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67" name="Freeform 718"/>
            <p:cNvSpPr/>
            <p:nvPr/>
          </p:nvSpPr>
          <p:spPr bwMode="auto">
            <a:xfrm>
              <a:off x="3558" y="1459"/>
              <a:ext cx="2" cy="5"/>
            </a:xfrm>
            <a:custGeom>
              <a:avLst/>
              <a:gdLst>
                <a:gd name="T0" fmla="*/ 0 w 1"/>
                <a:gd name="T1" fmla="*/ 2 h 2"/>
                <a:gd name="T2" fmla="*/ 0 w 1"/>
                <a:gd name="T3" fmla="*/ 2 h 2"/>
                <a:gd name="T4" fmla="*/ 0 w 1"/>
                <a:gd name="T5" fmla="*/ 1 h 2"/>
                <a:gd name="T6" fmla="*/ 0 w 1"/>
                <a:gd name="T7" fmla="*/ 0 h 2"/>
                <a:gd name="T8" fmla="*/ 1 w 1"/>
                <a:gd name="T9" fmla="*/ 0 h 2"/>
                <a:gd name="T10" fmla="*/ 1 w 1"/>
                <a:gd name="T11" fmla="*/ 1 h 2"/>
                <a:gd name="T12" fmla="*/ 1 w 1"/>
                <a:gd name="T13" fmla="*/ 2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2"/>
                    <a:pt x="0" y="1"/>
                  </a:cubicBezTo>
                  <a:cubicBezTo>
                    <a:pt x="0" y="0"/>
                    <a:pt x="0" y="0"/>
                    <a:pt x="0" y="0"/>
                  </a:cubicBezTo>
                  <a:cubicBezTo>
                    <a:pt x="1" y="0"/>
                    <a:pt x="1" y="0"/>
                    <a:pt x="1" y="0"/>
                  </a:cubicBezTo>
                  <a:cubicBezTo>
                    <a:pt x="1" y="0"/>
                    <a:pt x="1" y="0"/>
                    <a:pt x="1" y="1"/>
                  </a:cubicBezTo>
                  <a:cubicBezTo>
                    <a:pt x="1" y="2"/>
                    <a:pt x="1" y="2"/>
                    <a:pt x="1" y="2"/>
                  </a:cubicBezTo>
                  <a:cubicBezTo>
                    <a:pt x="1"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68" name="Freeform 719"/>
            <p:cNvSpPr/>
            <p:nvPr/>
          </p:nvSpPr>
          <p:spPr bwMode="auto">
            <a:xfrm>
              <a:off x="3563" y="1459"/>
              <a:ext cx="2" cy="5"/>
            </a:xfrm>
            <a:custGeom>
              <a:avLst/>
              <a:gdLst>
                <a:gd name="T0" fmla="*/ 1 w 1"/>
                <a:gd name="T1" fmla="*/ 2 h 2"/>
                <a:gd name="T2" fmla="*/ 0 w 1"/>
                <a:gd name="T3" fmla="*/ 2 h 2"/>
                <a:gd name="T4" fmla="*/ 0 w 1"/>
                <a:gd name="T5" fmla="*/ 2 h 2"/>
                <a:gd name="T6" fmla="*/ 1 w 1"/>
                <a:gd name="T7" fmla="*/ 0 h 2"/>
                <a:gd name="T8" fmla="*/ 1 w 1"/>
                <a:gd name="T9" fmla="*/ 0 h 2"/>
                <a:gd name="T10" fmla="*/ 1 w 1"/>
                <a:gd name="T11" fmla="*/ 1 h 2"/>
                <a:gd name="T12" fmla="*/ 1 w 1"/>
                <a:gd name="T13" fmla="*/ 2 h 2"/>
                <a:gd name="T14" fmla="*/ 1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1" y="2"/>
                  </a:moveTo>
                  <a:cubicBezTo>
                    <a:pt x="0" y="2"/>
                    <a:pt x="0" y="2"/>
                    <a:pt x="0" y="2"/>
                  </a:cubicBezTo>
                  <a:cubicBezTo>
                    <a:pt x="0" y="2"/>
                    <a:pt x="0" y="2"/>
                    <a:pt x="0" y="2"/>
                  </a:cubicBezTo>
                  <a:cubicBezTo>
                    <a:pt x="1" y="0"/>
                    <a:pt x="1" y="0"/>
                    <a:pt x="1" y="0"/>
                  </a:cubicBezTo>
                  <a:cubicBezTo>
                    <a:pt x="1" y="0"/>
                    <a:pt x="1" y="0"/>
                    <a:pt x="1" y="0"/>
                  </a:cubicBezTo>
                  <a:cubicBezTo>
                    <a:pt x="1" y="0"/>
                    <a:pt x="1" y="0"/>
                    <a:pt x="1" y="1"/>
                  </a:cubicBezTo>
                  <a:cubicBezTo>
                    <a:pt x="1" y="2"/>
                    <a:pt x="1" y="2"/>
                    <a:pt x="1" y="2"/>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69" name="Freeform 720"/>
            <p:cNvSpPr/>
            <p:nvPr/>
          </p:nvSpPr>
          <p:spPr bwMode="auto">
            <a:xfrm>
              <a:off x="3568" y="1459"/>
              <a:ext cx="5" cy="5"/>
            </a:xfrm>
            <a:custGeom>
              <a:avLst/>
              <a:gdLst>
                <a:gd name="T0" fmla="*/ 1 w 2"/>
                <a:gd name="T1" fmla="*/ 2 h 2"/>
                <a:gd name="T2" fmla="*/ 1 w 2"/>
                <a:gd name="T3" fmla="*/ 2 h 2"/>
                <a:gd name="T4" fmla="*/ 0 w 2"/>
                <a:gd name="T5" fmla="*/ 2 h 2"/>
                <a:gd name="T6" fmla="*/ 1 w 2"/>
                <a:gd name="T7" fmla="*/ 0 h 2"/>
                <a:gd name="T8" fmla="*/ 2 w 2"/>
                <a:gd name="T9" fmla="*/ 0 h 2"/>
                <a:gd name="T10" fmla="*/ 2 w 2"/>
                <a:gd name="T11" fmla="*/ 1 h 2"/>
                <a:gd name="T12" fmla="*/ 1 w 2"/>
                <a:gd name="T13" fmla="*/ 2 h 2"/>
                <a:gd name="T14" fmla="*/ 1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1" y="2"/>
                  </a:moveTo>
                  <a:cubicBezTo>
                    <a:pt x="1" y="2"/>
                    <a:pt x="1" y="2"/>
                    <a:pt x="1" y="2"/>
                  </a:cubicBezTo>
                  <a:cubicBezTo>
                    <a:pt x="0" y="2"/>
                    <a:pt x="0" y="2"/>
                    <a:pt x="0" y="2"/>
                  </a:cubicBezTo>
                  <a:cubicBezTo>
                    <a:pt x="1" y="1"/>
                    <a:pt x="1" y="1"/>
                    <a:pt x="1" y="0"/>
                  </a:cubicBezTo>
                  <a:cubicBezTo>
                    <a:pt x="1" y="0"/>
                    <a:pt x="2" y="0"/>
                    <a:pt x="2" y="0"/>
                  </a:cubicBezTo>
                  <a:cubicBezTo>
                    <a:pt x="2" y="0"/>
                    <a:pt x="2" y="0"/>
                    <a:pt x="2" y="1"/>
                  </a:cubicBezTo>
                  <a:cubicBezTo>
                    <a:pt x="1" y="1"/>
                    <a:pt x="1" y="1"/>
                    <a:pt x="1" y="2"/>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70" name="Freeform 721"/>
            <p:cNvSpPr/>
            <p:nvPr/>
          </p:nvSpPr>
          <p:spPr bwMode="auto">
            <a:xfrm>
              <a:off x="3575" y="1459"/>
              <a:ext cx="5" cy="5"/>
            </a:xfrm>
            <a:custGeom>
              <a:avLst/>
              <a:gdLst>
                <a:gd name="T0" fmla="*/ 1 w 2"/>
                <a:gd name="T1" fmla="*/ 2 h 2"/>
                <a:gd name="T2" fmla="*/ 1 w 2"/>
                <a:gd name="T3" fmla="*/ 2 h 2"/>
                <a:gd name="T4" fmla="*/ 0 w 2"/>
                <a:gd name="T5" fmla="*/ 2 h 2"/>
                <a:gd name="T6" fmla="*/ 1 w 2"/>
                <a:gd name="T7" fmla="*/ 0 h 2"/>
                <a:gd name="T8" fmla="*/ 1 w 2"/>
                <a:gd name="T9" fmla="*/ 0 h 2"/>
                <a:gd name="T10" fmla="*/ 2 w 2"/>
                <a:gd name="T11" fmla="*/ 1 h 2"/>
                <a:gd name="T12" fmla="*/ 1 w 2"/>
                <a:gd name="T13" fmla="*/ 2 h 2"/>
                <a:gd name="T14" fmla="*/ 1 w 2"/>
                <a:gd name="T15" fmla="*/ 2 h 2"/>
                <a:gd name="T16" fmla="*/ 1 w 2"/>
                <a:gd name="T1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2">
                  <a:moveTo>
                    <a:pt x="1" y="2"/>
                  </a:moveTo>
                  <a:cubicBezTo>
                    <a:pt x="1" y="2"/>
                    <a:pt x="1" y="2"/>
                    <a:pt x="1" y="2"/>
                  </a:cubicBezTo>
                  <a:cubicBezTo>
                    <a:pt x="1" y="2"/>
                    <a:pt x="0" y="2"/>
                    <a:pt x="0" y="2"/>
                  </a:cubicBezTo>
                  <a:cubicBezTo>
                    <a:pt x="1" y="1"/>
                    <a:pt x="1" y="1"/>
                    <a:pt x="1" y="0"/>
                  </a:cubicBezTo>
                  <a:cubicBezTo>
                    <a:pt x="1" y="0"/>
                    <a:pt x="1" y="0"/>
                    <a:pt x="1" y="0"/>
                  </a:cubicBezTo>
                  <a:cubicBezTo>
                    <a:pt x="2" y="0"/>
                    <a:pt x="2" y="1"/>
                    <a:pt x="2" y="1"/>
                  </a:cubicBezTo>
                  <a:cubicBezTo>
                    <a:pt x="1" y="1"/>
                    <a:pt x="1" y="1"/>
                    <a:pt x="1" y="2"/>
                  </a:cubicBezTo>
                  <a:cubicBezTo>
                    <a:pt x="1" y="2"/>
                    <a:pt x="1" y="2"/>
                    <a:pt x="1" y="2"/>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71" name="Freeform 722"/>
            <p:cNvSpPr/>
            <p:nvPr/>
          </p:nvSpPr>
          <p:spPr bwMode="auto">
            <a:xfrm>
              <a:off x="3582" y="1459"/>
              <a:ext cx="5" cy="5"/>
            </a:xfrm>
            <a:custGeom>
              <a:avLst/>
              <a:gdLst>
                <a:gd name="T0" fmla="*/ 1 w 2"/>
                <a:gd name="T1" fmla="*/ 2 h 2"/>
                <a:gd name="T2" fmla="*/ 1 w 2"/>
                <a:gd name="T3" fmla="*/ 2 h 2"/>
                <a:gd name="T4" fmla="*/ 0 w 2"/>
                <a:gd name="T5" fmla="*/ 2 h 2"/>
                <a:gd name="T6" fmla="*/ 1 w 2"/>
                <a:gd name="T7" fmla="*/ 0 h 2"/>
                <a:gd name="T8" fmla="*/ 2 w 2"/>
                <a:gd name="T9" fmla="*/ 0 h 2"/>
                <a:gd name="T10" fmla="*/ 2 w 2"/>
                <a:gd name="T11" fmla="*/ 0 h 2"/>
                <a:gd name="T12" fmla="*/ 1 w 2"/>
                <a:gd name="T13" fmla="*/ 2 h 2"/>
                <a:gd name="T14" fmla="*/ 1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1" y="2"/>
                  </a:moveTo>
                  <a:cubicBezTo>
                    <a:pt x="1" y="2"/>
                    <a:pt x="1" y="2"/>
                    <a:pt x="1" y="2"/>
                  </a:cubicBezTo>
                  <a:cubicBezTo>
                    <a:pt x="0" y="2"/>
                    <a:pt x="0" y="2"/>
                    <a:pt x="0" y="2"/>
                  </a:cubicBezTo>
                  <a:cubicBezTo>
                    <a:pt x="0" y="1"/>
                    <a:pt x="1" y="0"/>
                    <a:pt x="1" y="0"/>
                  </a:cubicBezTo>
                  <a:cubicBezTo>
                    <a:pt x="1" y="0"/>
                    <a:pt x="2" y="0"/>
                    <a:pt x="2" y="0"/>
                  </a:cubicBezTo>
                  <a:cubicBezTo>
                    <a:pt x="2" y="0"/>
                    <a:pt x="2" y="0"/>
                    <a:pt x="2" y="0"/>
                  </a:cubicBezTo>
                  <a:cubicBezTo>
                    <a:pt x="1" y="1"/>
                    <a:pt x="1" y="1"/>
                    <a:pt x="1" y="2"/>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72" name="Freeform 723"/>
            <p:cNvSpPr/>
            <p:nvPr/>
          </p:nvSpPr>
          <p:spPr bwMode="auto">
            <a:xfrm>
              <a:off x="3590" y="1459"/>
              <a:ext cx="2" cy="5"/>
            </a:xfrm>
            <a:custGeom>
              <a:avLst/>
              <a:gdLst>
                <a:gd name="T0" fmla="*/ 0 w 1"/>
                <a:gd name="T1" fmla="*/ 2 h 2"/>
                <a:gd name="T2" fmla="*/ 0 w 1"/>
                <a:gd name="T3" fmla="*/ 2 h 2"/>
                <a:gd name="T4" fmla="*/ 0 w 1"/>
                <a:gd name="T5" fmla="*/ 1 h 2"/>
                <a:gd name="T6" fmla="*/ 1 w 1"/>
                <a:gd name="T7" fmla="*/ 0 h 2"/>
                <a:gd name="T8" fmla="*/ 1 w 1"/>
                <a:gd name="T9" fmla="*/ 0 h 2"/>
                <a:gd name="T10" fmla="*/ 1 w 1"/>
                <a:gd name="T11" fmla="*/ 0 h 2"/>
                <a:gd name="T12" fmla="*/ 1 w 1"/>
                <a:gd name="T13" fmla="*/ 2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2"/>
                    <a:pt x="0" y="1"/>
                  </a:cubicBezTo>
                  <a:cubicBezTo>
                    <a:pt x="1" y="0"/>
                    <a:pt x="1" y="0"/>
                    <a:pt x="1" y="0"/>
                  </a:cubicBezTo>
                  <a:cubicBezTo>
                    <a:pt x="1" y="0"/>
                    <a:pt x="1" y="0"/>
                    <a:pt x="1" y="0"/>
                  </a:cubicBezTo>
                  <a:cubicBezTo>
                    <a:pt x="1" y="0"/>
                    <a:pt x="1" y="0"/>
                    <a:pt x="1" y="0"/>
                  </a:cubicBezTo>
                  <a:cubicBezTo>
                    <a:pt x="1" y="2"/>
                    <a:pt x="1" y="2"/>
                    <a:pt x="1"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73" name="Freeform 724"/>
            <p:cNvSpPr/>
            <p:nvPr/>
          </p:nvSpPr>
          <p:spPr bwMode="auto">
            <a:xfrm>
              <a:off x="3595" y="1459"/>
              <a:ext cx="2" cy="5"/>
            </a:xfrm>
            <a:custGeom>
              <a:avLst/>
              <a:gdLst>
                <a:gd name="T0" fmla="*/ 0 w 1"/>
                <a:gd name="T1" fmla="*/ 2 h 2"/>
                <a:gd name="T2" fmla="*/ 0 w 1"/>
                <a:gd name="T3" fmla="*/ 2 h 2"/>
                <a:gd name="T4" fmla="*/ 0 w 1"/>
                <a:gd name="T5" fmla="*/ 1 h 2"/>
                <a:gd name="T6" fmla="*/ 1 w 1"/>
                <a:gd name="T7" fmla="*/ 1 h 2"/>
                <a:gd name="T8" fmla="*/ 1 w 1"/>
                <a:gd name="T9" fmla="*/ 1 h 2"/>
                <a:gd name="T10" fmla="*/ 0 w 1"/>
                <a:gd name="T11" fmla="*/ 2 h 2"/>
                <a:gd name="T12" fmla="*/ 0 w 1"/>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1" h="2">
                  <a:moveTo>
                    <a:pt x="0" y="2"/>
                  </a:moveTo>
                  <a:cubicBezTo>
                    <a:pt x="0" y="2"/>
                    <a:pt x="0" y="2"/>
                    <a:pt x="0" y="2"/>
                  </a:cubicBezTo>
                  <a:cubicBezTo>
                    <a:pt x="0" y="1"/>
                    <a:pt x="0" y="1"/>
                    <a:pt x="0" y="1"/>
                  </a:cubicBezTo>
                  <a:cubicBezTo>
                    <a:pt x="0" y="0"/>
                    <a:pt x="1" y="0"/>
                    <a:pt x="1" y="1"/>
                  </a:cubicBezTo>
                  <a:cubicBezTo>
                    <a:pt x="1" y="1"/>
                    <a:pt x="1" y="1"/>
                    <a:pt x="1" y="1"/>
                  </a:cubicBezTo>
                  <a:cubicBezTo>
                    <a:pt x="0" y="1"/>
                    <a:pt x="0" y="1"/>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74" name="Freeform 725"/>
            <p:cNvSpPr/>
            <p:nvPr/>
          </p:nvSpPr>
          <p:spPr bwMode="auto">
            <a:xfrm>
              <a:off x="3600" y="1459"/>
              <a:ext cx="2" cy="5"/>
            </a:xfrm>
            <a:custGeom>
              <a:avLst/>
              <a:gdLst>
                <a:gd name="T0" fmla="*/ 0 w 1"/>
                <a:gd name="T1" fmla="*/ 2 h 2"/>
                <a:gd name="T2" fmla="*/ 0 w 1"/>
                <a:gd name="T3" fmla="*/ 2 h 2"/>
                <a:gd name="T4" fmla="*/ 0 w 1"/>
                <a:gd name="T5" fmla="*/ 1 h 2"/>
                <a:gd name="T6" fmla="*/ 0 w 1"/>
                <a:gd name="T7" fmla="*/ 0 h 2"/>
                <a:gd name="T8" fmla="*/ 1 w 1"/>
                <a:gd name="T9" fmla="*/ 0 h 2"/>
                <a:gd name="T10" fmla="*/ 1 w 1"/>
                <a:gd name="T11" fmla="*/ 0 h 2"/>
                <a:gd name="T12" fmla="*/ 0 w 1"/>
                <a:gd name="T13" fmla="*/ 2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2"/>
                    <a:pt x="0" y="1"/>
                  </a:cubicBezTo>
                  <a:cubicBezTo>
                    <a:pt x="0" y="1"/>
                    <a:pt x="0" y="1"/>
                    <a:pt x="0" y="0"/>
                  </a:cubicBezTo>
                  <a:cubicBezTo>
                    <a:pt x="1" y="0"/>
                    <a:pt x="1" y="0"/>
                    <a:pt x="1" y="0"/>
                  </a:cubicBezTo>
                  <a:cubicBezTo>
                    <a:pt x="1" y="0"/>
                    <a:pt x="1" y="0"/>
                    <a:pt x="1" y="0"/>
                  </a:cubicBezTo>
                  <a:cubicBezTo>
                    <a:pt x="1" y="1"/>
                    <a:pt x="0" y="1"/>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75" name="Freeform 726"/>
            <p:cNvSpPr/>
            <p:nvPr/>
          </p:nvSpPr>
          <p:spPr bwMode="auto">
            <a:xfrm>
              <a:off x="3602" y="1459"/>
              <a:ext cx="3" cy="5"/>
            </a:xfrm>
            <a:custGeom>
              <a:avLst/>
              <a:gdLst>
                <a:gd name="T0" fmla="*/ 0 w 1"/>
                <a:gd name="T1" fmla="*/ 2 h 2"/>
                <a:gd name="T2" fmla="*/ 0 w 1"/>
                <a:gd name="T3" fmla="*/ 2 h 2"/>
                <a:gd name="T4" fmla="*/ 0 w 1"/>
                <a:gd name="T5" fmla="*/ 2 h 2"/>
                <a:gd name="T6" fmla="*/ 1 w 1"/>
                <a:gd name="T7" fmla="*/ 0 h 2"/>
                <a:gd name="T8" fmla="*/ 1 w 1"/>
                <a:gd name="T9" fmla="*/ 0 h 2"/>
                <a:gd name="T10" fmla="*/ 1 w 1"/>
                <a:gd name="T11" fmla="*/ 0 h 2"/>
                <a:gd name="T12" fmla="*/ 1 w 1"/>
                <a:gd name="T13" fmla="*/ 2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2"/>
                    <a:pt x="0" y="2"/>
                  </a:cubicBezTo>
                  <a:cubicBezTo>
                    <a:pt x="0" y="1"/>
                    <a:pt x="1" y="1"/>
                    <a:pt x="1" y="0"/>
                  </a:cubicBezTo>
                  <a:cubicBezTo>
                    <a:pt x="1" y="0"/>
                    <a:pt x="1" y="0"/>
                    <a:pt x="1" y="0"/>
                  </a:cubicBezTo>
                  <a:cubicBezTo>
                    <a:pt x="1" y="0"/>
                    <a:pt x="1" y="0"/>
                    <a:pt x="1" y="0"/>
                  </a:cubicBezTo>
                  <a:cubicBezTo>
                    <a:pt x="1" y="1"/>
                    <a:pt x="1" y="1"/>
                    <a:pt x="1" y="2"/>
                  </a:cubicBezTo>
                  <a:cubicBezTo>
                    <a:pt x="1" y="2"/>
                    <a:pt x="1"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76" name="Freeform 727"/>
            <p:cNvSpPr/>
            <p:nvPr/>
          </p:nvSpPr>
          <p:spPr bwMode="auto">
            <a:xfrm>
              <a:off x="3607" y="1459"/>
              <a:ext cx="5" cy="5"/>
            </a:xfrm>
            <a:custGeom>
              <a:avLst/>
              <a:gdLst>
                <a:gd name="T0" fmla="*/ 1 w 2"/>
                <a:gd name="T1" fmla="*/ 2 h 2"/>
                <a:gd name="T2" fmla="*/ 1 w 2"/>
                <a:gd name="T3" fmla="*/ 2 h 2"/>
                <a:gd name="T4" fmla="*/ 0 w 2"/>
                <a:gd name="T5" fmla="*/ 1 h 2"/>
                <a:gd name="T6" fmla="*/ 1 w 2"/>
                <a:gd name="T7" fmla="*/ 0 h 2"/>
                <a:gd name="T8" fmla="*/ 2 w 2"/>
                <a:gd name="T9" fmla="*/ 0 h 2"/>
                <a:gd name="T10" fmla="*/ 2 w 2"/>
                <a:gd name="T11" fmla="*/ 1 h 2"/>
                <a:gd name="T12" fmla="*/ 1 w 2"/>
                <a:gd name="T13" fmla="*/ 2 h 2"/>
                <a:gd name="T14" fmla="*/ 1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1" y="2"/>
                  </a:moveTo>
                  <a:cubicBezTo>
                    <a:pt x="1" y="2"/>
                    <a:pt x="1" y="2"/>
                    <a:pt x="1" y="2"/>
                  </a:cubicBezTo>
                  <a:cubicBezTo>
                    <a:pt x="0" y="2"/>
                    <a:pt x="0" y="1"/>
                    <a:pt x="0" y="1"/>
                  </a:cubicBezTo>
                  <a:cubicBezTo>
                    <a:pt x="1" y="1"/>
                    <a:pt x="1" y="0"/>
                    <a:pt x="1" y="0"/>
                  </a:cubicBezTo>
                  <a:cubicBezTo>
                    <a:pt x="1" y="0"/>
                    <a:pt x="2" y="0"/>
                    <a:pt x="2" y="0"/>
                  </a:cubicBezTo>
                  <a:cubicBezTo>
                    <a:pt x="2" y="0"/>
                    <a:pt x="2" y="1"/>
                    <a:pt x="2" y="1"/>
                  </a:cubicBezTo>
                  <a:cubicBezTo>
                    <a:pt x="1" y="1"/>
                    <a:pt x="1" y="1"/>
                    <a:pt x="1" y="2"/>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77" name="Freeform 728"/>
            <p:cNvSpPr/>
            <p:nvPr/>
          </p:nvSpPr>
          <p:spPr bwMode="auto">
            <a:xfrm>
              <a:off x="3614" y="1459"/>
              <a:ext cx="3" cy="5"/>
            </a:xfrm>
            <a:custGeom>
              <a:avLst/>
              <a:gdLst>
                <a:gd name="T0" fmla="*/ 0 w 1"/>
                <a:gd name="T1" fmla="*/ 2 h 2"/>
                <a:gd name="T2" fmla="*/ 0 w 1"/>
                <a:gd name="T3" fmla="*/ 2 h 2"/>
                <a:gd name="T4" fmla="*/ 0 w 1"/>
                <a:gd name="T5" fmla="*/ 1 h 2"/>
                <a:gd name="T6" fmla="*/ 1 w 1"/>
                <a:gd name="T7" fmla="*/ 0 h 2"/>
                <a:gd name="T8" fmla="*/ 1 w 1"/>
                <a:gd name="T9" fmla="*/ 0 h 2"/>
                <a:gd name="T10" fmla="*/ 1 w 1"/>
                <a:gd name="T11" fmla="*/ 1 h 2"/>
                <a:gd name="T12" fmla="*/ 0 w 1"/>
                <a:gd name="T13" fmla="*/ 1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2"/>
                    <a:pt x="0" y="1"/>
                  </a:cubicBezTo>
                  <a:cubicBezTo>
                    <a:pt x="0" y="1"/>
                    <a:pt x="0" y="0"/>
                    <a:pt x="1" y="0"/>
                  </a:cubicBezTo>
                  <a:cubicBezTo>
                    <a:pt x="1" y="0"/>
                    <a:pt x="1" y="0"/>
                    <a:pt x="1" y="0"/>
                  </a:cubicBezTo>
                  <a:cubicBezTo>
                    <a:pt x="1" y="0"/>
                    <a:pt x="1" y="1"/>
                    <a:pt x="1" y="1"/>
                  </a:cubicBezTo>
                  <a:cubicBezTo>
                    <a:pt x="0" y="1"/>
                    <a:pt x="0" y="1"/>
                    <a:pt x="0" y="1"/>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78" name="Freeform 729"/>
            <p:cNvSpPr/>
            <p:nvPr/>
          </p:nvSpPr>
          <p:spPr bwMode="auto">
            <a:xfrm>
              <a:off x="3619" y="1459"/>
              <a:ext cx="3" cy="5"/>
            </a:xfrm>
            <a:custGeom>
              <a:avLst/>
              <a:gdLst>
                <a:gd name="T0" fmla="*/ 0 w 1"/>
                <a:gd name="T1" fmla="*/ 2 h 2"/>
                <a:gd name="T2" fmla="*/ 0 w 1"/>
                <a:gd name="T3" fmla="*/ 2 h 2"/>
                <a:gd name="T4" fmla="*/ 0 w 1"/>
                <a:gd name="T5" fmla="*/ 1 h 2"/>
                <a:gd name="T6" fmla="*/ 1 w 1"/>
                <a:gd name="T7" fmla="*/ 0 h 2"/>
                <a:gd name="T8" fmla="*/ 1 w 1"/>
                <a:gd name="T9" fmla="*/ 0 h 2"/>
                <a:gd name="T10" fmla="*/ 1 w 1"/>
                <a:gd name="T11" fmla="*/ 0 h 2"/>
                <a:gd name="T12" fmla="*/ 0 w 1"/>
                <a:gd name="T13" fmla="*/ 2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2"/>
                    <a:pt x="0" y="1"/>
                  </a:cubicBezTo>
                  <a:cubicBezTo>
                    <a:pt x="0" y="1"/>
                    <a:pt x="0" y="0"/>
                    <a:pt x="1" y="0"/>
                  </a:cubicBezTo>
                  <a:cubicBezTo>
                    <a:pt x="1" y="0"/>
                    <a:pt x="1" y="0"/>
                    <a:pt x="1" y="0"/>
                  </a:cubicBezTo>
                  <a:cubicBezTo>
                    <a:pt x="1" y="0"/>
                    <a:pt x="1" y="0"/>
                    <a:pt x="1" y="0"/>
                  </a:cubicBezTo>
                  <a:cubicBezTo>
                    <a:pt x="1" y="1"/>
                    <a:pt x="1" y="1"/>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79" name="Freeform 730"/>
            <p:cNvSpPr/>
            <p:nvPr/>
          </p:nvSpPr>
          <p:spPr bwMode="auto">
            <a:xfrm>
              <a:off x="3624" y="1459"/>
              <a:ext cx="3" cy="5"/>
            </a:xfrm>
            <a:custGeom>
              <a:avLst/>
              <a:gdLst>
                <a:gd name="T0" fmla="*/ 0 w 1"/>
                <a:gd name="T1" fmla="*/ 2 h 2"/>
                <a:gd name="T2" fmla="*/ 0 w 1"/>
                <a:gd name="T3" fmla="*/ 2 h 2"/>
                <a:gd name="T4" fmla="*/ 0 w 1"/>
                <a:gd name="T5" fmla="*/ 1 h 2"/>
                <a:gd name="T6" fmla="*/ 1 w 1"/>
                <a:gd name="T7" fmla="*/ 0 h 2"/>
                <a:gd name="T8" fmla="*/ 1 w 1"/>
                <a:gd name="T9" fmla="*/ 0 h 2"/>
                <a:gd name="T10" fmla="*/ 1 w 1"/>
                <a:gd name="T11" fmla="*/ 0 h 2"/>
                <a:gd name="T12" fmla="*/ 0 w 1"/>
                <a:gd name="T13" fmla="*/ 2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1"/>
                    <a:pt x="0" y="1"/>
                  </a:cubicBezTo>
                  <a:cubicBezTo>
                    <a:pt x="1" y="0"/>
                    <a:pt x="1" y="0"/>
                    <a:pt x="1" y="0"/>
                  </a:cubicBezTo>
                  <a:cubicBezTo>
                    <a:pt x="1" y="0"/>
                    <a:pt x="1" y="0"/>
                    <a:pt x="1" y="0"/>
                  </a:cubicBezTo>
                  <a:cubicBezTo>
                    <a:pt x="1" y="0"/>
                    <a:pt x="1" y="0"/>
                    <a:pt x="1" y="0"/>
                  </a:cubicBezTo>
                  <a:cubicBezTo>
                    <a:pt x="0" y="2"/>
                    <a:pt x="0" y="2"/>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80" name="Freeform 731"/>
            <p:cNvSpPr/>
            <p:nvPr/>
          </p:nvSpPr>
          <p:spPr bwMode="auto">
            <a:xfrm>
              <a:off x="3627" y="1459"/>
              <a:ext cx="5" cy="5"/>
            </a:xfrm>
            <a:custGeom>
              <a:avLst/>
              <a:gdLst>
                <a:gd name="T0" fmla="*/ 1 w 2"/>
                <a:gd name="T1" fmla="*/ 2 h 2"/>
                <a:gd name="T2" fmla="*/ 1 w 2"/>
                <a:gd name="T3" fmla="*/ 2 h 2"/>
                <a:gd name="T4" fmla="*/ 0 w 2"/>
                <a:gd name="T5" fmla="*/ 1 h 2"/>
                <a:gd name="T6" fmla="*/ 2 w 2"/>
                <a:gd name="T7" fmla="*/ 0 h 2"/>
                <a:gd name="T8" fmla="*/ 2 w 2"/>
                <a:gd name="T9" fmla="*/ 0 h 2"/>
                <a:gd name="T10" fmla="*/ 2 w 2"/>
                <a:gd name="T11" fmla="*/ 0 h 2"/>
                <a:gd name="T12" fmla="*/ 1 w 2"/>
                <a:gd name="T13" fmla="*/ 2 h 2"/>
                <a:gd name="T14" fmla="*/ 1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1" y="2"/>
                  </a:moveTo>
                  <a:cubicBezTo>
                    <a:pt x="1" y="2"/>
                    <a:pt x="1" y="2"/>
                    <a:pt x="1" y="2"/>
                  </a:cubicBezTo>
                  <a:cubicBezTo>
                    <a:pt x="0" y="2"/>
                    <a:pt x="0" y="1"/>
                    <a:pt x="0" y="1"/>
                  </a:cubicBezTo>
                  <a:cubicBezTo>
                    <a:pt x="1" y="1"/>
                    <a:pt x="1" y="0"/>
                    <a:pt x="2" y="0"/>
                  </a:cubicBezTo>
                  <a:cubicBezTo>
                    <a:pt x="2" y="0"/>
                    <a:pt x="2" y="0"/>
                    <a:pt x="2" y="0"/>
                  </a:cubicBezTo>
                  <a:cubicBezTo>
                    <a:pt x="2" y="0"/>
                    <a:pt x="2" y="0"/>
                    <a:pt x="2" y="0"/>
                  </a:cubicBezTo>
                  <a:cubicBezTo>
                    <a:pt x="2" y="1"/>
                    <a:pt x="1" y="1"/>
                    <a:pt x="1" y="2"/>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81" name="Freeform 732"/>
            <p:cNvSpPr/>
            <p:nvPr/>
          </p:nvSpPr>
          <p:spPr bwMode="auto">
            <a:xfrm>
              <a:off x="3632" y="1459"/>
              <a:ext cx="5" cy="5"/>
            </a:xfrm>
            <a:custGeom>
              <a:avLst/>
              <a:gdLst>
                <a:gd name="T0" fmla="*/ 0 w 2"/>
                <a:gd name="T1" fmla="*/ 2 h 2"/>
                <a:gd name="T2" fmla="*/ 0 w 2"/>
                <a:gd name="T3" fmla="*/ 2 h 2"/>
                <a:gd name="T4" fmla="*/ 0 w 2"/>
                <a:gd name="T5" fmla="*/ 1 h 2"/>
                <a:gd name="T6" fmla="*/ 1 w 2"/>
                <a:gd name="T7" fmla="*/ 0 h 2"/>
                <a:gd name="T8" fmla="*/ 2 w 2"/>
                <a:gd name="T9" fmla="*/ 0 h 2"/>
                <a:gd name="T10" fmla="*/ 2 w 2"/>
                <a:gd name="T11" fmla="*/ 1 h 2"/>
                <a:gd name="T12" fmla="*/ 1 w 2"/>
                <a:gd name="T13" fmla="*/ 2 h 2"/>
                <a:gd name="T14" fmla="*/ 0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2"/>
                  </a:moveTo>
                  <a:cubicBezTo>
                    <a:pt x="0" y="2"/>
                    <a:pt x="0" y="2"/>
                    <a:pt x="0" y="2"/>
                  </a:cubicBezTo>
                  <a:cubicBezTo>
                    <a:pt x="0" y="2"/>
                    <a:pt x="0" y="2"/>
                    <a:pt x="0" y="1"/>
                  </a:cubicBezTo>
                  <a:cubicBezTo>
                    <a:pt x="0" y="1"/>
                    <a:pt x="1" y="1"/>
                    <a:pt x="1" y="0"/>
                  </a:cubicBezTo>
                  <a:cubicBezTo>
                    <a:pt x="1" y="0"/>
                    <a:pt x="1" y="0"/>
                    <a:pt x="2" y="0"/>
                  </a:cubicBezTo>
                  <a:cubicBezTo>
                    <a:pt x="2" y="0"/>
                    <a:pt x="2" y="1"/>
                    <a:pt x="2" y="1"/>
                  </a:cubicBezTo>
                  <a:cubicBezTo>
                    <a:pt x="1" y="1"/>
                    <a:pt x="1" y="1"/>
                    <a:pt x="1" y="2"/>
                  </a:cubicBezTo>
                  <a:cubicBezTo>
                    <a:pt x="1" y="2"/>
                    <a:pt x="1"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82" name="Freeform 733"/>
            <p:cNvSpPr/>
            <p:nvPr/>
          </p:nvSpPr>
          <p:spPr bwMode="auto">
            <a:xfrm>
              <a:off x="3637" y="1459"/>
              <a:ext cx="5" cy="5"/>
            </a:xfrm>
            <a:custGeom>
              <a:avLst/>
              <a:gdLst>
                <a:gd name="T0" fmla="*/ 0 w 2"/>
                <a:gd name="T1" fmla="*/ 2 h 2"/>
                <a:gd name="T2" fmla="*/ 0 w 2"/>
                <a:gd name="T3" fmla="*/ 2 h 2"/>
                <a:gd name="T4" fmla="*/ 0 w 2"/>
                <a:gd name="T5" fmla="*/ 1 h 2"/>
                <a:gd name="T6" fmla="*/ 1 w 2"/>
                <a:gd name="T7" fmla="*/ 0 h 2"/>
                <a:gd name="T8" fmla="*/ 1 w 2"/>
                <a:gd name="T9" fmla="*/ 0 h 2"/>
                <a:gd name="T10" fmla="*/ 1 w 2"/>
                <a:gd name="T11" fmla="*/ 0 h 2"/>
                <a:gd name="T12" fmla="*/ 1 w 2"/>
                <a:gd name="T13" fmla="*/ 2 h 2"/>
                <a:gd name="T14" fmla="*/ 0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2"/>
                  </a:moveTo>
                  <a:cubicBezTo>
                    <a:pt x="0" y="2"/>
                    <a:pt x="0" y="2"/>
                    <a:pt x="0" y="2"/>
                  </a:cubicBezTo>
                  <a:cubicBezTo>
                    <a:pt x="0" y="2"/>
                    <a:pt x="0" y="1"/>
                    <a:pt x="0" y="1"/>
                  </a:cubicBezTo>
                  <a:cubicBezTo>
                    <a:pt x="1" y="0"/>
                    <a:pt x="1" y="0"/>
                    <a:pt x="1" y="0"/>
                  </a:cubicBezTo>
                  <a:cubicBezTo>
                    <a:pt x="1" y="0"/>
                    <a:pt x="1" y="0"/>
                    <a:pt x="1" y="0"/>
                  </a:cubicBezTo>
                  <a:cubicBezTo>
                    <a:pt x="2" y="0"/>
                    <a:pt x="2" y="0"/>
                    <a:pt x="1" y="0"/>
                  </a:cubicBezTo>
                  <a:cubicBezTo>
                    <a:pt x="1" y="2"/>
                    <a:pt x="1" y="2"/>
                    <a:pt x="1" y="2"/>
                  </a:cubicBezTo>
                  <a:cubicBezTo>
                    <a:pt x="1"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83" name="Freeform 734"/>
            <p:cNvSpPr/>
            <p:nvPr/>
          </p:nvSpPr>
          <p:spPr bwMode="auto">
            <a:xfrm>
              <a:off x="3642" y="1459"/>
              <a:ext cx="4" cy="5"/>
            </a:xfrm>
            <a:custGeom>
              <a:avLst/>
              <a:gdLst>
                <a:gd name="T0" fmla="*/ 0 w 2"/>
                <a:gd name="T1" fmla="*/ 2 h 2"/>
                <a:gd name="T2" fmla="*/ 0 w 2"/>
                <a:gd name="T3" fmla="*/ 2 h 2"/>
                <a:gd name="T4" fmla="*/ 0 w 2"/>
                <a:gd name="T5" fmla="*/ 1 h 2"/>
                <a:gd name="T6" fmla="*/ 1 w 2"/>
                <a:gd name="T7" fmla="*/ 0 h 2"/>
                <a:gd name="T8" fmla="*/ 2 w 2"/>
                <a:gd name="T9" fmla="*/ 0 h 2"/>
                <a:gd name="T10" fmla="*/ 2 w 2"/>
                <a:gd name="T11" fmla="*/ 0 h 2"/>
                <a:gd name="T12" fmla="*/ 1 w 2"/>
                <a:gd name="T13" fmla="*/ 2 h 2"/>
                <a:gd name="T14" fmla="*/ 0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2"/>
                  </a:moveTo>
                  <a:cubicBezTo>
                    <a:pt x="0" y="2"/>
                    <a:pt x="0" y="2"/>
                    <a:pt x="0" y="2"/>
                  </a:cubicBezTo>
                  <a:cubicBezTo>
                    <a:pt x="0" y="2"/>
                    <a:pt x="0" y="2"/>
                    <a:pt x="0" y="1"/>
                  </a:cubicBezTo>
                  <a:cubicBezTo>
                    <a:pt x="0" y="1"/>
                    <a:pt x="1" y="0"/>
                    <a:pt x="1" y="0"/>
                  </a:cubicBezTo>
                  <a:cubicBezTo>
                    <a:pt x="1" y="0"/>
                    <a:pt x="2" y="0"/>
                    <a:pt x="2" y="0"/>
                  </a:cubicBezTo>
                  <a:cubicBezTo>
                    <a:pt x="2" y="0"/>
                    <a:pt x="2" y="0"/>
                    <a:pt x="2" y="0"/>
                  </a:cubicBezTo>
                  <a:cubicBezTo>
                    <a:pt x="1" y="1"/>
                    <a:pt x="1" y="1"/>
                    <a:pt x="1" y="2"/>
                  </a:cubicBezTo>
                  <a:cubicBezTo>
                    <a:pt x="1"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84" name="Freeform 735"/>
            <p:cNvSpPr/>
            <p:nvPr/>
          </p:nvSpPr>
          <p:spPr bwMode="auto">
            <a:xfrm>
              <a:off x="3560" y="1344"/>
              <a:ext cx="37" cy="52"/>
            </a:xfrm>
            <a:custGeom>
              <a:avLst/>
              <a:gdLst>
                <a:gd name="T0" fmla="*/ 1 w 15"/>
                <a:gd name="T1" fmla="*/ 21 h 21"/>
                <a:gd name="T2" fmla="*/ 0 w 15"/>
                <a:gd name="T3" fmla="*/ 21 h 21"/>
                <a:gd name="T4" fmla="*/ 14 w 15"/>
                <a:gd name="T5" fmla="*/ 0 h 21"/>
                <a:gd name="T6" fmla="*/ 15 w 15"/>
                <a:gd name="T7" fmla="*/ 1 h 21"/>
                <a:gd name="T8" fmla="*/ 1 w 15"/>
                <a:gd name="T9" fmla="*/ 21 h 21"/>
              </a:gdLst>
              <a:ahLst/>
              <a:cxnLst>
                <a:cxn ang="0">
                  <a:pos x="T0" y="T1"/>
                </a:cxn>
                <a:cxn ang="0">
                  <a:pos x="T2" y="T3"/>
                </a:cxn>
                <a:cxn ang="0">
                  <a:pos x="T4" y="T5"/>
                </a:cxn>
                <a:cxn ang="0">
                  <a:pos x="T6" y="T7"/>
                </a:cxn>
                <a:cxn ang="0">
                  <a:pos x="T8" y="T9"/>
                </a:cxn>
              </a:cxnLst>
              <a:rect l="0" t="0" r="r" b="b"/>
              <a:pathLst>
                <a:path w="15" h="21">
                  <a:moveTo>
                    <a:pt x="1" y="21"/>
                  </a:moveTo>
                  <a:cubicBezTo>
                    <a:pt x="0" y="21"/>
                    <a:pt x="0" y="21"/>
                    <a:pt x="0" y="21"/>
                  </a:cubicBezTo>
                  <a:cubicBezTo>
                    <a:pt x="4" y="14"/>
                    <a:pt x="9" y="7"/>
                    <a:pt x="14" y="0"/>
                  </a:cubicBezTo>
                  <a:cubicBezTo>
                    <a:pt x="15" y="1"/>
                    <a:pt x="15" y="1"/>
                    <a:pt x="15" y="1"/>
                  </a:cubicBezTo>
                  <a:cubicBezTo>
                    <a:pt x="10" y="7"/>
                    <a:pt x="5" y="14"/>
                    <a:pt x="1"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85" name="Freeform 736"/>
            <p:cNvSpPr/>
            <p:nvPr/>
          </p:nvSpPr>
          <p:spPr bwMode="auto">
            <a:xfrm>
              <a:off x="3577" y="1344"/>
              <a:ext cx="37" cy="52"/>
            </a:xfrm>
            <a:custGeom>
              <a:avLst/>
              <a:gdLst>
                <a:gd name="T0" fmla="*/ 1 w 15"/>
                <a:gd name="T1" fmla="*/ 21 h 21"/>
                <a:gd name="T2" fmla="*/ 0 w 15"/>
                <a:gd name="T3" fmla="*/ 21 h 21"/>
                <a:gd name="T4" fmla="*/ 14 w 15"/>
                <a:gd name="T5" fmla="*/ 0 h 21"/>
                <a:gd name="T6" fmla="*/ 15 w 15"/>
                <a:gd name="T7" fmla="*/ 1 h 21"/>
                <a:gd name="T8" fmla="*/ 1 w 15"/>
                <a:gd name="T9" fmla="*/ 21 h 21"/>
              </a:gdLst>
              <a:ahLst/>
              <a:cxnLst>
                <a:cxn ang="0">
                  <a:pos x="T0" y="T1"/>
                </a:cxn>
                <a:cxn ang="0">
                  <a:pos x="T2" y="T3"/>
                </a:cxn>
                <a:cxn ang="0">
                  <a:pos x="T4" y="T5"/>
                </a:cxn>
                <a:cxn ang="0">
                  <a:pos x="T6" y="T7"/>
                </a:cxn>
                <a:cxn ang="0">
                  <a:pos x="T8" y="T9"/>
                </a:cxn>
              </a:cxnLst>
              <a:rect l="0" t="0" r="r" b="b"/>
              <a:pathLst>
                <a:path w="15" h="21">
                  <a:moveTo>
                    <a:pt x="1" y="21"/>
                  </a:moveTo>
                  <a:cubicBezTo>
                    <a:pt x="0" y="21"/>
                    <a:pt x="0" y="21"/>
                    <a:pt x="0" y="21"/>
                  </a:cubicBezTo>
                  <a:cubicBezTo>
                    <a:pt x="5" y="14"/>
                    <a:pt x="9" y="7"/>
                    <a:pt x="14" y="0"/>
                  </a:cubicBezTo>
                  <a:cubicBezTo>
                    <a:pt x="15" y="1"/>
                    <a:pt x="15" y="1"/>
                    <a:pt x="15" y="1"/>
                  </a:cubicBezTo>
                  <a:cubicBezTo>
                    <a:pt x="10" y="8"/>
                    <a:pt x="5" y="14"/>
                    <a:pt x="1"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86" name="Freeform 737"/>
            <p:cNvSpPr/>
            <p:nvPr/>
          </p:nvSpPr>
          <p:spPr bwMode="auto">
            <a:xfrm>
              <a:off x="3619" y="1369"/>
              <a:ext cx="20" cy="27"/>
            </a:xfrm>
            <a:custGeom>
              <a:avLst/>
              <a:gdLst>
                <a:gd name="T0" fmla="*/ 1 w 8"/>
                <a:gd name="T1" fmla="*/ 11 h 11"/>
                <a:gd name="T2" fmla="*/ 0 w 8"/>
                <a:gd name="T3" fmla="*/ 11 h 11"/>
                <a:gd name="T4" fmla="*/ 7 w 8"/>
                <a:gd name="T5" fmla="*/ 0 h 11"/>
                <a:gd name="T6" fmla="*/ 8 w 8"/>
                <a:gd name="T7" fmla="*/ 1 h 11"/>
                <a:gd name="T8" fmla="*/ 1 w 8"/>
                <a:gd name="T9" fmla="*/ 11 h 11"/>
              </a:gdLst>
              <a:ahLst/>
              <a:cxnLst>
                <a:cxn ang="0">
                  <a:pos x="T0" y="T1"/>
                </a:cxn>
                <a:cxn ang="0">
                  <a:pos x="T2" y="T3"/>
                </a:cxn>
                <a:cxn ang="0">
                  <a:pos x="T4" y="T5"/>
                </a:cxn>
                <a:cxn ang="0">
                  <a:pos x="T6" y="T7"/>
                </a:cxn>
                <a:cxn ang="0">
                  <a:pos x="T8" y="T9"/>
                </a:cxn>
              </a:cxnLst>
              <a:rect l="0" t="0" r="r" b="b"/>
              <a:pathLst>
                <a:path w="8" h="11">
                  <a:moveTo>
                    <a:pt x="1" y="11"/>
                  </a:moveTo>
                  <a:cubicBezTo>
                    <a:pt x="0" y="11"/>
                    <a:pt x="0" y="11"/>
                    <a:pt x="0" y="11"/>
                  </a:cubicBezTo>
                  <a:cubicBezTo>
                    <a:pt x="3" y="7"/>
                    <a:pt x="5" y="4"/>
                    <a:pt x="7" y="0"/>
                  </a:cubicBezTo>
                  <a:cubicBezTo>
                    <a:pt x="8" y="1"/>
                    <a:pt x="8" y="1"/>
                    <a:pt x="8" y="1"/>
                  </a:cubicBezTo>
                  <a:cubicBezTo>
                    <a:pt x="5" y="4"/>
                    <a:pt x="3" y="8"/>
                    <a:pt x="1"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587" name="任意多边形 586"/>
          <p:cNvSpPr/>
          <p:nvPr/>
        </p:nvSpPr>
        <p:spPr>
          <a:xfrm flipV="1">
            <a:off x="3596695" y="900092"/>
            <a:ext cx="140426" cy="158366"/>
          </a:xfrm>
          <a:custGeom>
            <a:avLst/>
            <a:gdLst>
              <a:gd name="connsiteX0" fmla="*/ 0 w 187235"/>
              <a:gd name="connsiteY0" fmla="*/ 211154 h 211154"/>
              <a:gd name="connsiteX1" fmla="*/ 4007 w 187235"/>
              <a:gd name="connsiteY1" fmla="*/ 211154 h 211154"/>
              <a:gd name="connsiteX2" fmla="*/ 93617 w 187235"/>
              <a:gd name="connsiteY2" fmla="*/ 167392 h 211154"/>
              <a:gd name="connsiteX3" fmla="*/ 183227 w 187235"/>
              <a:gd name="connsiteY3" fmla="*/ 211154 h 211154"/>
              <a:gd name="connsiteX4" fmla="*/ 187235 w 187235"/>
              <a:gd name="connsiteY4" fmla="*/ 211154 h 211154"/>
              <a:gd name="connsiteX5" fmla="*/ 93618 w 187235"/>
              <a:gd name="connsiteY5" fmla="*/ 0 h 211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7235" h="211154">
                <a:moveTo>
                  <a:pt x="0" y="211154"/>
                </a:moveTo>
                <a:lnTo>
                  <a:pt x="4007" y="211154"/>
                </a:lnTo>
                <a:lnTo>
                  <a:pt x="93617" y="167392"/>
                </a:lnTo>
                <a:lnTo>
                  <a:pt x="183227" y="211154"/>
                </a:lnTo>
                <a:lnTo>
                  <a:pt x="187235" y="211154"/>
                </a:lnTo>
                <a:lnTo>
                  <a:pt x="93618" y="0"/>
                </a:lnTo>
                <a:close/>
              </a:path>
            </a:pathLst>
          </a:custGeom>
          <a:solidFill>
            <a:srgbClr val="C00000"/>
          </a:solidFill>
          <a:ln>
            <a:noFill/>
          </a:ln>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sp>
        <p:nvSpPr>
          <p:cNvPr id="588" name="文本框 1872"/>
          <p:cNvSpPr txBox="1"/>
          <p:nvPr/>
        </p:nvSpPr>
        <p:spPr>
          <a:xfrm>
            <a:off x="3391398" y="647223"/>
            <a:ext cx="549896" cy="300083"/>
          </a:xfrm>
          <a:prstGeom prst="rect">
            <a:avLst/>
          </a:prstGeom>
          <a:noFill/>
        </p:spPr>
        <p:txBody>
          <a:bodyPr wrap="square" lIns="68580" tIns="34290" rIns="68580" bIns="34290" rtlCol="0">
            <a:spAutoFit/>
          </a:bodyPr>
          <a:lstStyle/>
          <a:p>
            <a:r>
              <a:rPr lang="zh-CN" altLang="en-US" sz="1500" dirty="0">
                <a:latin typeface="方正综艺简体" panose="03000509000000000000" pitchFamily="65" charset="-122"/>
                <a:ea typeface="方正综艺简体" panose="03000509000000000000" pitchFamily="65" charset="-122"/>
              </a:rPr>
              <a:t>成功</a:t>
            </a:r>
          </a:p>
        </p:txBody>
      </p:sp>
      <p:grpSp>
        <p:nvGrpSpPr>
          <p:cNvPr id="589" name="组合 588"/>
          <p:cNvGrpSpPr/>
          <p:nvPr/>
        </p:nvGrpSpPr>
        <p:grpSpPr>
          <a:xfrm flipH="1">
            <a:off x="4448869" y="951426"/>
            <a:ext cx="311510" cy="437624"/>
            <a:chOff x="7816851" y="3132140"/>
            <a:chExt cx="133341" cy="187323"/>
          </a:xfrm>
          <a:solidFill>
            <a:schemeClr val="tx1"/>
          </a:solidFill>
          <a:effectLst>
            <a:reflection stA="33000" endPos="90000" dir="5400000" sy="-100000" algn="bl" rotWithShape="0"/>
          </a:effectLst>
        </p:grpSpPr>
        <p:sp>
          <p:nvSpPr>
            <p:cNvPr id="590" name="Freeform 1099"/>
            <p:cNvSpPr/>
            <p:nvPr/>
          </p:nvSpPr>
          <p:spPr bwMode="auto">
            <a:xfrm>
              <a:off x="7875587" y="3132140"/>
              <a:ext cx="34925" cy="42863"/>
            </a:xfrm>
            <a:custGeom>
              <a:avLst/>
              <a:gdLst>
                <a:gd name="T0" fmla="*/ 5 w 9"/>
                <a:gd name="T1" fmla="*/ 10 h 11"/>
                <a:gd name="T2" fmla="*/ 8 w 9"/>
                <a:gd name="T3" fmla="*/ 4 h 11"/>
                <a:gd name="T4" fmla="*/ 5 w 9"/>
                <a:gd name="T5" fmla="*/ 0 h 11"/>
                <a:gd name="T6" fmla="*/ 0 w 9"/>
                <a:gd name="T7" fmla="*/ 4 h 11"/>
                <a:gd name="T8" fmla="*/ 5 w 9"/>
                <a:gd name="T9" fmla="*/ 10 h 11"/>
              </a:gdLst>
              <a:ahLst/>
              <a:cxnLst>
                <a:cxn ang="0">
                  <a:pos x="T0" y="T1"/>
                </a:cxn>
                <a:cxn ang="0">
                  <a:pos x="T2" y="T3"/>
                </a:cxn>
                <a:cxn ang="0">
                  <a:pos x="T4" y="T5"/>
                </a:cxn>
                <a:cxn ang="0">
                  <a:pos x="T6" y="T7"/>
                </a:cxn>
                <a:cxn ang="0">
                  <a:pos x="T8" y="T9"/>
                </a:cxn>
              </a:cxnLst>
              <a:rect l="0" t="0" r="r" b="b"/>
              <a:pathLst>
                <a:path w="9" h="11">
                  <a:moveTo>
                    <a:pt x="5" y="10"/>
                  </a:moveTo>
                  <a:cubicBezTo>
                    <a:pt x="8" y="10"/>
                    <a:pt x="8" y="7"/>
                    <a:pt x="8" y="4"/>
                  </a:cubicBezTo>
                  <a:cubicBezTo>
                    <a:pt x="9" y="2"/>
                    <a:pt x="7" y="0"/>
                    <a:pt x="5" y="0"/>
                  </a:cubicBezTo>
                  <a:cubicBezTo>
                    <a:pt x="2" y="0"/>
                    <a:pt x="0" y="2"/>
                    <a:pt x="0" y="4"/>
                  </a:cubicBezTo>
                  <a:cubicBezTo>
                    <a:pt x="1" y="8"/>
                    <a:pt x="4" y="11"/>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91" name="Freeform 1100"/>
            <p:cNvSpPr/>
            <p:nvPr/>
          </p:nvSpPr>
          <p:spPr bwMode="auto">
            <a:xfrm>
              <a:off x="7820025" y="3249613"/>
              <a:ext cx="55563" cy="69850"/>
            </a:xfrm>
            <a:custGeom>
              <a:avLst/>
              <a:gdLst>
                <a:gd name="T0" fmla="*/ 12 w 14"/>
                <a:gd name="T1" fmla="*/ 1 h 18"/>
                <a:gd name="T2" fmla="*/ 10 w 14"/>
                <a:gd name="T3" fmla="*/ 0 h 18"/>
                <a:gd name="T4" fmla="*/ 8 w 14"/>
                <a:gd name="T5" fmla="*/ 6 h 18"/>
                <a:gd name="T6" fmla="*/ 1 w 14"/>
                <a:gd name="T7" fmla="*/ 14 h 18"/>
                <a:gd name="T8" fmla="*/ 1 w 14"/>
                <a:gd name="T9" fmla="*/ 17 h 18"/>
                <a:gd name="T10" fmla="*/ 4 w 14"/>
                <a:gd name="T11" fmla="*/ 17 h 18"/>
                <a:gd name="T12" fmla="*/ 12 w 14"/>
                <a:gd name="T13" fmla="*/ 9 h 18"/>
                <a:gd name="T14" fmla="*/ 13 w 14"/>
                <a:gd name="T15" fmla="*/ 8 h 18"/>
                <a:gd name="T16" fmla="*/ 14 w 14"/>
                <a:gd name="T17" fmla="*/ 3 h 18"/>
                <a:gd name="T18" fmla="*/ 12 w 14"/>
                <a:gd name="T19"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8">
                  <a:moveTo>
                    <a:pt x="12" y="1"/>
                  </a:moveTo>
                  <a:cubicBezTo>
                    <a:pt x="11" y="1"/>
                    <a:pt x="10" y="0"/>
                    <a:pt x="10" y="0"/>
                  </a:cubicBezTo>
                  <a:cubicBezTo>
                    <a:pt x="8" y="6"/>
                    <a:pt x="8" y="6"/>
                    <a:pt x="8" y="6"/>
                  </a:cubicBezTo>
                  <a:cubicBezTo>
                    <a:pt x="1" y="14"/>
                    <a:pt x="1" y="14"/>
                    <a:pt x="1" y="14"/>
                  </a:cubicBezTo>
                  <a:cubicBezTo>
                    <a:pt x="0" y="15"/>
                    <a:pt x="0" y="16"/>
                    <a:pt x="1" y="17"/>
                  </a:cubicBezTo>
                  <a:cubicBezTo>
                    <a:pt x="2" y="18"/>
                    <a:pt x="4" y="18"/>
                    <a:pt x="4" y="17"/>
                  </a:cubicBezTo>
                  <a:cubicBezTo>
                    <a:pt x="12" y="9"/>
                    <a:pt x="12" y="9"/>
                    <a:pt x="12" y="9"/>
                  </a:cubicBezTo>
                  <a:cubicBezTo>
                    <a:pt x="12" y="9"/>
                    <a:pt x="13" y="8"/>
                    <a:pt x="13" y="8"/>
                  </a:cubicBezTo>
                  <a:cubicBezTo>
                    <a:pt x="14" y="3"/>
                    <a:pt x="14" y="3"/>
                    <a:pt x="14" y="3"/>
                  </a:cubicBezTo>
                  <a:cubicBezTo>
                    <a:pt x="13" y="2"/>
                    <a:pt x="13" y="2"/>
                    <a:pt x="1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92" name="Freeform 1101"/>
            <p:cNvSpPr/>
            <p:nvPr/>
          </p:nvSpPr>
          <p:spPr bwMode="auto">
            <a:xfrm>
              <a:off x="7899392" y="3175002"/>
              <a:ext cx="50800" cy="31750"/>
            </a:xfrm>
            <a:custGeom>
              <a:avLst/>
              <a:gdLst>
                <a:gd name="T0" fmla="*/ 6 w 13"/>
                <a:gd name="T1" fmla="*/ 8 h 8"/>
                <a:gd name="T2" fmla="*/ 12 w 13"/>
                <a:gd name="T3" fmla="*/ 4 h 8"/>
                <a:gd name="T4" fmla="*/ 12 w 13"/>
                <a:gd name="T5" fmla="*/ 1 h 8"/>
                <a:gd name="T6" fmla="*/ 10 w 13"/>
                <a:gd name="T7" fmla="*/ 1 h 8"/>
                <a:gd name="T8" fmla="*/ 5 w 13"/>
                <a:gd name="T9" fmla="*/ 4 h 8"/>
                <a:gd name="T10" fmla="*/ 1 w 13"/>
                <a:gd name="T11" fmla="*/ 3 h 8"/>
                <a:gd name="T12" fmla="*/ 1 w 13"/>
                <a:gd name="T13" fmla="*/ 5 h 8"/>
                <a:gd name="T14" fmla="*/ 0 w 13"/>
                <a:gd name="T15" fmla="*/ 7 h 8"/>
                <a:gd name="T16" fmla="*/ 5 w 13"/>
                <a:gd name="T17" fmla="*/ 8 h 8"/>
                <a:gd name="T18" fmla="*/ 6 w 13"/>
                <a:gd name="T1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8">
                  <a:moveTo>
                    <a:pt x="6" y="8"/>
                  </a:moveTo>
                  <a:cubicBezTo>
                    <a:pt x="12" y="4"/>
                    <a:pt x="12" y="4"/>
                    <a:pt x="12" y="4"/>
                  </a:cubicBezTo>
                  <a:cubicBezTo>
                    <a:pt x="13" y="3"/>
                    <a:pt x="13" y="2"/>
                    <a:pt x="12" y="1"/>
                  </a:cubicBezTo>
                  <a:cubicBezTo>
                    <a:pt x="12" y="1"/>
                    <a:pt x="11" y="0"/>
                    <a:pt x="10" y="1"/>
                  </a:cubicBezTo>
                  <a:cubicBezTo>
                    <a:pt x="5" y="4"/>
                    <a:pt x="5" y="4"/>
                    <a:pt x="5" y="4"/>
                  </a:cubicBezTo>
                  <a:cubicBezTo>
                    <a:pt x="1" y="3"/>
                    <a:pt x="1" y="3"/>
                    <a:pt x="1" y="3"/>
                  </a:cubicBezTo>
                  <a:cubicBezTo>
                    <a:pt x="1" y="3"/>
                    <a:pt x="1" y="4"/>
                    <a:pt x="1" y="5"/>
                  </a:cubicBezTo>
                  <a:cubicBezTo>
                    <a:pt x="1" y="6"/>
                    <a:pt x="0" y="7"/>
                    <a:pt x="0" y="7"/>
                  </a:cubicBezTo>
                  <a:cubicBezTo>
                    <a:pt x="5" y="8"/>
                    <a:pt x="5" y="8"/>
                    <a:pt x="5" y="8"/>
                  </a:cubicBezTo>
                  <a:cubicBezTo>
                    <a:pt x="5" y="8"/>
                    <a:pt x="6" y="8"/>
                    <a:pt x="6"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93" name="Freeform 1102"/>
            <p:cNvSpPr/>
            <p:nvPr/>
          </p:nvSpPr>
          <p:spPr bwMode="auto">
            <a:xfrm>
              <a:off x="7816851" y="3175001"/>
              <a:ext cx="88900" cy="136525"/>
            </a:xfrm>
            <a:custGeom>
              <a:avLst/>
              <a:gdLst>
                <a:gd name="T0" fmla="*/ 18 w 23"/>
                <a:gd name="T1" fmla="*/ 17 h 35"/>
                <a:gd name="T2" fmla="*/ 21 w 23"/>
                <a:gd name="T3" fmla="*/ 5 h 35"/>
                <a:gd name="T4" fmla="*/ 21 w 23"/>
                <a:gd name="T5" fmla="*/ 2 h 35"/>
                <a:gd name="T6" fmla="*/ 20 w 23"/>
                <a:gd name="T7" fmla="*/ 2 h 35"/>
                <a:gd name="T8" fmla="*/ 19 w 23"/>
                <a:gd name="T9" fmla="*/ 7 h 35"/>
                <a:gd name="T10" fmla="*/ 20 w 23"/>
                <a:gd name="T11" fmla="*/ 3 h 35"/>
                <a:gd name="T12" fmla="*/ 20 w 23"/>
                <a:gd name="T13" fmla="*/ 2 h 35"/>
                <a:gd name="T14" fmla="*/ 20 w 23"/>
                <a:gd name="T15" fmla="*/ 1 h 35"/>
                <a:gd name="T16" fmla="*/ 19 w 23"/>
                <a:gd name="T17" fmla="*/ 1 h 35"/>
                <a:gd name="T18" fmla="*/ 18 w 23"/>
                <a:gd name="T19" fmla="*/ 2 h 35"/>
                <a:gd name="T20" fmla="*/ 19 w 23"/>
                <a:gd name="T21" fmla="*/ 3 h 35"/>
                <a:gd name="T22" fmla="*/ 18 w 23"/>
                <a:gd name="T23" fmla="*/ 6 h 35"/>
                <a:gd name="T24" fmla="*/ 17 w 23"/>
                <a:gd name="T25" fmla="*/ 0 h 35"/>
                <a:gd name="T26" fmla="*/ 17 w 23"/>
                <a:gd name="T27" fmla="*/ 0 h 35"/>
                <a:gd name="T28" fmla="*/ 17 w 23"/>
                <a:gd name="T29" fmla="*/ 0 h 35"/>
                <a:gd name="T30" fmla="*/ 15 w 23"/>
                <a:gd name="T31" fmla="*/ 0 h 35"/>
                <a:gd name="T32" fmla="*/ 8 w 23"/>
                <a:gd name="T33" fmla="*/ 0 h 35"/>
                <a:gd name="T34" fmla="*/ 1 w 23"/>
                <a:gd name="T35" fmla="*/ 5 h 35"/>
                <a:gd name="T36" fmla="*/ 1 w 23"/>
                <a:gd name="T37" fmla="*/ 8 h 35"/>
                <a:gd name="T38" fmla="*/ 4 w 23"/>
                <a:gd name="T39" fmla="*/ 8 h 35"/>
                <a:gd name="T40" fmla="*/ 4 w 23"/>
                <a:gd name="T41" fmla="*/ 8 h 35"/>
                <a:gd name="T42" fmla="*/ 9 w 23"/>
                <a:gd name="T43" fmla="*/ 4 h 35"/>
                <a:gd name="T44" fmla="*/ 13 w 23"/>
                <a:gd name="T45" fmla="*/ 4 h 35"/>
                <a:gd name="T46" fmla="*/ 12 w 23"/>
                <a:gd name="T47" fmla="*/ 4 h 35"/>
                <a:gd name="T48" fmla="*/ 9 w 23"/>
                <a:gd name="T49" fmla="*/ 15 h 35"/>
                <a:gd name="T50" fmla="*/ 10 w 23"/>
                <a:gd name="T51" fmla="*/ 16 h 35"/>
                <a:gd name="T52" fmla="*/ 14 w 23"/>
                <a:gd name="T53" fmla="*/ 20 h 35"/>
                <a:gd name="T54" fmla="*/ 18 w 23"/>
                <a:gd name="T55" fmla="*/ 24 h 35"/>
                <a:gd name="T56" fmla="*/ 17 w 23"/>
                <a:gd name="T57" fmla="*/ 32 h 35"/>
                <a:gd name="T58" fmla="*/ 19 w 23"/>
                <a:gd name="T59" fmla="*/ 35 h 35"/>
                <a:gd name="T60" fmla="*/ 22 w 23"/>
                <a:gd name="T61" fmla="*/ 33 h 35"/>
                <a:gd name="T62" fmla="*/ 23 w 23"/>
                <a:gd name="T63" fmla="*/ 24 h 35"/>
                <a:gd name="T64" fmla="*/ 23 w 23"/>
                <a:gd name="T65" fmla="*/ 22 h 35"/>
                <a:gd name="T66" fmla="*/ 18 w 23"/>
                <a:gd name="T67" fmla="*/ 1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 h="35">
                  <a:moveTo>
                    <a:pt x="18" y="17"/>
                  </a:moveTo>
                  <a:cubicBezTo>
                    <a:pt x="19" y="10"/>
                    <a:pt x="21" y="6"/>
                    <a:pt x="21" y="5"/>
                  </a:cubicBezTo>
                  <a:cubicBezTo>
                    <a:pt x="21" y="3"/>
                    <a:pt x="21" y="2"/>
                    <a:pt x="21" y="2"/>
                  </a:cubicBezTo>
                  <a:cubicBezTo>
                    <a:pt x="20" y="2"/>
                    <a:pt x="20" y="2"/>
                    <a:pt x="20" y="2"/>
                  </a:cubicBezTo>
                  <a:cubicBezTo>
                    <a:pt x="20" y="5"/>
                    <a:pt x="19" y="7"/>
                    <a:pt x="19" y="7"/>
                  </a:cubicBezTo>
                  <a:cubicBezTo>
                    <a:pt x="19" y="7"/>
                    <a:pt x="20" y="4"/>
                    <a:pt x="20" y="3"/>
                  </a:cubicBezTo>
                  <a:cubicBezTo>
                    <a:pt x="20" y="2"/>
                    <a:pt x="20" y="2"/>
                    <a:pt x="20" y="2"/>
                  </a:cubicBezTo>
                  <a:cubicBezTo>
                    <a:pt x="20" y="1"/>
                    <a:pt x="20" y="1"/>
                    <a:pt x="20" y="1"/>
                  </a:cubicBezTo>
                  <a:cubicBezTo>
                    <a:pt x="19" y="1"/>
                    <a:pt x="19" y="1"/>
                    <a:pt x="19" y="1"/>
                  </a:cubicBezTo>
                  <a:cubicBezTo>
                    <a:pt x="18" y="2"/>
                    <a:pt x="18" y="2"/>
                    <a:pt x="18" y="2"/>
                  </a:cubicBezTo>
                  <a:cubicBezTo>
                    <a:pt x="18" y="2"/>
                    <a:pt x="18" y="2"/>
                    <a:pt x="19" y="3"/>
                  </a:cubicBezTo>
                  <a:cubicBezTo>
                    <a:pt x="19" y="3"/>
                    <a:pt x="18" y="4"/>
                    <a:pt x="18" y="6"/>
                  </a:cubicBezTo>
                  <a:cubicBezTo>
                    <a:pt x="18" y="1"/>
                    <a:pt x="17" y="0"/>
                    <a:pt x="17" y="0"/>
                  </a:cubicBezTo>
                  <a:cubicBezTo>
                    <a:pt x="17" y="0"/>
                    <a:pt x="17" y="0"/>
                    <a:pt x="17" y="0"/>
                  </a:cubicBezTo>
                  <a:cubicBezTo>
                    <a:pt x="17" y="0"/>
                    <a:pt x="17" y="0"/>
                    <a:pt x="17" y="0"/>
                  </a:cubicBezTo>
                  <a:cubicBezTo>
                    <a:pt x="16" y="0"/>
                    <a:pt x="15" y="0"/>
                    <a:pt x="15" y="0"/>
                  </a:cubicBezTo>
                  <a:cubicBezTo>
                    <a:pt x="13" y="0"/>
                    <a:pt x="11" y="0"/>
                    <a:pt x="8" y="0"/>
                  </a:cubicBezTo>
                  <a:cubicBezTo>
                    <a:pt x="1" y="5"/>
                    <a:pt x="1" y="5"/>
                    <a:pt x="1" y="5"/>
                  </a:cubicBezTo>
                  <a:cubicBezTo>
                    <a:pt x="0" y="6"/>
                    <a:pt x="0" y="7"/>
                    <a:pt x="1" y="8"/>
                  </a:cubicBezTo>
                  <a:cubicBezTo>
                    <a:pt x="2" y="8"/>
                    <a:pt x="3" y="9"/>
                    <a:pt x="4" y="8"/>
                  </a:cubicBezTo>
                  <a:cubicBezTo>
                    <a:pt x="4" y="8"/>
                    <a:pt x="4" y="8"/>
                    <a:pt x="4" y="8"/>
                  </a:cubicBezTo>
                  <a:cubicBezTo>
                    <a:pt x="9" y="4"/>
                    <a:pt x="9" y="4"/>
                    <a:pt x="9" y="4"/>
                  </a:cubicBezTo>
                  <a:cubicBezTo>
                    <a:pt x="13" y="4"/>
                    <a:pt x="13" y="4"/>
                    <a:pt x="13" y="4"/>
                  </a:cubicBezTo>
                  <a:cubicBezTo>
                    <a:pt x="12" y="4"/>
                    <a:pt x="12" y="4"/>
                    <a:pt x="12" y="4"/>
                  </a:cubicBezTo>
                  <a:cubicBezTo>
                    <a:pt x="11" y="7"/>
                    <a:pt x="9" y="13"/>
                    <a:pt x="9" y="15"/>
                  </a:cubicBezTo>
                  <a:cubicBezTo>
                    <a:pt x="10" y="16"/>
                    <a:pt x="10" y="16"/>
                    <a:pt x="10" y="16"/>
                  </a:cubicBezTo>
                  <a:cubicBezTo>
                    <a:pt x="10" y="16"/>
                    <a:pt x="11" y="18"/>
                    <a:pt x="14" y="20"/>
                  </a:cubicBezTo>
                  <a:cubicBezTo>
                    <a:pt x="14" y="20"/>
                    <a:pt x="18" y="24"/>
                    <a:pt x="18" y="24"/>
                  </a:cubicBezTo>
                  <a:cubicBezTo>
                    <a:pt x="17" y="32"/>
                    <a:pt x="17" y="32"/>
                    <a:pt x="17" y="32"/>
                  </a:cubicBezTo>
                  <a:cubicBezTo>
                    <a:pt x="17" y="34"/>
                    <a:pt x="18" y="35"/>
                    <a:pt x="19" y="35"/>
                  </a:cubicBezTo>
                  <a:cubicBezTo>
                    <a:pt x="20" y="35"/>
                    <a:pt x="21" y="35"/>
                    <a:pt x="22" y="33"/>
                  </a:cubicBezTo>
                  <a:cubicBezTo>
                    <a:pt x="23" y="24"/>
                    <a:pt x="23" y="24"/>
                    <a:pt x="23" y="24"/>
                  </a:cubicBezTo>
                  <a:cubicBezTo>
                    <a:pt x="23" y="23"/>
                    <a:pt x="23" y="22"/>
                    <a:pt x="23" y="22"/>
                  </a:cubicBezTo>
                  <a:cubicBezTo>
                    <a:pt x="22" y="21"/>
                    <a:pt x="18" y="17"/>
                    <a:pt x="18"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594" name="组合 593"/>
          <p:cNvGrpSpPr/>
          <p:nvPr/>
        </p:nvGrpSpPr>
        <p:grpSpPr>
          <a:xfrm>
            <a:off x="2496263" y="1569655"/>
            <a:ext cx="950885" cy="92835"/>
            <a:chOff x="3166157" y="1945699"/>
            <a:chExt cx="1267846" cy="123780"/>
          </a:xfrm>
          <a:solidFill>
            <a:schemeClr val="tx1"/>
          </a:solidFill>
        </p:grpSpPr>
        <p:cxnSp>
          <p:nvCxnSpPr>
            <p:cNvPr id="595" name="直接连接符 594"/>
            <p:cNvCxnSpPr/>
            <p:nvPr/>
          </p:nvCxnSpPr>
          <p:spPr>
            <a:xfrm flipH="1">
              <a:off x="3233469" y="2012479"/>
              <a:ext cx="1200534" cy="0"/>
            </a:xfrm>
            <a:prstGeom prst="line">
              <a:avLst/>
            </a:prstGeom>
            <a:grpFill/>
            <a:ln w="19050">
              <a:solidFill>
                <a:srgbClr val="663A77"/>
              </a:solidFill>
            </a:ln>
          </p:spPr>
          <p:style>
            <a:lnRef idx="1">
              <a:schemeClr val="accent1"/>
            </a:lnRef>
            <a:fillRef idx="0">
              <a:schemeClr val="accent1"/>
            </a:fillRef>
            <a:effectRef idx="0">
              <a:schemeClr val="accent1"/>
            </a:effectRef>
            <a:fontRef idx="minor">
              <a:schemeClr val="tx1"/>
            </a:fontRef>
          </p:style>
        </p:cxnSp>
        <p:sp>
          <p:nvSpPr>
            <p:cNvPr id="596" name="椭圆 595"/>
            <p:cNvSpPr/>
            <p:nvPr/>
          </p:nvSpPr>
          <p:spPr>
            <a:xfrm>
              <a:off x="3166157" y="1945699"/>
              <a:ext cx="123780" cy="1237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597" name="文本框 1952"/>
          <p:cNvSpPr txBox="1"/>
          <p:nvPr/>
        </p:nvSpPr>
        <p:spPr>
          <a:xfrm>
            <a:off x="901247" y="1303445"/>
            <a:ext cx="1240640" cy="284693"/>
          </a:xfrm>
          <a:prstGeom prst="rect">
            <a:avLst/>
          </a:prstGeom>
          <a:noFill/>
        </p:spPr>
        <p:txBody>
          <a:bodyPr wrap="square" lIns="68580" tIns="34290" rIns="68580" bIns="34290" rtlCol="0">
            <a:spAutoFit/>
          </a:bodyPr>
          <a:lstStyle/>
          <a:p>
            <a:r>
              <a:rPr lang="zh-CN" altLang="en-US" sz="1400" dirty="0">
                <a:latin typeface="方正正中黑简体" panose="02000000000000000000" pitchFamily="2" charset="-122"/>
                <a:ea typeface="方正正中黑简体" panose="02000000000000000000" pitchFamily="2" charset="-122"/>
              </a:rPr>
              <a:t>在此添加标题</a:t>
            </a:r>
          </a:p>
        </p:txBody>
      </p:sp>
      <p:sp>
        <p:nvSpPr>
          <p:cNvPr id="598" name="文本框 1953"/>
          <p:cNvSpPr txBox="1"/>
          <p:nvPr/>
        </p:nvSpPr>
        <p:spPr>
          <a:xfrm>
            <a:off x="914400" y="1603634"/>
            <a:ext cx="1227487" cy="561692"/>
          </a:xfrm>
          <a:prstGeom prst="rect">
            <a:avLst/>
          </a:prstGeom>
          <a:noFill/>
        </p:spPr>
        <p:txBody>
          <a:bodyPr wrap="square" lIns="68580" tIns="34290" rIns="68580" bIns="34290" rtlCol="0">
            <a:spAutoFit/>
          </a:bodyPr>
          <a:lstStyle/>
          <a:p>
            <a:pPr algn="just"/>
            <a:r>
              <a:rPr lang="zh-CN" altLang="en-US" sz="800" dirty="0">
                <a:solidFill>
                  <a:prstClr val="black">
                    <a:lumMod val="65000"/>
                    <a:lumOff val="35000"/>
                  </a:prstClr>
                </a:solidFill>
                <a:latin typeface="微软雅黑" panose="020B0503020204020204" pitchFamily="34" charset="-122"/>
                <a:ea typeface="微软雅黑" panose="020B0503020204020204" pitchFamily="34" charset="-122"/>
              </a:rPr>
              <a:t>替换你的文字替换你的文字替换你的文字替换你的文字替换你的文字</a:t>
            </a:r>
          </a:p>
          <a:p>
            <a:pPr algn="just"/>
            <a:endParaRPr lang="zh-CN" altLang="en-US" sz="800" dirty="0">
              <a:solidFill>
                <a:prstClr val="black">
                  <a:lumMod val="65000"/>
                  <a:lumOff val="35000"/>
                </a:prstClr>
              </a:solidFill>
              <a:latin typeface="微软雅黑" panose="020B0503020204020204" pitchFamily="34" charset="-122"/>
              <a:ea typeface="微软雅黑" panose="020B0503020204020204" pitchFamily="34" charset="-122"/>
            </a:endParaRPr>
          </a:p>
        </p:txBody>
      </p:sp>
      <p:grpSp>
        <p:nvGrpSpPr>
          <p:cNvPr id="603" name="组合 602"/>
          <p:cNvGrpSpPr/>
          <p:nvPr/>
        </p:nvGrpSpPr>
        <p:grpSpPr>
          <a:xfrm>
            <a:off x="2496263" y="3381494"/>
            <a:ext cx="950885" cy="92835"/>
            <a:chOff x="3166157" y="1945699"/>
            <a:chExt cx="1267846" cy="123780"/>
          </a:xfrm>
          <a:solidFill>
            <a:schemeClr val="tx1"/>
          </a:solidFill>
        </p:grpSpPr>
        <p:cxnSp>
          <p:nvCxnSpPr>
            <p:cNvPr id="604" name="直接连接符 603"/>
            <p:cNvCxnSpPr/>
            <p:nvPr/>
          </p:nvCxnSpPr>
          <p:spPr>
            <a:xfrm flipH="1">
              <a:off x="3233469" y="2012479"/>
              <a:ext cx="1200534" cy="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05" name="椭圆 604"/>
            <p:cNvSpPr/>
            <p:nvPr/>
          </p:nvSpPr>
          <p:spPr>
            <a:xfrm>
              <a:off x="3166157" y="1945699"/>
              <a:ext cx="123780" cy="12378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606" name="组合 605"/>
          <p:cNvGrpSpPr/>
          <p:nvPr/>
        </p:nvGrpSpPr>
        <p:grpSpPr>
          <a:xfrm flipH="1">
            <a:off x="5749290" y="4053050"/>
            <a:ext cx="725041" cy="92835"/>
            <a:chOff x="3166157" y="1945699"/>
            <a:chExt cx="966721" cy="123780"/>
          </a:xfrm>
          <a:solidFill>
            <a:srgbClr val="C00000"/>
          </a:solidFill>
        </p:grpSpPr>
        <p:cxnSp>
          <p:nvCxnSpPr>
            <p:cNvPr id="607" name="直接连接符 606"/>
            <p:cNvCxnSpPr/>
            <p:nvPr/>
          </p:nvCxnSpPr>
          <p:spPr>
            <a:xfrm flipH="1">
              <a:off x="3233469" y="2012479"/>
              <a:ext cx="899409" cy="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08" name="椭圆 607"/>
            <p:cNvSpPr/>
            <p:nvPr/>
          </p:nvSpPr>
          <p:spPr>
            <a:xfrm>
              <a:off x="3166157" y="1945699"/>
              <a:ext cx="123780" cy="12378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609" name="组合 608"/>
          <p:cNvGrpSpPr/>
          <p:nvPr/>
        </p:nvGrpSpPr>
        <p:grpSpPr>
          <a:xfrm flipH="1">
            <a:off x="5525280" y="2318771"/>
            <a:ext cx="950885" cy="92835"/>
            <a:chOff x="3166157" y="1945699"/>
            <a:chExt cx="1267846" cy="123780"/>
          </a:xfrm>
          <a:solidFill>
            <a:srgbClr val="C00000"/>
          </a:solidFill>
        </p:grpSpPr>
        <p:cxnSp>
          <p:nvCxnSpPr>
            <p:cNvPr id="610" name="直接连接符 609"/>
            <p:cNvCxnSpPr/>
            <p:nvPr/>
          </p:nvCxnSpPr>
          <p:spPr>
            <a:xfrm flipH="1">
              <a:off x="3233469" y="2012479"/>
              <a:ext cx="1200534" cy="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11" name="椭圆 610"/>
            <p:cNvSpPr/>
            <p:nvPr/>
          </p:nvSpPr>
          <p:spPr>
            <a:xfrm>
              <a:off x="3166157" y="1945699"/>
              <a:ext cx="123780" cy="12378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cxnSp>
        <p:nvCxnSpPr>
          <p:cNvPr id="614" name="直接连接符 613"/>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15" name="直接连接符 614"/>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16" name="椭圆 615"/>
          <p:cNvSpPr/>
          <p:nvPr/>
        </p:nvSpPr>
        <p:spPr>
          <a:xfrm>
            <a:off x="646880" y="242192"/>
            <a:ext cx="274777" cy="27477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7" name="TextBox 616"/>
          <p:cNvSpPr txBox="1"/>
          <p:nvPr/>
        </p:nvSpPr>
        <p:spPr>
          <a:xfrm>
            <a:off x="908957" y="206330"/>
            <a:ext cx="1364476" cy="400110"/>
          </a:xfrm>
          <a:prstGeom prst="rect">
            <a:avLst/>
          </a:prstGeom>
          <a:noFill/>
        </p:spPr>
        <p:txBody>
          <a:bodyPr wrap="none" rtlCol="0">
            <a:spAutoFit/>
          </a:bodyPr>
          <a:lstStyle/>
          <a:p>
            <a:r>
              <a:rPr lang="zh-CN" altLang="en-US" sz="2000" spc="300" dirty="0">
                <a:latin typeface="方正兰亭细黑_GBK" panose="02000000000000000000" pitchFamily="2" charset="-122"/>
                <a:ea typeface="方正兰亭细黑_GBK" panose="02000000000000000000" pitchFamily="2" charset="-122"/>
              </a:rPr>
              <a:t>发展计划</a:t>
            </a:r>
          </a:p>
        </p:txBody>
      </p:sp>
      <p:cxnSp>
        <p:nvCxnSpPr>
          <p:cNvPr id="619" name="直接连接符 618"/>
          <p:cNvCxnSpPr/>
          <p:nvPr/>
        </p:nvCxnSpPr>
        <p:spPr>
          <a:xfrm>
            <a:off x="2259818" y="288299"/>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20" name="矩形 619"/>
          <p:cNvSpPr/>
          <p:nvPr/>
        </p:nvSpPr>
        <p:spPr>
          <a:xfrm>
            <a:off x="0" y="4949825"/>
            <a:ext cx="9144000" cy="2159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1" name="文本框 1952"/>
          <p:cNvSpPr txBox="1"/>
          <p:nvPr/>
        </p:nvSpPr>
        <p:spPr>
          <a:xfrm>
            <a:off x="1057645" y="3169236"/>
            <a:ext cx="1240640" cy="284693"/>
          </a:xfrm>
          <a:prstGeom prst="rect">
            <a:avLst/>
          </a:prstGeom>
          <a:noFill/>
        </p:spPr>
        <p:txBody>
          <a:bodyPr wrap="square" lIns="68580" tIns="34290" rIns="68580" bIns="34290" rtlCol="0">
            <a:spAutoFit/>
          </a:bodyPr>
          <a:lstStyle/>
          <a:p>
            <a:r>
              <a:rPr lang="zh-CN" altLang="en-US" sz="1400" dirty="0">
                <a:latin typeface="方正正中黑简体" panose="02000000000000000000" pitchFamily="2" charset="-122"/>
                <a:ea typeface="方正正中黑简体" panose="02000000000000000000" pitchFamily="2" charset="-122"/>
              </a:rPr>
              <a:t>在此添加标题</a:t>
            </a:r>
          </a:p>
        </p:txBody>
      </p:sp>
      <p:sp>
        <p:nvSpPr>
          <p:cNvPr id="622" name="文本框 1953"/>
          <p:cNvSpPr txBox="1"/>
          <p:nvPr/>
        </p:nvSpPr>
        <p:spPr>
          <a:xfrm>
            <a:off x="1070798" y="3469425"/>
            <a:ext cx="1227487" cy="561692"/>
          </a:xfrm>
          <a:prstGeom prst="rect">
            <a:avLst/>
          </a:prstGeom>
          <a:noFill/>
        </p:spPr>
        <p:txBody>
          <a:bodyPr wrap="square" lIns="68580" tIns="34290" rIns="68580" bIns="34290" rtlCol="0">
            <a:spAutoFit/>
          </a:bodyPr>
          <a:lstStyle/>
          <a:p>
            <a:pPr algn="just"/>
            <a:r>
              <a:rPr lang="zh-CN" altLang="en-US" sz="800" dirty="0">
                <a:solidFill>
                  <a:prstClr val="black">
                    <a:lumMod val="65000"/>
                    <a:lumOff val="35000"/>
                  </a:prstClr>
                </a:solidFill>
                <a:latin typeface="微软雅黑" panose="020B0503020204020204" pitchFamily="34" charset="-122"/>
                <a:ea typeface="微软雅黑" panose="020B0503020204020204" pitchFamily="34" charset="-122"/>
              </a:rPr>
              <a:t>替换你的文字替换你的文字替换你的文字替换你的文字替换你的文字</a:t>
            </a:r>
          </a:p>
          <a:p>
            <a:pPr algn="just"/>
            <a:endParaRPr lang="zh-CN" altLang="en-US" sz="800"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623" name="文本框 1952"/>
          <p:cNvSpPr txBox="1"/>
          <p:nvPr/>
        </p:nvSpPr>
        <p:spPr>
          <a:xfrm>
            <a:off x="6829795" y="3683221"/>
            <a:ext cx="1240640" cy="284693"/>
          </a:xfrm>
          <a:prstGeom prst="rect">
            <a:avLst/>
          </a:prstGeom>
          <a:noFill/>
        </p:spPr>
        <p:txBody>
          <a:bodyPr wrap="square" lIns="68580" tIns="34290" rIns="68580" bIns="34290" rtlCol="0">
            <a:spAutoFit/>
          </a:bodyPr>
          <a:lstStyle/>
          <a:p>
            <a:r>
              <a:rPr lang="zh-CN" altLang="en-US" sz="1400" dirty="0">
                <a:latin typeface="方正正中黑简体" panose="02000000000000000000" pitchFamily="2" charset="-122"/>
                <a:ea typeface="方正正中黑简体" panose="02000000000000000000" pitchFamily="2" charset="-122"/>
              </a:rPr>
              <a:t>在此添加标题</a:t>
            </a:r>
          </a:p>
        </p:txBody>
      </p:sp>
      <p:sp>
        <p:nvSpPr>
          <p:cNvPr id="624" name="文本框 1953"/>
          <p:cNvSpPr txBox="1"/>
          <p:nvPr/>
        </p:nvSpPr>
        <p:spPr>
          <a:xfrm>
            <a:off x="6842948" y="3983410"/>
            <a:ext cx="1227487" cy="561692"/>
          </a:xfrm>
          <a:prstGeom prst="rect">
            <a:avLst/>
          </a:prstGeom>
          <a:noFill/>
        </p:spPr>
        <p:txBody>
          <a:bodyPr wrap="square" lIns="68580" tIns="34290" rIns="68580" bIns="34290" rtlCol="0">
            <a:spAutoFit/>
          </a:bodyPr>
          <a:lstStyle/>
          <a:p>
            <a:pPr algn="just"/>
            <a:r>
              <a:rPr lang="zh-CN" altLang="en-US" sz="800" dirty="0">
                <a:solidFill>
                  <a:prstClr val="black">
                    <a:lumMod val="65000"/>
                    <a:lumOff val="35000"/>
                  </a:prstClr>
                </a:solidFill>
                <a:latin typeface="微软雅黑" panose="020B0503020204020204" pitchFamily="34" charset="-122"/>
                <a:ea typeface="微软雅黑" panose="020B0503020204020204" pitchFamily="34" charset="-122"/>
              </a:rPr>
              <a:t>替换你的文字替换你的文字替换你的文字替换你的文字替换你的文字</a:t>
            </a:r>
          </a:p>
          <a:p>
            <a:pPr algn="just"/>
            <a:endParaRPr lang="zh-CN" altLang="en-US" sz="800"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625" name="文本框 1952"/>
          <p:cNvSpPr txBox="1"/>
          <p:nvPr/>
        </p:nvSpPr>
        <p:spPr>
          <a:xfrm>
            <a:off x="6725020" y="1931527"/>
            <a:ext cx="1240640" cy="284693"/>
          </a:xfrm>
          <a:prstGeom prst="rect">
            <a:avLst/>
          </a:prstGeom>
          <a:noFill/>
        </p:spPr>
        <p:txBody>
          <a:bodyPr wrap="square" lIns="68580" tIns="34290" rIns="68580" bIns="34290" rtlCol="0">
            <a:spAutoFit/>
          </a:bodyPr>
          <a:lstStyle/>
          <a:p>
            <a:r>
              <a:rPr lang="zh-CN" altLang="en-US" sz="1400" dirty="0">
                <a:latin typeface="方正正中黑简体" panose="02000000000000000000" pitchFamily="2" charset="-122"/>
                <a:ea typeface="方正正中黑简体" panose="02000000000000000000" pitchFamily="2" charset="-122"/>
              </a:rPr>
              <a:t>在此添加标题</a:t>
            </a:r>
          </a:p>
        </p:txBody>
      </p:sp>
      <p:sp>
        <p:nvSpPr>
          <p:cNvPr id="626" name="文本框 1953"/>
          <p:cNvSpPr txBox="1"/>
          <p:nvPr/>
        </p:nvSpPr>
        <p:spPr>
          <a:xfrm>
            <a:off x="6738173" y="2231716"/>
            <a:ext cx="1227487" cy="561692"/>
          </a:xfrm>
          <a:prstGeom prst="rect">
            <a:avLst/>
          </a:prstGeom>
          <a:noFill/>
        </p:spPr>
        <p:txBody>
          <a:bodyPr wrap="square" lIns="68580" tIns="34290" rIns="68580" bIns="34290" rtlCol="0">
            <a:spAutoFit/>
          </a:bodyPr>
          <a:lstStyle/>
          <a:p>
            <a:pPr algn="just"/>
            <a:r>
              <a:rPr lang="zh-CN" altLang="en-US" sz="800" dirty="0">
                <a:solidFill>
                  <a:prstClr val="black">
                    <a:lumMod val="65000"/>
                    <a:lumOff val="35000"/>
                  </a:prstClr>
                </a:solidFill>
                <a:latin typeface="微软雅黑" panose="020B0503020204020204" pitchFamily="34" charset="-122"/>
                <a:ea typeface="微软雅黑" panose="020B0503020204020204" pitchFamily="34" charset="-122"/>
              </a:rPr>
              <a:t>替换你的文字替换你的文字替换你的文字替换你的文字替换你的文字</a:t>
            </a:r>
          </a:p>
          <a:p>
            <a:pPr algn="just"/>
            <a:endParaRPr lang="zh-CN" altLang="en-US" sz="800" dirty="0">
              <a:solidFill>
                <a:prstClr val="black">
                  <a:lumMod val="65000"/>
                  <a:lumOff val="35000"/>
                </a:prstClr>
              </a:solidFill>
              <a:latin typeface="微软雅黑" panose="020B0503020204020204" pitchFamily="34" charset="-122"/>
              <a:ea typeface="微软雅黑" panose="020B0503020204020204" pitchFamily="34" charset="-122"/>
            </a:endParaRPr>
          </a:p>
        </p:txBody>
      </p:sp>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15"/>
                                        </p:tgtEl>
                                        <p:attrNameLst>
                                          <p:attrName>style.visibility</p:attrName>
                                        </p:attrNameLst>
                                      </p:cBhvr>
                                      <p:to>
                                        <p:strVal val="visible"/>
                                      </p:to>
                                    </p:set>
                                    <p:animEffect transition="in" filter="wipe(left)">
                                      <p:cBhvr>
                                        <p:cTn id="7" dur="300"/>
                                        <p:tgtEl>
                                          <p:spTgt spid="61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16"/>
                                        </p:tgtEl>
                                        <p:attrNameLst>
                                          <p:attrName>style.visibility</p:attrName>
                                        </p:attrNameLst>
                                      </p:cBhvr>
                                      <p:to>
                                        <p:strVal val="visible"/>
                                      </p:to>
                                    </p:set>
                                    <p:animEffect transition="in" filter="wipe(down)">
                                      <p:cBhvr>
                                        <p:cTn id="11" dur="300"/>
                                        <p:tgtEl>
                                          <p:spTgt spid="616"/>
                                        </p:tgtEl>
                                      </p:cBhvr>
                                    </p:animEffect>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617"/>
                                        </p:tgtEl>
                                        <p:attrNameLst>
                                          <p:attrName>style.visibility</p:attrName>
                                        </p:attrNameLst>
                                      </p:cBhvr>
                                      <p:to>
                                        <p:strVal val="visible"/>
                                      </p:to>
                                    </p:set>
                                    <p:anim calcmode="lin" valueType="num">
                                      <p:cBhvr additive="base">
                                        <p:cTn id="15" dur="500"/>
                                        <p:tgtEl>
                                          <p:spTgt spid="617"/>
                                        </p:tgtEl>
                                        <p:attrNameLst>
                                          <p:attrName>ppt_x</p:attrName>
                                        </p:attrNameLst>
                                      </p:cBhvr>
                                      <p:tavLst>
                                        <p:tav tm="0">
                                          <p:val>
                                            <p:strVal val="#ppt_x-#ppt_w*1.125000"/>
                                          </p:val>
                                        </p:tav>
                                        <p:tav tm="100000">
                                          <p:val>
                                            <p:strVal val="#ppt_x"/>
                                          </p:val>
                                        </p:tav>
                                      </p:tavLst>
                                    </p:anim>
                                    <p:animEffect transition="in" filter="wipe(right)">
                                      <p:cBhvr>
                                        <p:cTn id="16" dur="500"/>
                                        <p:tgtEl>
                                          <p:spTgt spid="617"/>
                                        </p:tgtEl>
                                      </p:cBhvr>
                                    </p:animEffect>
                                  </p:childTnLst>
                                </p:cTn>
                              </p:par>
                              <p:par>
                                <p:cTn id="17" presetID="12" presetClass="entr" presetSubtype="8" fill="hold" nodeType="withEffect">
                                  <p:stCondLst>
                                    <p:cond delay="0"/>
                                  </p:stCondLst>
                                  <p:childTnLst>
                                    <p:set>
                                      <p:cBhvr>
                                        <p:cTn id="18" dur="1" fill="hold">
                                          <p:stCondLst>
                                            <p:cond delay="0"/>
                                          </p:stCondLst>
                                        </p:cTn>
                                        <p:tgtEl>
                                          <p:spTgt spid="619"/>
                                        </p:tgtEl>
                                        <p:attrNameLst>
                                          <p:attrName>style.visibility</p:attrName>
                                        </p:attrNameLst>
                                      </p:cBhvr>
                                      <p:to>
                                        <p:strVal val="visible"/>
                                      </p:to>
                                    </p:set>
                                    <p:anim calcmode="lin" valueType="num">
                                      <p:cBhvr additive="base">
                                        <p:cTn id="19" dur="500"/>
                                        <p:tgtEl>
                                          <p:spTgt spid="619"/>
                                        </p:tgtEl>
                                        <p:attrNameLst>
                                          <p:attrName>ppt_x</p:attrName>
                                        </p:attrNameLst>
                                      </p:cBhvr>
                                      <p:tavLst>
                                        <p:tav tm="0">
                                          <p:val>
                                            <p:strVal val="#ppt_x-#ppt_w*1.125000"/>
                                          </p:val>
                                        </p:tav>
                                        <p:tav tm="100000">
                                          <p:val>
                                            <p:strVal val="#ppt_x"/>
                                          </p:val>
                                        </p:tav>
                                      </p:tavLst>
                                    </p:anim>
                                    <p:animEffect transition="in" filter="wipe(right)">
                                      <p:cBhvr>
                                        <p:cTn id="20" dur="500"/>
                                        <p:tgtEl>
                                          <p:spTgt spid="619"/>
                                        </p:tgtEl>
                                      </p:cBhvr>
                                    </p:animEffect>
                                  </p:childTnLst>
                                </p:cTn>
                              </p:par>
                              <p:par>
                                <p:cTn id="21" presetID="22" presetClass="entr" presetSubtype="8" fill="hold" nodeType="withEffect">
                                  <p:stCondLst>
                                    <p:cond delay="0"/>
                                  </p:stCondLst>
                                  <p:childTnLst>
                                    <p:set>
                                      <p:cBhvr>
                                        <p:cTn id="22" dur="1" fill="hold">
                                          <p:stCondLst>
                                            <p:cond delay="0"/>
                                          </p:stCondLst>
                                        </p:cTn>
                                        <p:tgtEl>
                                          <p:spTgt spid="614"/>
                                        </p:tgtEl>
                                        <p:attrNameLst>
                                          <p:attrName>style.visibility</p:attrName>
                                        </p:attrNameLst>
                                      </p:cBhvr>
                                      <p:to>
                                        <p:strVal val="visible"/>
                                      </p:to>
                                    </p:set>
                                    <p:animEffect transition="in" filter="wipe(left)">
                                      <p:cBhvr>
                                        <p:cTn id="23" dur="300"/>
                                        <p:tgtEl>
                                          <p:spTgt spid="614"/>
                                        </p:tgtEl>
                                      </p:cBhvr>
                                    </p:animEffect>
                                  </p:childTnLst>
                                </p:cTn>
                              </p:par>
                            </p:childTnLst>
                          </p:cTn>
                        </p:par>
                        <p:par>
                          <p:cTn id="24" fill="hold">
                            <p:stCondLst>
                              <p:cond delay="1500"/>
                            </p:stCondLst>
                            <p:childTnLst>
                              <p:par>
                                <p:cTn id="25" presetID="2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wipe(left)">
                                      <p:cBhvr>
                                        <p:cTn id="27" dur="500"/>
                                        <p:tgtEl>
                                          <p:spTgt spid="49"/>
                                        </p:tgtEl>
                                      </p:cBhvr>
                                    </p:animEffect>
                                  </p:childTnLst>
                                </p:cTn>
                              </p:par>
                              <p:par>
                                <p:cTn id="28" presetID="22" presetClass="entr" presetSubtype="8" fill="hold" nodeType="withEffect">
                                  <p:stCondLst>
                                    <p:cond delay="0"/>
                                  </p:stCondLst>
                                  <p:childTnLst>
                                    <p:set>
                                      <p:cBhvr>
                                        <p:cTn id="29" dur="1" fill="hold">
                                          <p:stCondLst>
                                            <p:cond delay="0"/>
                                          </p:stCondLst>
                                        </p:cTn>
                                        <p:tgtEl>
                                          <p:spTgt spid="86"/>
                                        </p:tgtEl>
                                        <p:attrNameLst>
                                          <p:attrName>style.visibility</p:attrName>
                                        </p:attrNameLst>
                                      </p:cBhvr>
                                      <p:to>
                                        <p:strVal val="visible"/>
                                      </p:to>
                                    </p:set>
                                    <p:animEffect transition="in" filter="wipe(left)">
                                      <p:cBhvr>
                                        <p:cTn id="30" dur="500"/>
                                        <p:tgtEl>
                                          <p:spTgt spid="86"/>
                                        </p:tgtEl>
                                      </p:cBhvr>
                                    </p:animEffect>
                                  </p:childTnLst>
                                </p:cTn>
                              </p:par>
                              <p:par>
                                <p:cTn id="31" presetID="10" presetClass="entr" presetSubtype="0" fill="hold" nodeType="withEffect">
                                  <p:stCondLst>
                                    <p:cond delay="0"/>
                                  </p:stCondLst>
                                  <p:childTnLst>
                                    <p:set>
                                      <p:cBhvr>
                                        <p:cTn id="32" dur="1" fill="hold">
                                          <p:stCondLst>
                                            <p:cond delay="0"/>
                                          </p:stCondLst>
                                        </p:cTn>
                                        <p:tgtEl>
                                          <p:spTgt spid="147"/>
                                        </p:tgtEl>
                                        <p:attrNameLst>
                                          <p:attrName>style.visibility</p:attrName>
                                        </p:attrNameLst>
                                      </p:cBhvr>
                                      <p:to>
                                        <p:strVal val="visible"/>
                                      </p:to>
                                    </p:set>
                                    <p:animEffect transition="in" filter="fade">
                                      <p:cBhvr>
                                        <p:cTn id="33" dur="500"/>
                                        <p:tgtEl>
                                          <p:spTgt spid="147"/>
                                        </p:tgtEl>
                                      </p:cBhvr>
                                    </p:animEffect>
                                  </p:childTnLst>
                                </p:cTn>
                              </p:par>
                            </p:childTnLst>
                          </p:cTn>
                        </p:par>
                        <p:par>
                          <p:cTn id="34" fill="hold">
                            <p:stCondLst>
                              <p:cond delay="2000"/>
                            </p:stCondLst>
                            <p:childTnLst>
                              <p:par>
                                <p:cTn id="35" presetID="22" presetClass="entr" presetSubtype="8" fill="hold" nodeType="afterEffect">
                                  <p:stCondLst>
                                    <p:cond delay="0"/>
                                  </p:stCondLst>
                                  <p:childTnLst>
                                    <p:set>
                                      <p:cBhvr>
                                        <p:cTn id="36" dur="1" fill="hold">
                                          <p:stCondLst>
                                            <p:cond delay="0"/>
                                          </p:stCondLst>
                                        </p:cTn>
                                        <p:tgtEl>
                                          <p:spTgt spid="606"/>
                                        </p:tgtEl>
                                        <p:attrNameLst>
                                          <p:attrName>style.visibility</p:attrName>
                                        </p:attrNameLst>
                                      </p:cBhvr>
                                      <p:to>
                                        <p:strVal val="visible"/>
                                      </p:to>
                                    </p:set>
                                    <p:animEffect transition="in" filter="wipe(left)">
                                      <p:cBhvr>
                                        <p:cTn id="37" dur="500"/>
                                        <p:tgtEl>
                                          <p:spTgt spid="606"/>
                                        </p:tgtEl>
                                      </p:cBhvr>
                                    </p:animEffect>
                                  </p:childTnLst>
                                </p:cTn>
                              </p:par>
                            </p:childTnLst>
                          </p:cTn>
                        </p:par>
                        <p:par>
                          <p:cTn id="38" fill="hold">
                            <p:stCondLst>
                              <p:cond delay="2500"/>
                            </p:stCondLst>
                            <p:childTnLst>
                              <p:par>
                                <p:cTn id="39" presetID="22" presetClass="entr" presetSubtype="2" fill="hold" nodeType="afterEffect">
                                  <p:stCondLst>
                                    <p:cond delay="0"/>
                                  </p:stCondLst>
                                  <p:childTnLst>
                                    <p:set>
                                      <p:cBhvr>
                                        <p:cTn id="40" dur="1" fill="hold">
                                          <p:stCondLst>
                                            <p:cond delay="0"/>
                                          </p:stCondLst>
                                        </p:cTn>
                                        <p:tgtEl>
                                          <p:spTgt spid="89"/>
                                        </p:tgtEl>
                                        <p:attrNameLst>
                                          <p:attrName>style.visibility</p:attrName>
                                        </p:attrNameLst>
                                      </p:cBhvr>
                                      <p:to>
                                        <p:strVal val="visible"/>
                                      </p:to>
                                    </p:set>
                                    <p:animEffect transition="in" filter="wipe(right)">
                                      <p:cBhvr>
                                        <p:cTn id="41" dur="500"/>
                                        <p:tgtEl>
                                          <p:spTgt spid="89"/>
                                        </p:tgtEl>
                                      </p:cBhvr>
                                    </p:animEffect>
                                  </p:childTnLst>
                                </p:cTn>
                              </p:par>
                              <p:par>
                                <p:cTn id="42" presetID="22" presetClass="entr" presetSubtype="2" fill="hold" grpId="0" nodeType="withEffect">
                                  <p:stCondLst>
                                    <p:cond delay="0"/>
                                  </p:stCondLst>
                                  <p:childTnLst>
                                    <p:set>
                                      <p:cBhvr>
                                        <p:cTn id="43" dur="1" fill="hold">
                                          <p:stCondLst>
                                            <p:cond delay="0"/>
                                          </p:stCondLst>
                                        </p:cTn>
                                        <p:tgtEl>
                                          <p:spTgt spid="46"/>
                                        </p:tgtEl>
                                        <p:attrNameLst>
                                          <p:attrName>style.visibility</p:attrName>
                                        </p:attrNameLst>
                                      </p:cBhvr>
                                      <p:to>
                                        <p:strVal val="visible"/>
                                      </p:to>
                                    </p:set>
                                    <p:animEffect transition="in" filter="wipe(right)">
                                      <p:cBhvr>
                                        <p:cTn id="44" dur="500"/>
                                        <p:tgtEl>
                                          <p:spTgt spid="46"/>
                                        </p:tgtEl>
                                      </p:cBhvr>
                                    </p:animEffect>
                                  </p:childTnLst>
                                </p:cTn>
                              </p:par>
                              <p:par>
                                <p:cTn id="45" presetID="22" presetClass="entr" presetSubtype="2" fill="hold" nodeType="withEffect">
                                  <p:stCondLst>
                                    <p:cond delay="0"/>
                                  </p:stCondLst>
                                  <p:childTnLst>
                                    <p:set>
                                      <p:cBhvr>
                                        <p:cTn id="46" dur="1" fill="hold">
                                          <p:stCondLst>
                                            <p:cond delay="0"/>
                                          </p:stCondLst>
                                        </p:cTn>
                                        <p:tgtEl>
                                          <p:spTgt spid="98"/>
                                        </p:tgtEl>
                                        <p:attrNameLst>
                                          <p:attrName>style.visibility</p:attrName>
                                        </p:attrNameLst>
                                      </p:cBhvr>
                                      <p:to>
                                        <p:strVal val="visible"/>
                                      </p:to>
                                    </p:set>
                                    <p:animEffect transition="in" filter="wipe(right)">
                                      <p:cBhvr>
                                        <p:cTn id="47" dur="500"/>
                                        <p:tgtEl>
                                          <p:spTgt spid="98"/>
                                        </p:tgtEl>
                                      </p:cBhvr>
                                    </p:animEffect>
                                  </p:childTnLst>
                                </p:cTn>
                              </p:par>
                            </p:childTnLst>
                          </p:cTn>
                        </p:par>
                        <p:par>
                          <p:cTn id="48" fill="hold">
                            <p:stCondLst>
                              <p:cond delay="3000"/>
                            </p:stCondLst>
                            <p:childTnLst>
                              <p:par>
                                <p:cTn id="49" presetID="22" presetClass="entr" presetSubtype="2" fill="hold" nodeType="afterEffect">
                                  <p:stCondLst>
                                    <p:cond delay="0"/>
                                  </p:stCondLst>
                                  <p:childTnLst>
                                    <p:set>
                                      <p:cBhvr>
                                        <p:cTn id="50" dur="1" fill="hold">
                                          <p:stCondLst>
                                            <p:cond delay="0"/>
                                          </p:stCondLst>
                                        </p:cTn>
                                        <p:tgtEl>
                                          <p:spTgt spid="603"/>
                                        </p:tgtEl>
                                        <p:attrNameLst>
                                          <p:attrName>style.visibility</p:attrName>
                                        </p:attrNameLst>
                                      </p:cBhvr>
                                      <p:to>
                                        <p:strVal val="visible"/>
                                      </p:to>
                                    </p:set>
                                    <p:animEffect transition="in" filter="wipe(right)">
                                      <p:cBhvr>
                                        <p:cTn id="51" dur="500"/>
                                        <p:tgtEl>
                                          <p:spTgt spid="603"/>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wipe(left)">
                                      <p:cBhvr>
                                        <p:cTn id="55" dur="500"/>
                                        <p:tgtEl>
                                          <p:spTgt spid="30"/>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29"/>
                                        </p:tgtEl>
                                        <p:attrNameLst>
                                          <p:attrName>style.visibility</p:attrName>
                                        </p:attrNameLst>
                                      </p:cBhvr>
                                      <p:to>
                                        <p:strVal val="visible"/>
                                      </p:to>
                                    </p:set>
                                    <p:animEffect transition="in" filter="wipe(left)">
                                      <p:cBhvr>
                                        <p:cTn id="58" dur="500"/>
                                        <p:tgtEl>
                                          <p:spTgt spid="29"/>
                                        </p:tgtEl>
                                      </p:cBhvr>
                                    </p:animEffect>
                                  </p:childTnLst>
                                </p:cTn>
                              </p:par>
                              <p:par>
                                <p:cTn id="59" presetID="22" presetClass="entr" presetSubtype="8" fill="hold" nodeType="withEffect">
                                  <p:stCondLst>
                                    <p:cond delay="0"/>
                                  </p:stCondLst>
                                  <p:childTnLst>
                                    <p:set>
                                      <p:cBhvr>
                                        <p:cTn id="60" dur="1" fill="hold">
                                          <p:stCondLst>
                                            <p:cond delay="0"/>
                                          </p:stCondLst>
                                        </p:cTn>
                                        <p:tgtEl>
                                          <p:spTgt spid="301"/>
                                        </p:tgtEl>
                                        <p:attrNameLst>
                                          <p:attrName>style.visibility</p:attrName>
                                        </p:attrNameLst>
                                      </p:cBhvr>
                                      <p:to>
                                        <p:strVal val="visible"/>
                                      </p:to>
                                    </p:set>
                                    <p:animEffect transition="in" filter="wipe(left)">
                                      <p:cBhvr>
                                        <p:cTn id="61" dur="500"/>
                                        <p:tgtEl>
                                          <p:spTgt spid="301"/>
                                        </p:tgtEl>
                                      </p:cBhvr>
                                    </p:animEffect>
                                  </p:childTnLst>
                                </p:cTn>
                              </p:par>
                              <p:par>
                                <p:cTn id="62" presetID="22" presetClass="entr" presetSubtype="8" fill="hold" nodeType="withEffect">
                                  <p:stCondLst>
                                    <p:cond delay="0"/>
                                  </p:stCondLst>
                                  <p:childTnLst>
                                    <p:set>
                                      <p:cBhvr>
                                        <p:cTn id="63" dur="1" fill="hold">
                                          <p:stCondLst>
                                            <p:cond delay="0"/>
                                          </p:stCondLst>
                                        </p:cTn>
                                        <p:tgtEl>
                                          <p:spTgt spid="95"/>
                                        </p:tgtEl>
                                        <p:attrNameLst>
                                          <p:attrName>style.visibility</p:attrName>
                                        </p:attrNameLst>
                                      </p:cBhvr>
                                      <p:to>
                                        <p:strVal val="visible"/>
                                      </p:to>
                                    </p:set>
                                    <p:animEffect transition="in" filter="wipe(left)">
                                      <p:cBhvr>
                                        <p:cTn id="64" dur="500"/>
                                        <p:tgtEl>
                                          <p:spTgt spid="95"/>
                                        </p:tgtEl>
                                      </p:cBhvr>
                                    </p:animEffect>
                                  </p:childTnLst>
                                </p:cTn>
                              </p:par>
                            </p:childTnLst>
                          </p:cTn>
                        </p:par>
                        <p:par>
                          <p:cTn id="65" fill="hold">
                            <p:stCondLst>
                              <p:cond delay="4000"/>
                            </p:stCondLst>
                            <p:childTnLst>
                              <p:par>
                                <p:cTn id="66" presetID="22" presetClass="entr" presetSubtype="8" fill="hold" nodeType="afterEffect">
                                  <p:stCondLst>
                                    <p:cond delay="0"/>
                                  </p:stCondLst>
                                  <p:childTnLst>
                                    <p:set>
                                      <p:cBhvr>
                                        <p:cTn id="67" dur="1" fill="hold">
                                          <p:stCondLst>
                                            <p:cond delay="0"/>
                                          </p:stCondLst>
                                        </p:cTn>
                                        <p:tgtEl>
                                          <p:spTgt spid="609"/>
                                        </p:tgtEl>
                                        <p:attrNameLst>
                                          <p:attrName>style.visibility</p:attrName>
                                        </p:attrNameLst>
                                      </p:cBhvr>
                                      <p:to>
                                        <p:strVal val="visible"/>
                                      </p:to>
                                    </p:set>
                                    <p:animEffect transition="in" filter="wipe(left)">
                                      <p:cBhvr>
                                        <p:cTn id="68" dur="500"/>
                                        <p:tgtEl>
                                          <p:spTgt spid="609"/>
                                        </p:tgtEl>
                                      </p:cBhvr>
                                    </p:animEffect>
                                  </p:childTnLst>
                                </p:cTn>
                              </p:par>
                            </p:childTnLst>
                          </p:cTn>
                        </p:par>
                        <p:par>
                          <p:cTn id="69" fill="hold">
                            <p:stCondLst>
                              <p:cond delay="4500"/>
                            </p:stCondLst>
                            <p:childTnLst>
                              <p:par>
                                <p:cTn id="70" presetID="22" presetClass="entr" presetSubtype="4" fill="hold" grpId="0" nodeType="after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wipe(down)">
                                      <p:cBhvr>
                                        <p:cTn id="72" dur="500"/>
                                        <p:tgtEl>
                                          <p:spTgt spid="13"/>
                                        </p:tgtEl>
                                      </p:cBhvr>
                                    </p:animEffect>
                                  </p:childTnLst>
                                </p:cTn>
                              </p:par>
                              <p:par>
                                <p:cTn id="73" presetID="22" presetClass="entr" presetSubtype="4" fill="hold" nodeType="withEffect">
                                  <p:stCondLst>
                                    <p:cond delay="0"/>
                                  </p:stCondLst>
                                  <p:childTnLst>
                                    <p:set>
                                      <p:cBhvr>
                                        <p:cTn id="74" dur="1" fill="hold">
                                          <p:stCondLst>
                                            <p:cond delay="0"/>
                                          </p:stCondLst>
                                        </p:cTn>
                                        <p:tgtEl>
                                          <p:spTgt spid="92"/>
                                        </p:tgtEl>
                                        <p:attrNameLst>
                                          <p:attrName>style.visibility</p:attrName>
                                        </p:attrNameLst>
                                      </p:cBhvr>
                                      <p:to>
                                        <p:strVal val="visible"/>
                                      </p:to>
                                    </p:set>
                                    <p:animEffect transition="in" filter="wipe(down)">
                                      <p:cBhvr>
                                        <p:cTn id="75" dur="500"/>
                                        <p:tgtEl>
                                          <p:spTgt spid="92"/>
                                        </p:tgtEl>
                                      </p:cBhvr>
                                    </p:animEffect>
                                  </p:childTnLst>
                                </p:cTn>
                              </p:par>
                              <p:par>
                                <p:cTn id="76" presetID="22" presetClass="entr" presetSubtype="4" fill="hold" nodeType="withEffect">
                                  <p:stCondLst>
                                    <p:cond delay="0"/>
                                  </p:stCondLst>
                                  <p:childTnLst>
                                    <p:set>
                                      <p:cBhvr>
                                        <p:cTn id="77" dur="1" fill="hold">
                                          <p:stCondLst>
                                            <p:cond delay="0"/>
                                          </p:stCondLst>
                                        </p:cTn>
                                        <p:tgtEl>
                                          <p:spTgt spid="424"/>
                                        </p:tgtEl>
                                        <p:attrNameLst>
                                          <p:attrName>style.visibility</p:attrName>
                                        </p:attrNameLst>
                                      </p:cBhvr>
                                      <p:to>
                                        <p:strVal val="visible"/>
                                      </p:to>
                                    </p:set>
                                    <p:animEffect transition="in" filter="wipe(down)">
                                      <p:cBhvr>
                                        <p:cTn id="78" dur="500"/>
                                        <p:tgtEl>
                                          <p:spTgt spid="424"/>
                                        </p:tgtEl>
                                      </p:cBhvr>
                                    </p:animEffect>
                                  </p:childTnLst>
                                </p:cTn>
                              </p:par>
                              <p:par>
                                <p:cTn id="79" presetID="22" presetClass="entr" presetSubtype="4" fill="hold" grpId="0" nodeType="with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wipe(down)">
                                      <p:cBhvr>
                                        <p:cTn id="81" dur="500"/>
                                        <p:tgtEl>
                                          <p:spTgt spid="12"/>
                                        </p:tgtEl>
                                      </p:cBhvr>
                                    </p:animEffect>
                                  </p:childTnLst>
                                </p:cTn>
                              </p:par>
                            </p:childTnLst>
                          </p:cTn>
                        </p:par>
                        <p:par>
                          <p:cTn id="82" fill="hold">
                            <p:stCondLst>
                              <p:cond delay="5000"/>
                            </p:stCondLst>
                            <p:childTnLst>
                              <p:par>
                                <p:cTn id="83" presetID="22" presetClass="entr" presetSubtype="4" fill="hold" grpId="0" nodeType="afterEffect">
                                  <p:stCondLst>
                                    <p:cond delay="0"/>
                                  </p:stCondLst>
                                  <p:childTnLst>
                                    <p:set>
                                      <p:cBhvr>
                                        <p:cTn id="84" dur="1" fill="hold">
                                          <p:stCondLst>
                                            <p:cond delay="0"/>
                                          </p:stCondLst>
                                        </p:cTn>
                                        <p:tgtEl>
                                          <p:spTgt spid="4"/>
                                        </p:tgtEl>
                                        <p:attrNameLst>
                                          <p:attrName>style.visibility</p:attrName>
                                        </p:attrNameLst>
                                      </p:cBhvr>
                                      <p:to>
                                        <p:strVal val="visible"/>
                                      </p:to>
                                    </p:set>
                                    <p:animEffect transition="in" filter="wipe(down)">
                                      <p:cBhvr>
                                        <p:cTn id="85" dur="500"/>
                                        <p:tgtEl>
                                          <p:spTgt spid="4"/>
                                        </p:tgtEl>
                                      </p:cBhvr>
                                    </p:animEffect>
                                  </p:childTnLst>
                                </p:cTn>
                              </p:par>
                              <p:par>
                                <p:cTn id="86" presetID="22" presetClass="entr" presetSubtype="4" fill="hold" grpId="0" nodeType="withEffect">
                                  <p:stCondLst>
                                    <p:cond delay="0"/>
                                  </p:stCondLst>
                                  <p:childTnLst>
                                    <p:set>
                                      <p:cBhvr>
                                        <p:cTn id="87" dur="1" fill="hold">
                                          <p:stCondLst>
                                            <p:cond delay="0"/>
                                          </p:stCondLst>
                                        </p:cTn>
                                        <p:tgtEl>
                                          <p:spTgt spid="5"/>
                                        </p:tgtEl>
                                        <p:attrNameLst>
                                          <p:attrName>style.visibility</p:attrName>
                                        </p:attrNameLst>
                                      </p:cBhvr>
                                      <p:to>
                                        <p:strVal val="visible"/>
                                      </p:to>
                                    </p:set>
                                    <p:animEffect transition="in" filter="wipe(down)">
                                      <p:cBhvr>
                                        <p:cTn id="88" dur="500"/>
                                        <p:tgtEl>
                                          <p:spTgt spid="5"/>
                                        </p:tgtEl>
                                      </p:cBhvr>
                                    </p:animEffect>
                                  </p:childTnLst>
                                </p:cTn>
                              </p:par>
                              <p:par>
                                <p:cTn id="89" presetID="22" presetClass="entr" presetSubtype="4" fill="hold" grpId="0" nodeType="with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wipe(down)">
                                      <p:cBhvr>
                                        <p:cTn id="91" dur="500"/>
                                        <p:tgtEl>
                                          <p:spTgt spid="6"/>
                                        </p:tgtEl>
                                      </p:cBhvr>
                                    </p:animEffect>
                                  </p:childTnLst>
                                </p:cTn>
                              </p:par>
                              <p:par>
                                <p:cTn id="92" presetID="22" presetClass="entr" presetSubtype="4" fill="hold" grpId="0" nodeType="withEffect">
                                  <p:stCondLst>
                                    <p:cond delay="0"/>
                                  </p:stCondLst>
                                  <p:childTnLst>
                                    <p:set>
                                      <p:cBhvr>
                                        <p:cTn id="93" dur="1" fill="hold">
                                          <p:stCondLst>
                                            <p:cond delay="0"/>
                                          </p:stCondLst>
                                        </p:cTn>
                                        <p:tgtEl>
                                          <p:spTgt spid="7"/>
                                        </p:tgtEl>
                                        <p:attrNameLst>
                                          <p:attrName>style.visibility</p:attrName>
                                        </p:attrNameLst>
                                      </p:cBhvr>
                                      <p:to>
                                        <p:strVal val="visible"/>
                                      </p:to>
                                    </p:set>
                                    <p:animEffect transition="in" filter="wipe(down)">
                                      <p:cBhvr>
                                        <p:cTn id="94" dur="500"/>
                                        <p:tgtEl>
                                          <p:spTgt spid="7"/>
                                        </p:tgtEl>
                                      </p:cBhvr>
                                    </p:animEffect>
                                  </p:childTnLst>
                                </p:cTn>
                              </p:par>
                              <p:par>
                                <p:cTn id="95" presetID="22" presetClass="entr" presetSubtype="4" fill="hold" grpId="0" nodeType="withEffect">
                                  <p:stCondLst>
                                    <p:cond delay="0"/>
                                  </p:stCondLst>
                                  <p:childTnLst>
                                    <p:set>
                                      <p:cBhvr>
                                        <p:cTn id="96" dur="1" fill="hold">
                                          <p:stCondLst>
                                            <p:cond delay="0"/>
                                          </p:stCondLst>
                                        </p:cTn>
                                        <p:tgtEl>
                                          <p:spTgt spid="8"/>
                                        </p:tgtEl>
                                        <p:attrNameLst>
                                          <p:attrName>style.visibility</p:attrName>
                                        </p:attrNameLst>
                                      </p:cBhvr>
                                      <p:to>
                                        <p:strVal val="visible"/>
                                      </p:to>
                                    </p:set>
                                    <p:animEffect transition="in" filter="wipe(down)">
                                      <p:cBhvr>
                                        <p:cTn id="97" dur="500"/>
                                        <p:tgtEl>
                                          <p:spTgt spid="8"/>
                                        </p:tgtEl>
                                      </p:cBhvr>
                                    </p:animEffect>
                                  </p:childTnLst>
                                </p:cTn>
                              </p:par>
                              <p:par>
                                <p:cTn id="98" presetID="22" presetClass="entr" presetSubtype="4" fill="hold" grpId="0" nodeType="withEffect">
                                  <p:stCondLst>
                                    <p:cond delay="0"/>
                                  </p:stCondLst>
                                  <p:childTnLst>
                                    <p:set>
                                      <p:cBhvr>
                                        <p:cTn id="99" dur="1" fill="hold">
                                          <p:stCondLst>
                                            <p:cond delay="0"/>
                                          </p:stCondLst>
                                        </p:cTn>
                                        <p:tgtEl>
                                          <p:spTgt spid="9"/>
                                        </p:tgtEl>
                                        <p:attrNameLst>
                                          <p:attrName>style.visibility</p:attrName>
                                        </p:attrNameLst>
                                      </p:cBhvr>
                                      <p:to>
                                        <p:strVal val="visible"/>
                                      </p:to>
                                    </p:set>
                                    <p:animEffect transition="in" filter="wipe(down)">
                                      <p:cBhvr>
                                        <p:cTn id="100" dur="500"/>
                                        <p:tgtEl>
                                          <p:spTgt spid="9"/>
                                        </p:tgtEl>
                                      </p:cBhvr>
                                    </p:animEffect>
                                  </p:childTnLst>
                                </p:cTn>
                              </p:par>
                              <p:par>
                                <p:cTn id="101" presetID="22" presetClass="entr" presetSubtype="4" fill="hold" grpId="0" nodeType="withEffect">
                                  <p:stCondLst>
                                    <p:cond delay="0"/>
                                  </p:stCondLst>
                                  <p:childTnLst>
                                    <p:set>
                                      <p:cBhvr>
                                        <p:cTn id="102" dur="1" fill="hold">
                                          <p:stCondLst>
                                            <p:cond delay="0"/>
                                          </p:stCondLst>
                                        </p:cTn>
                                        <p:tgtEl>
                                          <p:spTgt spid="10"/>
                                        </p:tgtEl>
                                        <p:attrNameLst>
                                          <p:attrName>style.visibility</p:attrName>
                                        </p:attrNameLst>
                                      </p:cBhvr>
                                      <p:to>
                                        <p:strVal val="visible"/>
                                      </p:to>
                                    </p:set>
                                    <p:animEffect transition="in" filter="wipe(down)">
                                      <p:cBhvr>
                                        <p:cTn id="103" dur="500"/>
                                        <p:tgtEl>
                                          <p:spTgt spid="10"/>
                                        </p:tgtEl>
                                      </p:cBhvr>
                                    </p:animEffect>
                                  </p:childTnLst>
                                </p:cTn>
                              </p:par>
                              <p:par>
                                <p:cTn id="104" presetID="22" presetClass="entr" presetSubtype="4" fill="hold" grpId="0" nodeType="withEffect">
                                  <p:stCondLst>
                                    <p:cond delay="0"/>
                                  </p:stCondLst>
                                  <p:childTnLst>
                                    <p:set>
                                      <p:cBhvr>
                                        <p:cTn id="105" dur="1" fill="hold">
                                          <p:stCondLst>
                                            <p:cond delay="0"/>
                                          </p:stCondLst>
                                        </p:cTn>
                                        <p:tgtEl>
                                          <p:spTgt spid="11"/>
                                        </p:tgtEl>
                                        <p:attrNameLst>
                                          <p:attrName>style.visibility</p:attrName>
                                        </p:attrNameLst>
                                      </p:cBhvr>
                                      <p:to>
                                        <p:strVal val="visible"/>
                                      </p:to>
                                    </p:set>
                                    <p:animEffect transition="in" filter="wipe(down)">
                                      <p:cBhvr>
                                        <p:cTn id="106" dur="500"/>
                                        <p:tgtEl>
                                          <p:spTgt spid="11"/>
                                        </p:tgtEl>
                                      </p:cBhvr>
                                    </p:animEffect>
                                  </p:childTnLst>
                                </p:cTn>
                              </p:par>
                            </p:childTnLst>
                          </p:cTn>
                        </p:par>
                        <p:par>
                          <p:cTn id="107" fill="hold">
                            <p:stCondLst>
                              <p:cond delay="5500"/>
                            </p:stCondLst>
                            <p:childTnLst>
                              <p:par>
                                <p:cTn id="108" presetID="42" presetClass="entr" presetSubtype="0" fill="hold" grpId="0" nodeType="afterEffect">
                                  <p:stCondLst>
                                    <p:cond delay="0"/>
                                  </p:stCondLst>
                                  <p:childTnLst>
                                    <p:set>
                                      <p:cBhvr>
                                        <p:cTn id="109" dur="1" fill="hold">
                                          <p:stCondLst>
                                            <p:cond delay="0"/>
                                          </p:stCondLst>
                                        </p:cTn>
                                        <p:tgtEl>
                                          <p:spTgt spid="587"/>
                                        </p:tgtEl>
                                        <p:attrNameLst>
                                          <p:attrName>style.visibility</p:attrName>
                                        </p:attrNameLst>
                                      </p:cBhvr>
                                      <p:to>
                                        <p:strVal val="visible"/>
                                      </p:to>
                                    </p:set>
                                    <p:animEffect transition="in" filter="fade">
                                      <p:cBhvr>
                                        <p:cTn id="110" dur="1000"/>
                                        <p:tgtEl>
                                          <p:spTgt spid="587"/>
                                        </p:tgtEl>
                                      </p:cBhvr>
                                    </p:animEffect>
                                    <p:anim calcmode="lin" valueType="num">
                                      <p:cBhvr>
                                        <p:cTn id="111" dur="1000" fill="hold"/>
                                        <p:tgtEl>
                                          <p:spTgt spid="587"/>
                                        </p:tgtEl>
                                        <p:attrNameLst>
                                          <p:attrName>ppt_x</p:attrName>
                                        </p:attrNameLst>
                                      </p:cBhvr>
                                      <p:tavLst>
                                        <p:tav tm="0">
                                          <p:val>
                                            <p:strVal val="#ppt_x"/>
                                          </p:val>
                                        </p:tav>
                                        <p:tav tm="100000">
                                          <p:val>
                                            <p:strVal val="#ppt_x"/>
                                          </p:val>
                                        </p:tav>
                                      </p:tavLst>
                                    </p:anim>
                                    <p:anim calcmode="lin" valueType="num">
                                      <p:cBhvr>
                                        <p:cTn id="112" dur="1000" fill="hold"/>
                                        <p:tgtEl>
                                          <p:spTgt spid="587"/>
                                        </p:tgtEl>
                                        <p:attrNameLst>
                                          <p:attrName>ppt_y</p:attrName>
                                        </p:attrNameLst>
                                      </p:cBhvr>
                                      <p:tavLst>
                                        <p:tav tm="0">
                                          <p:val>
                                            <p:strVal val="#ppt_y+.1"/>
                                          </p:val>
                                        </p:tav>
                                        <p:tav tm="100000">
                                          <p:val>
                                            <p:strVal val="#ppt_y"/>
                                          </p:val>
                                        </p:tav>
                                      </p:tavLst>
                                    </p:anim>
                                  </p:childTnLst>
                                </p:cTn>
                              </p:par>
                            </p:childTnLst>
                          </p:cTn>
                        </p:par>
                        <p:par>
                          <p:cTn id="113" fill="hold">
                            <p:stCondLst>
                              <p:cond delay="6500"/>
                            </p:stCondLst>
                            <p:childTnLst>
                              <p:par>
                                <p:cTn id="114" presetID="10" presetClass="entr" presetSubtype="0" fill="hold" nodeType="afterEffect">
                                  <p:stCondLst>
                                    <p:cond delay="0"/>
                                  </p:stCondLst>
                                  <p:childTnLst>
                                    <p:set>
                                      <p:cBhvr>
                                        <p:cTn id="115" dur="1" fill="hold">
                                          <p:stCondLst>
                                            <p:cond delay="0"/>
                                          </p:stCondLst>
                                        </p:cTn>
                                        <p:tgtEl>
                                          <p:spTgt spid="589"/>
                                        </p:tgtEl>
                                        <p:attrNameLst>
                                          <p:attrName>style.visibility</p:attrName>
                                        </p:attrNameLst>
                                      </p:cBhvr>
                                      <p:to>
                                        <p:strVal val="visible"/>
                                      </p:to>
                                    </p:set>
                                    <p:animEffect transition="in" filter="fade">
                                      <p:cBhvr>
                                        <p:cTn id="116" dur="500"/>
                                        <p:tgtEl>
                                          <p:spTgt spid="589"/>
                                        </p:tgtEl>
                                      </p:cBhvr>
                                    </p:animEffect>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88"/>
                                        </p:tgtEl>
                                        <p:attrNameLst>
                                          <p:attrName>style.visibility</p:attrName>
                                        </p:attrNameLst>
                                      </p:cBhvr>
                                      <p:to>
                                        <p:strVal val="visible"/>
                                      </p:to>
                                    </p:set>
                                    <p:animEffect transition="in" filter="fade">
                                      <p:cBhvr>
                                        <p:cTn id="120" dur="1000"/>
                                        <p:tgtEl>
                                          <p:spTgt spid="588"/>
                                        </p:tgtEl>
                                      </p:cBhvr>
                                    </p:animEffect>
                                    <p:anim calcmode="lin" valueType="num">
                                      <p:cBhvr>
                                        <p:cTn id="121" dur="1000" fill="hold"/>
                                        <p:tgtEl>
                                          <p:spTgt spid="588"/>
                                        </p:tgtEl>
                                        <p:attrNameLst>
                                          <p:attrName>ppt_x</p:attrName>
                                        </p:attrNameLst>
                                      </p:cBhvr>
                                      <p:tavLst>
                                        <p:tav tm="0">
                                          <p:val>
                                            <p:strVal val="#ppt_x"/>
                                          </p:val>
                                        </p:tav>
                                        <p:tav tm="100000">
                                          <p:val>
                                            <p:strVal val="#ppt_x"/>
                                          </p:val>
                                        </p:tav>
                                      </p:tavLst>
                                    </p:anim>
                                    <p:anim calcmode="lin" valueType="num">
                                      <p:cBhvr>
                                        <p:cTn id="122" dur="1000" fill="hold"/>
                                        <p:tgtEl>
                                          <p:spTgt spid="588"/>
                                        </p:tgtEl>
                                        <p:attrNameLst>
                                          <p:attrName>ppt_y</p:attrName>
                                        </p:attrNameLst>
                                      </p:cBhvr>
                                      <p:tavLst>
                                        <p:tav tm="0">
                                          <p:val>
                                            <p:strVal val="#ppt_y+.1"/>
                                          </p:val>
                                        </p:tav>
                                        <p:tav tm="100000">
                                          <p:val>
                                            <p:strVal val="#ppt_y"/>
                                          </p:val>
                                        </p:tav>
                                      </p:tavLst>
                                    </p:anim>
                                  </p:childTnLst>
                                </p:cTn>
                              </p:par>
                            </p:childTnLst>
                          </p:cTn>
                        </p:par>
                        <p:par>
                          <p:cTn id="123" fill="hold">
                            <p:stCondLst>
                              <p:cond delay="8000"/>
                            </p:stCondLst>
                            <p:childTnLst>
                              <p:par>
                                <p:cTn id="124" presetID="22" presetClass="entr" presetSubtype="2" fill="hold" nodeType="afterEffect">
                                  <p:stCondLst>
                                    <p:cond delay="0"/>
                                  </p:stCondLst>
                                  <p:childTnLst>
                                    <p:set>
                                      <p:cBhvr>
                                        <p:cTn id="125" dur="1" fill="hold">
                                          <p:stCondLst>
                                            <p:cond delay="0"/>
                                          </p:stCondLst>
                                        </p:cTn>
                                        <p:tgtEl>
                                          <p:spTgt spid="594"/>
                                        </p:tgtEl>
                                        <p:attrNameLst>
                                          <p:attrName>style.visibility</p:attrName>
                                        </p:attrNameLst>
                                      </p:cBhvr>
                                      <p:to>
                                        <p:strVal val="visible"/>
                                      </p:to>
                                    </p:set>
                                    <p:animEffect transition="in" filter="wipe(right)">
                                      <p:cBhvr>
                                        <p:cTn id="126" dur="500"/>
                                        <p:tgtEl>
                                          <p:spTgt spid="594"/>
                                        </p:tgtEl>
                                      </p:cBhvr>
                                    </p:animEffect>
                                  </p:childTnLst>
                                </p:cTn>
                              </p:par>
                            </p:childTnLst>
                          </p:cTn>
                        </p:par>
                        <p:par>
                          <p:cTn id="127" fill="hold">
                            <p:stCondLst>
                              <p:cond delay="8500"/>
                            </p:stCondLst>
                            <p:childTnLst>
                              <p:par>
                                <p:cTn id="128" presetID="16" presetClass="entr" presetSubtype="21" fill="hold" grpId="0" nodeType="afterEffect">
                                  <p:stCondLst>
                                    <p:cond delay="0"/>
                                  </p:stCondLst>
                                  <p:childTnLst>
                                    <p:set>
                                      <p:cBhvr>
                                        <p:cTn id="129" dur="1" fill="hold">
                                          <p:stCondLst>
                                            <p:cond delay="0"/>
                                          </p:stCondLst>
                                        </p:cTn>
                                        <p:tgtEl>
                                          <p:spTgt spid="598"/>
                                        </p:tgtEl>
                                        <p:attrNameLst>
                                          <p:attrName>style.visibility</p:attrName>
                                        </p:attrNameLst>
                                      </p:cBhvr>
                                      <p:to>
                                        <p:strVal val="visible"/>
                                      </p:to>
                                    </p:set>
                                    <p:animEffect transition="in" filter="barn(inVertical)">
                                      <p:cBhvr>
                                        <p:cTn id="130" dur="500"/>
                                        <p:tgtEl>
                                          <p:spTgt spid="598"/>
                                        </p:tgtEl>
                                      </p:cBhvr>
                                    </p:animEffect>
                                  </p:childTnLst>
                                </p:cTn>
                              </p:par>
                              <p:par>
                                <p:cTn id="131" presetID="16" presetClass="entr" presetSubtype="21" fill="hold" grpId="0" nodeType="withEffect">
                                  <p:stCondLst>
                                    <p:cond delay="0"/>
                                  </p:stCondLst>
                                  <p:childTnLst>
                                    <p:set>
                                      <p:cBhvr>
                                        <p:cTn id="132" dur="1" fill="hold">
                                          <p:stCondLst>
                                            <p:cond delay="0"/>
                                          </p:stCondLst>
                                        </p:cTn>
                                        <p:tgtEl>
                                          <p:spTgt spid="597"/>
                                        </p:tgtEl>
                                        <p:attrNameLst>
                                          <p:attrName>style.visibility</p:attrName>
                                        </p:attrNameLst>
                                      </p:cBhvr>
                                      <p:to>
                                        <p:strVal val="visible"/>
                                      </p:to>
                                    </p:set>
                                    <p:animEffect transition="in" filter="barn(inVertical)">
                                      <p:cBhvr>
                                        <p:cTn id="133" dur="500"/>
                                        <p:tgtEl>
                                          <p:spTgt spid="597"/>
                                        </p:tgtEl>
                                      </p:cBhvr>
                                    </p:animEffect>
                                  </p:childTnLst>
                                </p:cTn>
                              </p:par>
                            </p:childTnLst>
                          </p:cTn>
                        </p:par>
                        <p:par>
                          <p:cTn id="134" fill="hold">
                            <p:stCondLst>
                              <p:cond delay="9000"/>
                            </p:stCondLst>
                            <p:childTnLst>
                              <p:par>
                                <p:cTn id="135" presetID="16" presetClass="entr" presetSubtype="21" fill="hold" grpId="0" nodeType="afterEffect">
                                  <p:stCondLst>
                                    <p:cond delay="0"/>
                                  </p:stCondLst>
                                  <p:childTnLst>
                                    <p:set>
                                      <p:cBhvr>
                                        <p:cTn id="136" dur="1" fill="hold">
                                          <p:stCondLst>
                                            <p:cond delay="0"/>
                                          </p:stCondLst>
                                        </p:cTn>
                                        <p:tgtEl>
                                          <p:spTgt spid="622"/>
                                        </p:tgtEl>
                                        <p:attrNameLst>
                                          <p:attrName>style.visibility</p:attrName>
                                        </p:attrNameLst>
                                      </p:cBhvr>
                                      <p:to>
                                        <p:strVal val="visible"/>
                                      </p:to>
                                    </p:set>
                                    <p:animEffect transition="in" filter="barn(inVertical)">
                                      <p:cBhvr>
                                        <p:cTn id="137" dur="500"/>
                                        <p:tgtEl>
                                          <p:spTgt spid="622"/>
                                        </p:tgtEl>
                                      </p:cBhvr>
                                    </p:animEffect>
                                  </p:childTnLst>
                                </p:cTn>
                              </p:par>
                              <p:par>
                                <p:cTn id="138" presetID="16" presetClass="entr" presetSubtype="21" fill="hold" grpId="0" nodeType="withEffect">
                                  <p:stCondLst>
                                    <p:cond delay="0"/>
                                  </p:stCondLst>
                                  <p:childTnLst>
                                    <p:set>
                                      <p:cBhvr>
                                        <p:cTn id="139" dur="1" fill="hold">
                                          <p:stCondLst>
                                            <p:cond delay="0"/>
                                          </p:stCondLst>
                                        </p:cTn>
                                        <p:tgtEl>
                                          <p:spTgt spid="621"/>
                                        </p:tgtEl>
                                        <p:attrNameLst>
                                          <p:attrName>style.visibility</p:attrName>
                                        </p:attrNameLst>
                                      </p:cBhvr>
                                      <p:to>
                                        <p:strVal val="visible"/>
                                      </p:to>
                                    </p:set>
                                    <p:animEffect transition="in" filter="barn(inVertical)">
                                      <p:cBhvr>
                                        <p:cTn id="140" dur="500"/>
                                        <p:tgtEl>
                                          <p:spTgt spid="621"/>
                                        </p:tgtEl>
                                      </p:cBhvr>
                                    </p:animEffect>
                                  </p:childTnLst>
                                </p:cTn>
                              </p:par>
                            </p:childTnLst>
                          </p:cTn>
                        </p:par>
                        <p:par>
                          <p:cTn id="141" fill="hold">
                            <p:stCondLst>
                              <p:cond delay="9500"/>
                            </p:stCondLst>
                            <p:childTnLst>
                              <p:par>
                                <p:cTn id="142" presetID="16" presetClass="entr" presetSubtype="21" fill="hold" grpId="0" nodeType="afterEffect">
                                  <p:stCondLst>
                                    <p:cond delay="0"/>
                                  </p:stCondLst>
                                  <p:childTnLst>
                                    <p:set>
                                      <p:cBhvr>
                                        <p:cTn id="143" dur="1" fill="hold">
                                          <p:stCondLst>
                                            <p:cond delay="0"/>
                                          </p:stCondLst>
                                        </p:cTn>
                                        <p:tgtEl>
                                          <p:spTgt spid="624"/>
                                        </p:tgtEl>
                                        <p:attrNameLst>
                                          <p:attrName>style.visibility</p:attrName>
                                        </p:attrNameLst>
                                      </p:cBhvr>
                                      <p:to>
                                        <p:strVal val="visible"/>
                                      </p:to>
                                    </p:set>
                                    <p:animEffect transition="in" filter="barn(inVertical)">
                                      <p:cBhvr>
                                        <p:cTn id="144" dur="500"/>
                                        <p:tgtEl>
                                          <p:spTgt spid="624"/>
                                        </p:tgtEl>
                                      </p:cBhvr>
                                    </p:animEffect>
                                  </p:childTnLst>
                                </p:cTn>
                              </p:par>
                              <p:par>
                                <p:cTn id="145" presetID="16" presetClass="entr" presetSubtype="21" fill="hold" grpId="0" nodeType="withEffect">
                                  <p:stCondLst>
                                    <p:cond delay="0"/>
                                  </p:stCondLst>
                                  <p:childTnLst>
                                    <p:set>
                                      <p:cBhvr>
                                        <p:cTn id="146" dur="1" fill="hold">
                                          <p:stCondLst>
                                            <p:cond delay="0"/>
                                          </p:stCondLst>
                                        </p:cTn>
                                        <p:tgtEl>
                                          <p:spTgt spid="623"/>
                                        </p:tgtEl>
                                        <p:attrNameLst>
                                          <p:attrName>style.visibility</p:attrName>
                                        </p:attrNameLst>
                                      </p:cBhvr>
                                      <p:to>
                                        <p:strVal val="visible"/>
                                      </p:to>
                                    </p:set>
                                    <p:animEffect transition="in" filter="barn(inVertical)">
                                      <p:cBhvr>
                                        <p:cTn id="147" dur="500"/>
                                        <p:tgtEl>
                                          <p:spTgt spid="623"/>
                                        </p:tgtEl>
                                      </p:cBhvr>
                                    </p:animEffect>
                                  </p:childTnLst>
                                </p:cTn>
                              </p:par>
                            </p:childTnLst>
                          </p:cTn>
                        </p:par>
                        <p:par>
                          <p:cTn id="148" fill="hold">
                            <p:stCondLst>
                              <p:cond delay="10000"/>
                            </p:stCondLst>
                            <p:childTnLst>
                              <p:par>
                                <p:cTn id="149" presetID="16" presetClass="entr" presetSubtype="21" fill="hold" grpId="0" nodeType="afterEffect">
                                  <p:stCondLst>
                                    <p:cond delay="0"/>
                                  </p:stCondLst>
                                  <p:childTnLst>
                                    <p:set>
                                      <p:cBhvr>
                                        <p:cTn id="150" dur="1" fill="hold">
                                          <p:stCondLst>
                                            <p:cond delay="0"/>
                                          </p:stCondLst>
                                        </p:cTn>
                                        <p:tgtEl>
                                          <p:spTgt spid="626"/>
                                        </p:tgtEl>
                                        <p:attrNameLst>
                                          <p:attrName>style.visibility</p:attrName>
                                        </p:attrNameLst>
                                      </p:cBhvr>
                                      <p:to>
                                        <p:strVal val="visible"/>
                                      </p:to>
                                    </p:set>
                                    <p:animEffect transition="in" filter="barn(inVertical)">
                                      <p:cBhvr>
                                        <p:cTn id="151" dur="500"/>
                                        <p:tgtEl>
                                          <p:spTgt spid="626"/>
                                        </p:tgtEl>
                                      </p:cBhvr>
                                    </p:animEffect>
                                  </p:childTnLst>
                                </p:cTn>
                              </p:par>
                              <p:par>
                                <p:cTn id="152" presetID="16" presetClass="entr" presetSubtype="21" fill="hold" grpId="0" nodeType="withEffect">
                                  <p:stCondLst>
                                    <p:cond delay="0"/>
                                  </p:stCondLst>
                                  <p:childTnLst>
                                    <p:set>
                                      <p:cBhvr>
                                        <p:cTn id="153" dur="1" fill="hold">
                                          <p:stCondLst>
                                            <p:cond delay="0"/>
                                          </p:stCondLst>
                                        </p:cTn>
                                        <p:tgtEl>
                                          <p:spTgt spid="625"/>
                                        </p:tgtEl>
                                        <p:attrNameLst>
                                          <p:attrName>style.visibility</p:attrName>
                                        </p:attrNameLst>
                                      </p:cBhvr>
                                      <p:to>
                                        <p:strVal val="visible"/>
                                      </p:to>
                                    </p:set>
                                    <p:animEffect transition="in" filter="barn(inVertical)">
                                      <p:cBhvr>
                                        <p:cTn id="154" dur="500"/>
                                        <p:tgtEl>
                                          <p:spTgt spid="6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29" grpId="0" animBg="1"/>
      <p:bldP spid="30" grpId="0" animBg="1"/>
      <p:bldP spid="46" grpId="0" animBg="1"/>
      <p:bldP spid="587" grpId="0" animBg="1"/>
      <p:bldP spid="588" grpId="0"/>
      <p:bldP spid="597" grpId="0"/>
      <p:bldP spid="598" grpId="0"/>
      <p:bldP spid="616" grpId="0" animBg="1"/>
      <p:bldP spid="617" grpId="0"/>
      <p:bldP spid="621" grpId="0"/>
      <p:bldP spid="622" grpId="0"/>
      <p:bldP spid="623" grpId="0"/>
      <p:bldP spid="624" grpId="0"/>
      <p:bldP spid="625" grpId="0"/>
      <p:bldP spid="62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圆角矩形 3"/>
          <p:cNvSpPr/>
          <p:nvPr/>
        </p:nvSpPr>
        <p:spPr>
          <a:xfrm>
            <a:off x="4917105" y="3431952"/>
            <a:ext cx="3437649" cy="864096"/>
          </a:xfrm>
          <a:prstGeom prst="roundRect">
            <a:avLst/>
          </a:prstGeom>
          <a:noFill/>
          <a:ln w="6350">
            <a:solidFill>
              <a:srgbClr val="6A37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圆角矩形 4"/>
          <p:cNvSpPr/>
          <p:nvPr/>
        </p:nvSpPr>
        <p:spPr>
          <a:xfrm>
            <a:off x="4917105" y="2387712"/>
            <a:ext cx="3437649" cy="864096"/>
          </a:xfrm>
          <a:prstGeom prst="round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圆角矩形 5"/>
          <p:cNvSpPr/>
          <p:nvPr/>
        </p:nvSpPr>
        <p:spPr>
          <a:xfrm>
            <a:off x="4917105" y="1343473"/>
            <a:ext cx="3437649" cy="864096"/>
          </a:xfrm>
          <a:prstGeom prst="roundRect">
            <a:avLst/>
          </a:prstGeom>
          <a:no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a:xfrm>
            <a:off x="4686042" y="1547908"/>
            <a:ext cx="466553" cy="472773"/>
            <a:chOff x="3321560" y="3740880"/>
            <a:chExt cx="726076" cy="735755"/>
          </a:xfrm>
        </p:grpSpPr>
        <p:grpSp>
          <p:nvGrpSpPr>
            <p:cNvPr id="8" name="组合 7"/>
            <p:cNvGrpSpPr/>
            <p:nvPr/>
          </p:nvGrpSpPr>
          <p:grpSpPr>
            <a:xfrm>
              <a:off x="3321560" y="3740880"/>
              <a:ext cx="726076" cy="735755"/>
              <a:chOff x="2097688" y="3921180"/>
              <a:chExt cx="2446337" cy="2478949"/>
            </a:xfrm>
          </p:grpSpPr>
          <p:sp>
            <p:nvSpPr>
              <p:cNvPr id="10" name="Oval 52"/>
              <p:cNvSpPr>
                <a:spLocks noChangeArrowheads="1"/>
              </p:cNvSpPr>
              <p:nvPr/>
            </p:nvSpPr>
            <p:spPr bwMode="auto">
              <a:xfrm>
                <a:off x="2097688" y="3956966"/>
                <a:ext cx="2446337" cy="2443163"/>
              </a:xfrm>
              <a:prstGeom prst="ellipse">
                <a:avLst/>
              </a:prstGeom>
              <a:gradFill flip="none" rotWithShape="1">
                <a:gsLst>
                  <a:gs pos="69000">
                    <a:srgbClr val="CCCCCC"/>
                  </a:gs>
                  <a:gs pos="49000">
                    <a:schemeClr val="bg1"/>
                  </a:gs>
                  <a:gs pos="33000">
                    <a:schemeClr val="bg1">
                      <a:lumMod val="85000"/>
                    </a:schemeClr>
                  </a:gs>
                  <a:gs pos="16000">
                    <a:schemeClr val="bg1"/>
                  </a:gs>
                  <a:gs pos="91000">
                    <a:schemeClr val="bg1"/>
                  </a:gs>
                </a:gsLst>
                <a:lin ang="2700000" scaled="1"/>
                <a:tileRect/>
              </a:gradFill>
              <a:ln>
                <a:noFill/>
              </a:ln>
              <a:effectLst>
                <a:outerShdw blurRad="215900" dist="889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11" name="Oval 62"/>
              <p:cNvSpPr>
                <a:spLocks noChangeArrowheads="1"/>
              </p:cNvSpPr>
              <p:nvPr/>
            </p:nvSpPr>
            <p:spPr bwMode="auto">
              <a:xfrm>
                <a:off x="2184215" y="3921180"/>
                <a:ext cx="2284415" cy="2284413"/>
              </a:xfrm>
              <a:prstGeom prst="ellipse">
                <a:avLst/>
              </a:prstGeom>
              <a:solidFill>
                <a:srgbClr val="C00000"/>
              </a:solidFill>
              <a:ln w="31750">
                <a:gradFill flip="none" rotWithShape="1">
                  <a:gsLst>
                    <a:gs pos="0">
                      <a:schemeClr val="bg1">
                        <a:lumMod val="75000"/>
                      </a:schemeClr>
                    </a:gs>
                    <a:gs pos="100000">
                      <a:schemeClr val="bg1"/>
                    </a:gs>
                  </a:gsLst>
                  <a:lin ang="2700000" scaled="1"/>
                  <a:tileRect/>
                </a:gradFill>
              </a:ln>
              <a:effectLst>
                <a:innerShdw blurRad="114300" dist="63500" dir="13500000">
                  <a:prstClr val="black">
                    <a:alpha val="50000"/>
                  </a:prstClr>
                </a:innerShdw>
              </a:effectLst>
            </p:spPr>
            <p:txBody>
              <a:bodyPr vert="horz" wrap="square" lIns="91440" tIns="45720" rIns="91440" bIns="45720" numCol="1" anchor="t" anchorCtr="0" compatLnSpc="1"/>
              <a:lstStyle/>
              <a:p>
                <a:endParaRPr lang="zh-CN" altLang="en-US">
                  <a:solidFill>
                    <a:prstClr val="black"/>
                  </a:solidFill>
                </a:endParaRPr>
              </a:p>
            </p:txBody>
          </p:sp>
        </p:grpSp>
        <p:sp>
          <p:nvSpPr>
            <p:cNvPr id="9" name="椭圆 8"/>
            <p:cNvSpPr/>
            <p:nvPr/>
          </p:nvSpPr>
          <p:spPr>
            <a:xfrm>
              <a:off x="3340964" y="3752384"/>
              <a:ext cx="687266" cy="68726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endParaRPr lang="zh-CN" altLang="en-US" sz="1200" dirty="0">
                <a:latin typeface="微软雅黑" panose="020B0503020204020204" pitchFamily="34" charset="-122"/>
                <a:ea typeface="微软雅黑" panose="020B0503020204020204" pitchFamily="34" charset="-122"/>
              </a:endParaRPr>
            </a:p>
          </p:txBody>
        </p:sp>
      </p:grpSp>
      <p:grpSp>
        <p:nvGrpSpPr>
          <p:cNvPr id="12" name="组合 11"/>
          <p:cNvGrpSpPr/>
          <p:nvPr/>
        </p:nvGrpSpPr>
        <p:grpSpPr>
          <a:xfrm>
            <a:off x="4676931" y="2600925"/>
            <a:ext cx="466553" cy="472773"/>
            <a:chOff x="3321560" y="3740880"/>
            <a:chExt cx="726076" cy="735755"/>
          </a:xfrm>
        </p:grpSpPr>
        <p:grpSp>
          <p:nvGrpSpPr>
            <p:cNvPr id="13" name="组合 12"/>
            <p:cNvGrpSpPr/>
            <p:nvPr/>
          </p:nvGrpSpPr>
          <p:grpSpPr>
            <a:xfrm>
              <a:off x="3321560" y="3740880"/>
              <a:ext cx="726076" cy="735755"/>
              <a:chOff x="2097688" y="3921180"/>
              <a:chExt cx="2446337" cy="2478949"/>
            </a:xfrm>
          </p:grpSpPr>
          <p:sp>
            <p:nvSpPr>
              <p:cNvPr id="15" name="Oval 52"/>
              <p:cNvSpPr>
                <a:spLocks noChangeArrowheads="1"/>
              </p:cNvSpPr>
              <p:nvPr/>
            </p:nvSpPr>
            <p:spPr bwMode="auto">
              <a:xfrm>
                <a:off x="2097688" y="3956966"/>
                <a:ext cx="2446337" cy="2443163"/>
              </a:xfrm>
              <a:prstGeom prst="ellipse">
                <a:avLst/>
              </a:prstGeom>
              <a:gradFill flip="none" rotWithShape="1">
                <a:gsLst>
                  <a:gs pos="69000">
                    <a:srgbClr val="CCCCCC"/>
                  </a:gs>
                  <a:gs pos="49000">
                    <a:schemeClr val="bg1"/>
                  </a:gs>
                  <a:gs pos="33000">
                    <a:schemeClr val="bg1">
                      <a:lumMod val="85000"/>
                    </a:schemeClr>
                  </a:gs>
                  <a:gs pos="16000">
                    <a:schemeClr val="bg1"/>
                  </a:gs>
                  <a:gs pos="91000">
                    <a:schemeClr val="bg1"/>
                  </a:gs>
                </a:gsLst>
                <a:lin ang="2700000" scaled="1"/>
                <a:tileRect/>
              </a:gradFill>
              <a:ln>
                <a:noFill/>
              </a:ln>
              <a:effectLst>
                <a:outerShdw blurRad="215900" dist="889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16" name="Oval 62"/>
              <p:cNvSpPr>
                <a:spLocks noChangeArrowheads="1"/>
              </p:cNvSpPr>
              <p:nvPr/>
            </p:nvSpPr>
            <p:spPr bwMode="auto">
              <a:xfrm>
                <a:off x="2184215" y="3921180"/>
                <a:ext cx="2284415" cy="2284413"/>
              </a:xfrm>
              <a:prstGeom prst="ellipse">
                <a:avLst/>
              </a:prstGeom>
              <a:solidFill>
                <a:schemeClr val="tx1"/>
              </a:solidFill>
              <a:ln w="31750">
                <a:gradFill flip="none" rotWithShape="1">
                  <a:gsLst>
                    <a:gs pos="0">
                      <a:schemeClr val="bg1">
                        <a:lumMod val="75000"/>
                      </a:schemeClr>
                    </a:gs>
                    <a:gs pos="100000">
                      <a:schemeClr val="bg1"/>
                    </a:gs>
                  </a:gsLst>
                  <a:lin ang="2700000" scaled="1"/>
                  <a:tileRect/>
                </a:gradFill>
              </a:ln>
              <a:effectLst>
                <a:innerShdw blurRad="114300" dist="63500" dir="13500000">
                  <a:prstClr val="black">
                    <a:alpha val="50000"/>
                  </a:prstClr>
                </a:innerShdw>
              </a:effectLst>
            </p:spPr>
            <p:txBody>
              <a:bodyPr vert="horz" wrap="square" lIns="91440" tIns="45720" rIns="91440" bIns="45720" numCol="1" anchor="t" anchorCtr="0" compatLnSpc="1"/>
              <a:lstStyle/>
              <a:p>
                <a:endParaRPr lang="zh-CN" altLang="en-US">
                  <a:solidFill>
                    <a:prstClr val="black"/>
                  </a:solidFill>
                </a:endParaRPr>
              </a:p>
            </p:txBody>
          </p:sp>
        </p:grpSp>
        <p:sp>
          <p:nvSpPr>
            <p:cNvPr id="14" name="椭圆 13"/>
            <p:cNvSpPr/>
            <p:nvPr/>
          </p:nvSpPr>
          <p:spPr>
            <a:xfrm>
              <a:off x="3340964" y="3752384"/>
              <a:ext cx="687266" cy="68726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endParaRPr lang="zh-CN" altLang="en-US" sz="1200" dirty="0">
                <a:latin typeface="微软雅黑" panose="020B0503020204020204" pitchFamily="34" charset="-122"/>
                <a:ea typeface="微软雅黑" panose="020B0503020204020204" pitchFamily="34" charset="-122"/>
              </a:endParaRPr>
            </a:p>
          </p:txBody>
        </p:sp>
      </p:grpSp>
      <p:grpSp>
        <p:nvGrpSpPr>
          <p:cNvPr id="17" name="组合 16"/>
          <p:cNvGrpSpPr/>
          <p:nvPr/>
        </p:nvGrpSpPr>
        <p:grpSpPr>
          <a:xfrm>
            <a:off x="4683828" y="3615582"/>
            <a:ext cx="466553" cy="465948"/>
            <a:chOff x="3321560" y="3751502"/>
            <a:chExt cx="726076" cy="725134"/>
          </a:xfrm>
        </p:grpSpPr>
        <p:grpSp>
          <p:nvGrpSpPr>
            <p:cNvPr id="18" name="组合 17"/>
            <p:cNvGrpSpPr/>
            <p:nvPr/>
          </p:nvGrpSpPr>
          <p:grpSpPr>
            <a:xfrm>
              <a:off x="3321560" y="3751502"/>
              <a:ext cx="726076" cy="725134"/>
              <a:chOff x="2097688" y="3956966"/>
              <a:chExt cx="2446337" cy="2443163"/>
            </a:xfrm>
          </p:grpSpPr>
          <p:sp>
            <p:nvSpPr>
              <p:cNvPr id="20" name="Oval 52"/>
              <p:cNvSpPr>
                <a:spLocks noChangeArrowheads="1"/>
              </p:cNvSpPr>
              <p:nvPr/>
            </p:nvSpPr>
            <p:spPr bwMode="auto">
              <a:xfrm>
                <a:off x="2097688" y="3956966"/>
                <a:ext cx="2446337" cy="2443163"/>
              </a:xfrm>
              <a:prstGeom prst="ellipse">
                <a:avLst/>
              </a:prstGeom>
              <a:gradFill flip="none" rotWithShape="1">
                <a:gsLst>
                  <a:gs pos="69000">
                    <a:srgbClr val="CCCCCC"/>
                  </a:gs>
                  <a:gs pos="49000">
                    <a:schemeClr val="bg1"/>
                  </a:gs>
                  <a:gs pos="33000">
                    <a:schemeClr val="bg1">
                      <a:lumMod val="85000"/>
                    </a:schemeClr>
                  </a:gs>
                  <a:gs pos="16000">
                    <a:schemeClr val="bg1"/>
                  </a:gs>
                  <a:gs pos="91000">
                    <a:schemeClr val="bg1"/>
                  </a:gs>
                </a:gsLst>
                <a:lin ang="2700000" scaled="1"/>
                <a:tileRect/>
              </a:gradFill>
              <a:ln>
                <a:noFill/>
              </a:ln>
              <a:effectLst>
                <a:outerShdw blurRad="215900" dist="889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21" name="Oval 62"/>
              <p:cNvSpPr>
                <a:spLocks noChangeArrowheads="1"/>
              </p:cNvSpPr>
              <p:nvPr/>
            </p:nvSpPr>
            <p:spPr bwMode="auto">
              <a:xfrm>
                <a:off x="2184214" y="4033556"/>
                <a:ext cx="2284414" cy="2284414"/>
              </a:xfrm>
              <a:prstGeom prst="ellipse">
                <a:avLst/>
              </a:prstGeom>
              <a:solidFill>
                <a:schemeClr val="bg1">
                  <a:lumMod val="50000"/>
                </a:schemeClr>
              </a:solidFill>
              <a:ln w="31750">
                <a:gradFill flip="none" rotWithShape="1">
                  <a:gsLst>
                    <a:gs pos="0">
                      <a:schemeClr val="bg1">
                        <a:lumMod val="75000"/>
                      </a:schemeClr>
                    </a:gs>
                    <a:gs pos="100000">
                      <a:schemeClr val="bg1"/>
                    </a:gs>
                  </a:gsLst>
                  <a:lin ang="2700000" scaled="1"/>
                  <a:tileRect/>
                </a:gradFill>
              </a:ln>
              <a:effectLst>
                <a:innerShdw blurRad="114300" dist="63500" dir="13500000">
                  <a:prstClr val="black">
                    <a:alpha val="50000"/>
                  </a:prstClr>
                </a:innerShdw>
              </a:effectLst>
            </p:spPr>
            <p:txBody>
              <a:bodyPr vert="horz" wrap="square" lIns="91440" tIns="45720" rIns="91440" bIns="45720" numCol="1" anchor="t" anchorCtr="0" compatLnSpc="1"/>
              <a:lstStyle/>
              <a:p>
                <a:endParaRPr lang="zh-CN" altLang="en-US">
                  <a:solidFill>
                    <a:prstClr val="black"/>
                  </a:solidFill>
                </a:endParaRPr>
              </a:p>
            </p:txBody>
          </p:sp>
        </p:grpSp>
        <p:sp>
          <p:nvSpPr>
            <p:cNvPr id="19" name="椭圆 18"/>
            <p:cNvSpPr/>
            <p:nvPr/>
          </p:nvSpPr>
          <p:spPr>
            <a:xfrm>
              <a:off x="3340964" y="3752384"/>
              <a:ext cx="687266" cy="68726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endParaRPr lang="zh-CN" altLang="en-US" sz="1200" dirty="0">
                <a:latin typeface="微软雅黑" panose="020B0503020204020204" pitchFamily="34" charset="-122"/>
                <a:ea typeface="微软雅黑" panose="020B0503020204020204" pitchFamily="34" charset="-122"/>
              </a:endParaRPr>
            </a:p>
          </p:txBody>
        </p:sp>
      </p:grpSp>
      <p:grpSp>
        <p:nvGrpSpPr>
          <p:cNvPr id="22" name="组合 21"/>
          <p:cNvGrpSpPr/>
          <p:nvPr/>
        </p:nvGrpSpPr>
        <p:grpSpPr>
          <a:xfrm>
            <a:off x="1536020" y="1944798"/>
            <a:ext cx="1858899" cy="1602500"/>
            <a:chOff x="2030922" y="2327368"/>
            <a:chExt cx="1528342" cy="1317536"/>
          </a:xfrm>
        </p:grpSpPr>
        <p:sp>
          <p:nvSpPr>
            <p:cNvPr id="23" name="六边形 22"/>
            <p:cNvSpPr/>
            <p:nvPr/>
          </p:nvSpPr>
          <p:spPr>
            <a:xfrm>
              <a:off x="2030922" y="2327368"/>
              <a:ext cx="1528342" cy="1317536"/>
            </a:xfrm>
            <a:prstGeom prst="hexagon">
              <a:avLst/>
            </a:prstGeom>
            <a:gradFill flip="none" rotWithShape="1">
              <a:gsLst>
                <a:gs pos="61000">
                  <a:srgbClr val="F6F6F6"/>
                </a:gs>
                <a:gs pos="37000">
                  <a:srgbClr val="E0E0E0"/>
                </a:gs>
                <a:gs pos="17000">
                  <a:srgbClr val="DEDEDE"/>
                </a:gs>
                <a:gs pos="100000">
                  <a:schemeClr val="bg1"/>
                </a:gs>
              </a:gsLst>
              <a:lin ang="13500000" scaled="1"/>
              <a:tileRect/>
            </a:gradFill>
            <a:ln w="19050">
              <a:noFill/>
            </a:ln>
            <a:effectLst>
              <a:outerShdw blurRad="381000" dist="127000" dir="2400000" algn="tl" rotWithShape="0">
                <a:srgbClr val="696969">
                  <a:alpha val="4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4" name="任意多边形 23"/>
            <p:cNvSpPr/>
            <p:nvPr/>
          </p:nvSpPr>
          <p:spPr>
            <a:xfrm>
              <a:off x="2105578" y="2390868"/>
              <a:ext cx="1381022" cy="1190535"/>
            </a:xfrm>
            <a:custGeom>
              <a:avLst/>
              <a:gdLst>
                <a:gd name="connsiteX0" fmla="*/ 407876 w 1381020"/>
                <a:gd name="connsiteY0" fmla="*/ 167033 h 1190534"/>
                <a:gd name="connsiteX1" fmla="*/ 193759 w 1381020"/>
                <a:gd name="connsiteY1" fmla="*/ 595266 h 1190534"/>
                <a:gd name="connsiteX2" fmla="*/ 407876 w 1381020"/>
                <a:gd name="connsiteY2" fmla="*/ 1023499 h 1190534"/>
                <a:gd name="connsiteX3" fmla="*/ 973145 w 1381020"/>
                <a:gd name="connsiteY3" fmla="*/ 1023499 h 1190534"/>
                <a:gd name="connsiteX4" fmla="*/ 1187261 w 1381020"/>
                <a:gd name="connsiteY4" fmla="*/ 595266 h 1190534"/>
                <a:gd name="connsiteX5" fmla="*/ 973145 w 1381020"/>
                <a:gd name="connsiteY5" fmla="*/ 167033 h 1190534"/>
                <a:gd name="connsiteX6" fmla="*/ 297634 w 1381020"/>
                <a:gd name="connsiteY6" fmla="*/ 0 h 1190534"/>
                <a:gd name="connsiteX7" fmla="*/ 1083387 w 1381020"/>
                <a:gd name="connsiteY7" fmla="*/ 0 h 1190534"/>
                <a:gd name="connsiteX8" fmla="*/ 1381020 w 1381020"/>
                <a:gd name="connsiteY8" fmla="*/ 595267 h 1190534"/>
                <a:gd name="connsiteX9" fmla="*/ 1083387 w 1381020"/>
                <a:gd name="connsiteY9" fmla="*/ 1190534 h 1190534"/>
                <a:gd name="connsiteX10" fmla="*/ 297634 w 1381020"/>
                <a:gd name="connsiteY10" fmla="*/ 1190534 h 1190534"/>
                <a:gd name="connsiteX11" fmla="*/ 0 w 1381020"/>
                <a:gd name="connsiteY11" fmla="*/ 595267 h 1190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81020" h="1190534">
                  <a:moveTo>
                    <a:pt x="407876" y="167033"/>
                  </a:moveTo>
                  <a:lnTo>
                    <a:pt x="193759" y="595266"/>
                  </a:lnTo>
                  <a:lnTo>
                    <a:pt x="407876" y="1023499"/>
                  </a:lnTo>
                  <a:lnTo>
                    <a:pt x="973145" y="1023499"/>
                  </a:lnTo>
                  <a:lnTo>
                    <a:pt x="1187261" y="595266"/>
                  </a:lnTo>
                  <a:lnTo>
                    <a:pt x="973145" y="167033"/>
                  </a:lnTo>
                  <a:close/>
                  <a:moveTo>
                    <a:pt x="297634" y="0"/>
                  </a:moveTo>
                  <a:lnTo>
                    <a:pt x="1083387" y="0"/>
                  </a:lnTo>
                  <a:lnTo>
                    <a:pt x="1381020" y="595267"/>
                  </a:lnTo>
                  <a:lnTo>
                    <a:pt x="1083387" y="1190534"/>
                  </a:lnTo>
                  <a:lnTo>
                    <a:pt x="297634" y="1190534"/>
                  </a:lnTo>
                  <a:lnTo>
                    <a:pt x="0" y="595267"/>
                  </a:lnTo>
                  <a:close/>
                </a:path>
              </a:pathLst>
            </a:custGeom>
            <a:gradFill>
              <a:gsLst>
                <a:gs pos="57000">
                  <a:srgbClr val="F5F5F5"/>
                </a:gs>
                <a:gs pos="32000">
                  <a:srgbClr val="DEDEDE"/>
                </a:gs>
                <a:gs pos="0">
                  <a:srgbClr val="CBCBCB"/>
                </a:gs>
                <a:gs pos="100000">
                  <a:schemeClr val="bg1"/>
                </a:gs>
              </a:gsLst>
              <a:lin ang="2700000" scaled="1"/>
            </a:gradFill>
            <a:ln w="19050">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endParaRPr>
            </a:p>
          </p:txBody>
        </p:sp>
        <p:sp>
          <p:nvSpPr>
            <p:cNvPr id="25" name="六边形 24"/>
            <p:cNvSpPr/>
            <p:nvPr/>
          </p:nvSpPr>
          <p:spPr>
            <a:xfrm>
              <a:off x="2298341" y="2557901"/>
              <a:ext cx="993503" cy="856467"/>
            </a:xfrm>
            <a:prstGeom prst="hexagon">
              <a:avLst/>
            </a:prstGeom>
            <a:solidFill>
              <a:schemeClr val="tx1"/>
            </a:solidFill>
            <a:ln w="19050">
              <a:noFill/>
            </a:ln>
            <a:effectLst>
              <a:innerShdw blurRad="76200" dist="63500" dir="13500000">
                <a:prstClr val="black">
                  <a:alpha val="46000"/>
                </a:prst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梯形 25"/>
            <p:cNvSpPr/>
            <p:nvPr/>
          </p:nvSpPr>
          <p:spPr>
            <a:xfrm>
              <a:off x="2402684" y="3414367"/>
              <a:ext cx="785815" cy="167035"/>
            </a:xfrm>
            <a:prstGeom prst="trapezoid">
              <a:avLst>
                <a:gd name="adj" fmla="val 66343"/>
              </a:avLst>
            </a:prstGeom>
            <a:gradFill>
              <a:gsLst>
                <a:gs pos="0">
                  <a:srgbClr val="E6E6E6"/>
                </a:gs>
                <a:gs pos="100000">
                  <a:srgbClr val="F7F7F7"/>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7" name="梯形 71"/>
            <p:cNvSpPr/>
            <p:nvPr/>
          </p:nvSpPr>
          <p:spPr>
            <a:xfrm rot="14580000" flipH="1">
              <a:off x="2925227" y="2640055"/>
              <a:ext cx="667005" cy="171628"/>
            </a:xfrm>
            <a:custGeom>
              <a:avLst/>
              <a:gdLst>
                <a:gd name="connsiteX0" fmla="*/ 0 w 667005"/>
                <a:gd name="connsiteY0" fmla="*/ 171628 h 171628"/>
                <a:gd name="connsiteX1" fmla="*/ 85140 w 667005"/>
                <a:gd name="connsiteY1" fmla="*/ 0 h 171628"/>
                <a:gd name="connsiteX2" fmla="*/ 581865 w 667005"/>
                <a:gd name="connsiteY2" fmla="*/ 0 h 171628"/>
                <a:gd name="connsiteX3" fmla="*/ 667005 w 667005"/>
                <a:gd name="connsiteY3" fmla="*/ 171628 h 171628"/>
                <a:gd name="connsiteX4" fmla="*/ 0 w 667005"/>
                <a:gd name="connsiteY4" fmla="*/ 171628 h 171628"/>
                <a:gd name="connsiteX0-1" fmla="*/ 0 w 667005"/>
                <a:gd name="connsiteY0-2" fmla="*/ 171737 h 171737"/>
                <a:gd name="connsiteX1-3" fmla="*/ 99339 w 667005"/>
                <a:gd name="connsiteY1-4" fmla="*/ 0 h 171737"/>
                <a:gd name="connsiteX2-5" fmla="*/ 581865 w 667005"/>
                <a:gd name="connsiteY2-6" fmla="*/ 109 h 171737"/>
                <a:gd name="connsiteX3-7" fmla="*/ 667005 w 667005"/>
                <a:gd name="connsiteY3-8" fmla="*/ 171737 h 171737"/>
                <a:gd name="connsiteX4-9" fmla="*/ 0 w 667005"/>
                <a:gd name="connsiteY4-10" fmla="*/ 171737 h 171737"/>
                <a:gd name="connsiteX0-11" fmla="*/ 0 w 667005"/>
                <a:gd name="connsiteY0-12" fmla="*/ 171628 h 171628"/>
                <a:gd name="connsiteX1-13" fmla="*/ 140601 w 667005"/>
                <a:gd name="connsiteY1-14" fmla="*/ 10938 h 171628"/>
                <a:gd name="connsiteX2-15" fmla="*/ 581865 w 667005"/>
                <a:gd name="connsiteY2-16" fmla="*/ 0 h 171628"/>
                <a:gd name="connsiteX3-17" fmla="*/ 667005 w 667005"/>
                <a:gd name="connsiteY3-18" fmla="*/ 171628 h 171628"/>
                <a:gd name="connsiteX4-19" fmla="*/ 0 w 667005"/>
                <a:gd name="connsiteY4-20" fmla="*/ 171628 h 171628"/>
                <a:gd name="connsiteX0-21" fmla="*/ 0 w 667005"/>
                <a:gd name="connsiteY0-22" fmla="*/ 171628 h 171628"/>
                <a:gd name="connsiteX1-23" fmla="*/ 103609 w 667005"/>
                <a:gd name="connsiteY1-24" fmla="*/ 1280 h 171628"/>
                <a:gd name="connsiteX2-25" fmla="*/ 581865 w 667005"/>
                <a:gd name="connsiteY2-26" fmla="*/ 0 h 171628"/>
                <a:gd name="connsiteX3-27" fmla="*/ 667005 w 667005"/>
                <a:gd name="connsiteY3-28" fmla="*/ 171628 h 171628"/>
                <a:gd name="connsiteX4-29" fmla="*/ 0 w 667005"/>
                <a:gd name="connsiteY4-30" fmla="*/ 171628 h 17162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67005" h="171628">
                  <a:moveTo>
                    <a:pt x="0" y="171628"/>
                  </a:moveTo>
                  <a:lnTo>
                    <a:pt x="103609" y="1280"/>
                  </a:lnTo>
                  <a:lnTo>
                    <a:pt x="581865" y="0"/>
                  </a:lnTo>
                  <a:lnTo>
                    <a:pt x="667005" y="171628"/>
                  </a:lnTo>
                  <a:lnTo>
                    <a:pt x="0" y="171628"/>
                  </a:lnTo>
                  <a:close/>
                </a:path>
              </a:pathLst>
            </a:custGeom>
            <a:gradFill>
              <a:gsLst>
                <a:gs pos="0">
                  <a:srgbClr val="DEDEDE"/>
                </a:gs>
                <a:gs pos="100000">
                  <a:srgbClr val="F4F4F4"/>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8" name="任意多边形 27"/>
            <p:cNvSpPr/>
            <p:nvPr/>
          </p:nvSpPr>
          <p:spPr>
            <a:xfrm>
              <a:off x="2105964" y="2395147"/>
              <a:ext cx="413216" cy="595267"/>
            </a:xfrm>
            <a:custGeom>
              <a:avLst/>
              <a:gdLst>
                <a:gd name="connsiteX0" fmla="*/ 297634 w 413216"/>
                <a:gd name="connsiteY0" fmla="*/ 0 h 595267"/>
                <a:gd name="connsiteX1" fmla="*/ 302996 w 413216"/>
                <a:gd name="connsiteY1" fmla="*/ 0 h 595267"/>
                <a:gd name="connsiteX2" fmla="*/ 413216 w 413216"/>
                <a:gd name="connsiteY2" fmla="*/ 167033 h 595267"/>
                <a:gd name="connsiteX3" fmla="*/ 407876 w 413216"/>
                <a:gd name="connsiteY3" fmla="*/ 167033 h 595267"/>
                <a:gd name="connsiteX4" fmla="*/ 193759 w 413216"/>
                <a:gd name="connsiteY4" fmla="*/ 595266 h 595267"/>
                <a:gd name="connsiteX5" fmla="*/ 193760 w 413216"/>
                <a:gd name="connsiteY5" fmla="*/ 595267 h 595267"/>
                <a:gd name="connsiteX6" fmla="*/ 0 w 413216"/>
                <a:gd name="connsiteY6" fmla="*/ 595267 h 59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3216" h="595267">
                  <a:moveTo>
                    <a:pt x="297634" y="0"/>
                  </a:moveTo>
                  <a:lnTo>
                    <a:pt x="302996" y="0"/>
                  </a:lnTo>
                  <a:lnTo>
                    <a:pt x="413216" y="167033"/>
                  </a:lnTo>
                  <a:lnTo>
                    <a:pt x="407876" y="167033"/>
                  </a:lnTo>
                  <a:lnTo>
                    <a:pt x="193759" y="595266"/>
                  </a:lnTo>
                  <a:lnTo>
                    <a:pt x="193760" y="595267"/>
                  </a:lnTo>
                  <a:lnTo>
                    <a:pt x="0" y="595267"/>
                  </a:lnTo>
                  <a:close/>
                </a:path>
              </a:pathLst>
            </a:custGeom>
            <a:gradFill>
              <a:gsLst>
                <a:gs pos="100000">
                  <a:srgbClr val="DFDFDF"/>
                </a:gs>
                <a:gs pos="0">
                  <a:srgbClr val="B4B4B4"/>
                </a:gs>
              </a:gsLst>
              <a:lin ang="2700000" scaled="0"/>
            </a:gradFill>
            <a:ln w="19050">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endParaRPr>
            </a:p>
          </p:txBody>
        </p:sp>
        <p:sp>
          <p:nvSpPr>
            <p:cNvPr id="29" name="梯形 28"/>
            <p:cNvSpPr/>
            <p:nvPr/>
          </p:nvSpPr>
          <p:spPr>
            <a:xfrm flipV="1">
              <a:off x="2402681" y="2390864"/>
              <a:ext cx="785814" cy="167035"/>
            </a:xfrm>
            <a:prstGeom prst="trapezoid">
              <a:avLst>
                <a:gd name="adj" fmla="val 66343"/>
              </a:avLst>
            </a:prstGeom>
            <a:gradFill>
              <a:gsLst>
                <a:gs pos="100000">
                  <a:srgbClr val="DFDFDF"/>
                </a:gs>
                <a:gs pos="0">
                  <a:srgbClr val="B4B4B4"/>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30" name="TextBox 29"/>
          <p:cNvSpPr txBox="1"/>
          <p:nvPr/>
        </p:nvSpPr>
        <p:spPr>
          <a:xfrm>
            <a:off x="2025556" y="2326997"/>
            <a:ext cx="882704" cy="861774"/>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ctr">
              <a:lnSpc>
                <a:spcPct val="100000"/>
              </a:lnSpc>
            </a:pPr>
            <a:r>
              <a:rPr lang="zh-CN" altLang="en-US" sz="2800" b="1" dirty="0">
                <a:solidFill>
                  <a:schemeClr val="bg1"/>
                </a:solidFill>
              </a:rPr>
              <a:t>核心产品</a:t>
            </a:r>
            <a:endParaRPr lang="en-US" altLang="zh-CN" sz="2800" b="1" dirty="0">
              <a:solidFill>
                <a:schemeClr val="bg1"/>
              </a:solidFill>
            </a:endParaRPr>
          </a:p>
        </p:txBody>
      </p:sp>
      <p:sp>
        <p:nvSpPr>
          <p:cNvPr id="31" name="TextBox 30"/>
          <p:cNvSpPr txBox="1"/>
          <p:nvPr/>
        </p:nvSpPr>
        <p:spPr>
          <a:xfrm>
            <a:off x="4846210" y="1606244"/>
            <a:ext cx="144016" cy="338554"/>
          </a:xfrm>
          <a:prstGeom prst="rect">
            <a:avLst/>
          </a:prstGeom>
          <a:noFill/>
        </p:spPr>
        <p:txBody>
          <a:bodyPr wrap="square" lIns="0" tIns="0" rIns="0" bIns="0" rtlCol="0">
            <a:spAutoFit/>
          </a:bodyPr>
          <a:lstStyle/>
          <a:p>
            <a:pPr algn="ctr"/>
            <a:r>
              <a:rPr lang="en-US" altLang="zh-CN" sz="2200" b="1" dirty="0">
                <a:solidFill>
                  <a:schemeClr val="bg1"/>
                </a:solidFill>
                <a:latin typeface="微软雅黑" panose="020B0503020204020204" pitchFamily="34" charset="-122"/>
                <a:ea typeface="微软雅黑" panose="020B0503020204020204" pitchFamily="34" charset="-122"/>
              </a:rPr>
              <a:t>1</a:t>
            </a:r>
            <a:endParaRPr lang="zh-CN" altLang="en-US" sz="2200" b="1" dirty="0">
              <a:solidFill>
                <a:schemeClr val="bg1"/>
              </a:solidFill>
              <a:latin typeface="微软雅黑" panose="020B0503020204020204" pitchFamily="34" charset="-122"/>
              <a:ea typeface="微软雅黑" panose="020B0503020204020204" pitchFamily="34" charset="-122"/>
            </a:endParaRPr>
          </a:p>
        </p:txBody>
      </p:sp>
      <p:sp>
        <p:nvSpPr>
          <p:cNvPr id="32" name="TextBox 31"/>
          <p:cNvSpPr txBox="1"/>
          <p:nvPr/>
        </p:nvSpPr>
        <p:spPr>
          <a:xfrm>
            <a:off x="4846210" y="2650483"/>
            <a:ext cx="144016" cy="338554"/>
          </a:xfrm>
          <a:prstGeom prst="rect">
            <a:avLst/>
          </a:prstGeom>
          <a:noFill/>
        </p:spPr>
        <p:txBody>
          <a:bodyPr wrap="square" lIns="0" tIns="0" rIns="0" bIns="0" rtlCol="0">
            <a:spAutoFit/>
          </a:bodyPr>
          <a:lstStyle/>
          <a:p>
            <a:pPr algn="ctr"/>
            <a:r>
              <a:rPr lang="en-US" altLang="zh-CN" sz="2200" b="1" dirty="0">
                <a:solidFill>
                  <a:schemeClr val="bg1"/>
                </a:solidFill>
                <a:latin typeface="微软雅黑" panose="020B0503020204020204" pitchFamily="34" charset="-122"/>
                <a:ea typeface="微软雅黑" panose="020B0503020204020204" pitchFamily="34" charset="-122"/>
              </a:rPr>
              <a:t>2</a:t>
            </a:r>
            <a:endParaRPr lang="zh-CN" altLang="en-US" sz="2200" b="1" dirty="0">
              <a:solidFill>
                <a:schemeClr val="bg1"/>
              </a:solidFill>
              <a:latin typeface="微软雅黑" panose="020B0503020204020204" pitchFamily="34" charset="-122"/>
              <a:ea typeface="微软雅黑" panose="020B0503020204020204" pitchFamily="34" charset="-122"/>
            </a:endParaRPr>
          </a:p>
        </p:txBody>
      </p:sp>
      <p:sp>
        <p:nvSpPr>
          <p:cNvPr id="33" name="TextBox 32"/>
          <p:cNvSpPr txBox="1"/>
          <p:nvPr/>
        </p:nvSpPr>
        <p:spPr>
          <a:xfrm>
            <a:off x="4846210" y="3694723"/>
            <a:ext cx="144016" cy="338554"/>
          </a:xfrm>
          <a:prstGeom prst="rect">
            <a:avLst/>
          </a:prstGeom>
          <a:noFill/>
        </p:spPr>
        <p:txBody>
          <a:bodyPr wrap="square" lIns="0" tIns="0" rIns="0" bIns="0" rtlCol="0">
            <a:spAutoFit/>
          </a:bodyPr>
          <a:lstStyle/>
          <a:p>
            <a:pPr algn="ctr"/>
            <a:r>
              <a:rPr lang="en-US" altLang="zh-CN" sz="2200" b="1" dirty="0">
                <a:solidFill>
                  <a:schemeClr val="bg1"/>
                </a:solidFill>
                <a:latin typeface="微软雅黑" panose="020B0503020204020204" pitchFamily="34" charset="-122"/>
                <a:ea typeface="微软雅黑" panose="020B0503020204020204" pitchFamily="34" charset="-122"/>
              </a:rPr>
              <a:t>3</a:t>
            </a:r>
            <a:endParaRPr lang="zh-CN" altLang="en-US" sz="2200" b="1" dirty="0">
              <a:solidFill>
                <a:schemeClr val="bg1"/>
              </a:solidFill>
              <a:latin typeface="微软雅黑" panose="020B0503020204020204" pitchFamily="34" charset="-122"/>
              <a:ea typeface="微软雅黑" panose="020B0503020204020204" pitchFamily="34" charset="-122"/>
            </a:endParaRPr>
          </a:p>
        </p:txBody>
      </p:sp>
      <p:sp>
        <p:nvSpPr>
          <p:cNvPr id="34" name="TextBox 33"/>
          <p:cNvSpPr txBox="1"/>
          <p:nvPr/>
        </p:nvSpPr>
        <p:spPr>
          <a:xfrm>
            <a:off x="5207301" y="1525453"/>
            <a:ext cx="2941847" cy="500137"/>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b="1" dirty="0">
                <a:solidFill>
                  <a:schemeClr val="tx1"/>
                </a:solidFill>
              </a:rPr>
              <a:t>产品说明一</a:t>
            </a:r>
            <a:r>
              <a:rPr lang="en-US" altLang="zh-CN" dirty="0">
                <a:solidFill>
                  <a:schemeClr val="tx1"/>
                </a:solidFill>
              </a:rPr>
              <a:t>……</a:t>
            </a:r>
            <a:r>
              <a:rPr lang="zh-CN" altLang="en-US" dirty="0">
                <a:solidFill>
                  <a:schemeClr val="tx1"/>
                </a:solidFill>
              </a:rPr>
              <a:t>点击输入本栏的具体文字，简明扼要的说明分项内容，此为概念图解，请根据您的具体内容酌情修改</a:t>
            </a:r>
            <a:endParaRPr lang="en-US" altLang="zh-CN" dirty="0">
              <a:solidFill>
                <a:schemeClr val="tx1"/>
              </a:solidFill>
            </a:endParaRPr>
          </a:p>
        </p:txBody>
      </p:sp>
      <p:sp>
        <p:nvSpPr>
          <p:cNvPr id="35" name="TextBox 34"/>
          <p:cNvSpPr txBox="1"/>
          <p:nvPr/>
        </p:nvSpPr>
        <p:spPr>
          <a:xfrm>
            <a:off x="5207301" y="2569692"/>
            <a:ext cx="2941847" cy="500137"/>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b="1" dirty="0">
                <a:solidFill>
                  <a:schemeClr val="tx1"/>
                </a:solidFill>
              </a:rPr>
              <a:t>产品说明二</a:t>
            </a:r>
            <a:r>
              <a:rPr lang="en-US" altLang="zh-CN" dirty="0">
                <a:solidFill>
                  <a:schemeClr val="tx1"/>
                </a:solidFill>
              </a:rPr>
              <a:t>……</a:t>
            </a:r>
            <a:r>
              <a:rPr lang="zh-CN" altLang="en-US" dirty="0">
                <a:solidFill>
                  <a:schemeClr val="tx1"/>
                </a:solidFill>
              </a:rPr>
              <a:t>点击输入本栏的具体文字，简明扼要的说明分项内容，此为概念图解，请根据您的具体内容酌情修改</a:t>
            </a:r>
            <a:endParaRPr lang="en-US" altLang="zh-CN" dirty="0">
              <a:solidFill>
                <a:schemeClr val="tx1"/>
              </a:solidFill>
            </a:endParaRPr>
          </a:p>
        </p:txBody>
      </p:sp>
      <p:sp>
        <p:nvSpPr>
          <p:cNvPr id="36" name="TextBox 35"/>
          <p:cNvSpPr txBox="1"/>
          <p:nvPr/>
        </p:nvSpPr>
        <p:spPr>
          <a:xfrm>
            <a:off x="5207301" y="3613932"/>
            <a:ext cx="2941847" cy="500137"/>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b="1" dirty="0">
                <a:solidFill>
                  <a:schemeClr val="tx1"/>
                </a:solidFill>
              </a:rPr>
              <a:t>产品说明三</a:t>
            </a:r>
            <a:r>
              <a:rPr lang="en-US" altLang="zh-CN" dirty="0">
                <a:solidFill>
                  <a:schemeClr val="tx1"/>
                </a:solidFill>
              </a:rPr>
              <a:t>……</a:t>
            </a:r>
            <a:r>
              <a:rPr lang="zh-CN" altLang="en-US" dirty="0">
                <a:solidFill>
                  <a:schemeClr val="tx1"/>
                </a:solidFill>
              </a:rPr>
              <a:t>点击输入本栏的具体文字，简明扼要的说明分项内容，此为概念图解，请根据您的具体内容酌情修改</a:t>
            </a:r>
            <a:endParaRPr lang="en-US" altLang="zh-CN" dirty="0">
              <a:solidFill>
                <a:schemeClr val="tx1"/>
              </a:solidFill>
            </a:endParaRPr>
          </a:p>
        </p:txBody>
      </p:sp>
      <p:grpSp>
        <p:nvGrpSpPr>
          <p:cNvPr id="37" name="组合 36"/>
          <p:cNvGrpSpPr/>
          <p:nvPr/>
        </p:nvGrpSpPr>
        <p:grpSpPr>
          <a:xfrm>
            <a:off x="1299480" y="3613932"/>
            <a:ext cx="726076" cy="725134"/>
            <a:chOff x="3321560" y="3751502"/>
            <a:chExt cx="726076" cy="725134"/>
          </a:xfrm>
        </p:grpSpPr>
        <p:grpSp>
          <p:nvGrpSpPr>
            <p:cNvPr id="38" name="组合 37"/>
            <p:cNvGrpSpPr/>
            <p:nvPr/>
          </p:nvGrpSpPr>
          <p:grpSpPr>
            <a:xfrm>
              <a:off x="3321560" y="3751502"/>
              <a:ext cx="726076" cy="725134"/>
              <a:chOff x="2097688" y="3956966"/>
              <a:chExt cx="2446337" cy="2443163"/>
            </a:xfrm>
          </p:grpSpPr>
          <p:sp>
            <p:nvSpPr>
              <p:cNvPr id="40" name="Oval 52"/>
              <p:cNvSpPr>
                <a:spLocks noChangeArrowheads="1"/>
              </p:cNvSpPr>
              <p:nvPr/>
            </p:nvSpPr>
            <p:spPr bwMode="auto">
              <a:xfrm>
                <a:off x="2097688" y="3956966"/>
                <a:ext cx="2446337" cy="2443163"/>
              </a:xfrm>
              <a:prstGeom prst="ellipse">
                <a:avLst/>
              </a:prstGeom>
              <a:gradFill flip="none" rotWithShape="1">
                <a:gsLst>
                  <a:gs pos="69000">
                    <a:srgbClr val="CCCCCC"/>
                  </a:gs>
                  <a:gs pos="49000">
                    <a:schemeClr val="bg1"/>
                  </a:gs>
                  <a:gs pos="33000">
                    <a:schemeClr val="bg1">
                      <a:lumMod val="85000"/>
                    </a:schemeClr>
                  </a:gs>
                  <a:gs pos="16000">
                    <a:schemeClr val="bg1"/>
                  </a:gs>
                  <a:gs pos="91000">
                    <a:schemeClr val="bg1"/>
                  </a:gs>
                </a:gsLst>
                <a:lin ang="2700000" scaled="1"/>
                <a:tileRect/>
              </a:gradFill>
              <a:ln>
                <a:noFill/>
              </a:ln>
              <a:effectLst>
                <a:outerShdw blurRad="215900" dist="889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41" name="Oval 62"/>
              <p:cNvSpPr>
                <a:spLocks noChangeArrowheads="1"/>
              </p:cNvSpPr>
              <p:nvPr/>
            </p:nvSpPr>
            <p:spPr bwMode="auto">
              <a:xfrm>
                <a:off x="2184214" y="4033556"/>
                <a:ext cx="2284414" cy="2284414"/>
              </a:xfrm>
              <a:prstGeom prst="ellipse">
                <a:avLst/>
              </a:prstGeom>
              <a:solidFill>
                <a:schemeClr val="bg1">
                  <a:lumMod val="50000"/>
                </a:schemeClr>
              </a:solidFill>
              <a:ln w="31750">
                <a:gradFill flip="none" rotWithShape="1">
                  <a:gsLst>
                    <a:gs pos="0">
                      <a:schemeClr val="bg1">
                        <a:lumMod val="75000"/>
                      </a:schemeClr>
                    </a:gs>
                    <a:gs pos="100000">
                      <a:schemeClr val="bg1"/>
                    </a:gs>
                  </a:gsLst>
                  <a:lin ang="2700000" scaled="1"/>
                  <a:tileRect/>
                </a:gradFill>
              </a:ln>
              <a:effectLst>
                <a:innerShdw blurRad="114300" dist="63500" dir="13500000">
                  <a:prstClr val="black">
                    <a:alpha val="50000"/>
                  </a:prstClr>
                </a:innerShdw>
              </a:effectLst>
            </p:spPr>
            <p:txBody>
              <a:bodyPr vert="horz" wrap="square" lIns="91440" tIns="45720" rIns="91440" bIns="45720" numCol="1" anchor="t" anchorCtr="0" compatLnSpc="1"/>
              <a:lstStyle/>
              <a:p>
                <a:endParaRPr lang="zh-CN" altLang="en-US">
                  <a:solidFill>
                    <a:prstClr val="black"/>
                  </a:solidFill>
                </a:endParaRPr>
              </a:p>
            </p:txBody>
          </p:sp>
        </p:grpSp>
        <p:sp>
          <p:nvSpPr>
            <p:cNvPr id="39" name="椭圆 38"/>
            <p:cNvSpPr/>
            <p:nvPr/>
          </p:nvSpPr>
          <p:spPr>
            <a:xfrm>
              <a:off x="3340964" y="3752384"/>
              <a:ext cx="687266" cy="68726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zh-CN" altLang="en-US" sz="1200" dirty="0">
                  <a:latin typeface="微软雅黑" panose="020B0503020204020204" pitchFamily="34" charset="-122"/>
                  <a:ea typeface="微软雅黑" panose="020B0503020204020204" pitchFamily="34" charset="-122"/>
                </a:rPr>
                <a:t>子产品</a:t>
              </a:r>
            </a:p>
          </p:txBody>
        </p:sp>
      </p:grpSp>
      <p:grpSp>
        <p:nvGrpSpPr>
          <p:cNvPr id="42" name="组合 41"/>
          <p:cNvGrpSpPr/>
          <p:nvPr/>
        </p:nvGrpSpPr>
        <p:grpSpPr>
          <a:xfrm>
            <a:off x="2843808" y="3636664"/>
            <a:ext cx="726076" cy="725134"/>
            <a:chOff x="3321560" y="3751502"/>
            <a:chExt cx="726076" cy="725134"/>
          </a:xfrm>
        </p:grpSpPr>
        <p:grpSp>
          <p:nvGrpSpPr>
            <p:cNvPr id="43" name="组合 42"/>
            <p:cNvGrpSpPr/>
            <p:nvPr/>
          </p:nvGrpSpPr>
          <p:grpSpPr>
            <a:xfrm>
              <a:off x="3321560" y="3751502"/>
              <a:ext cx="726076" cy="725134"/>
              <a:chOff x="2097688" y="3956966"/>
              <a:chExt cx="2446337" cy="2443163"/>
            </a:xfrm>
          </p:grpSpPr>
          <p:sp>
            <p:nvSpPr>
              <p:cNvPr id="45" name="Oval 52"/>
              <p:cNvSpPr>
                <a:spLocks noChangeArrowheads="1"/>
              </p:cNvSpPr>
              <p:nvPr/>
            </p:nvSpPr>
            <p:spPr bwMode="auto">
              <a:xfrm>
                <a:off x="2097688" y="3956966"/>
                <a:ext cx="2446337" cy="2443163"/>
              </a:xfrm>
              <a:prstGeom prst="ellipse">
                <a:avLst/>
              </a:prstGeom>
              <a:gradFill flip="none" rotWithShape="1">
                <a:gsLst>
                  <a:gs pos="69000">
                    <a:srgbClr val="CCCCCC"/>
                  </a:gs>
                  <a:gs pos="49000">
                    <a:schemeClr val="bg1"/>
                  </a:gs>
                  <a:gs pos="33000">
                    <a:schemeClr val="bg1">
                      <a:lumMod val="85000"/>
                    </a:schemeClr>
                  </a:gs>
                  <a:gs pos="16000">
                    <a:schemeClr val="bg1"/>
                  </a:gs>
                  <a:gs pos="91000">
                    <a:schemeClr val="bg1"/>
                  </a:gs>
                </a:gsLst>
                <a:lin ang="2700000" scaled="1"/>
                <a:tileRect/>
              </a:gradFill>
              <a:ln>
                <a:noFill/>
              </a:ln>
              <a:effectLst>
                <a:outerShdw blurRad="215900" dist="889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46" name="Oval 62"/>
              <p:cNvSpPr>
                <a:spLocks noChangeArrowheads="1"/>
              </p:cNvSpPr>
              <p:nvPr/>
            </p:nvSpPr>
            <p:spPr bwMode="auto">
              <a:xfrm>
                <a:off x="2184214" y="4033556"/>
                <a:ext cx="2284414" cy="2284414"/>
              </a:xfrm>
              <a:prstGeom prst="ellipse">
                <a:avLst/>
              </a:prstGeom>
              <a:solidFill>
                <a:srgbClr val="C00000"/>
              </a:solidFill>
              <a:ln w="31750">
                <a:gradFill flip="none" rotWithShape="1">
                  <a:gsLst>
                    <a:gs pos="0">
                      <a:schemeClr val="bg1">
                        <a:lumMod val="75000"/>
                      </a:schemeClr>
                    </a:gs>
                    <a:gs pos="100000">
                      <a:schemeClr val="bg1"/>
                    </a:gs>
                  </a:gsLst>
                  <a:lin ang="2700000" scaled="1"/>
                  <a:tileRect/>
                </a:gradFill>
              </a:ln>
              <a:effectLst>
                <a:innerShdw blurRad="114300" dist="63500" dir="13500000">
                  <a:prstClr val="black">
                    <a:alpha val="50000"/>
                  </a:prstClr>
                </a:innerShdw>
              </a:effectLst>
            </p:spPr>
            <p:txBody>
              <a:bodyPr vert="horz" wrap="square" lIns="91440" tIns="45720" rIns="91440" bIns="45720" numCol="1" anchor="t" anchorCtr="0" compatLnSpc="1"/>
              <a:lstStyle/>
              <a:p>
                <a:endParaRPr lang="zh-CN" altLang="en-US">
                  <a:solidFill>
                    <a:prstClr val="black"/>
                  </a:solidFill>
                </a:endParaRPr>
              </a:p>
            </p:txBody>
          </p:sp>
        </p:grpSp>
        <p:sp>
          <p:nvSpPr>
            <p:cNvPr id="44" name="椭圆 43"/>
            <p:cNvSpPr/>
            <p:nvPr/>
          </p:nvSpPr>
          <p:spPr>
            <a:xfrm>
              <a:off x="3340964" y="3752384"/>
              <a:ext cx="687266" cy="68726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zh-CN" altLang="en-US" sz="1200" dirty="0">
                  <a:latin typeface="微软雅黑" panose="020B0503020204020204" pitchFamily="34" charset="-122"/>
                  <a:ea typeface="微软雅黑" panose="020B0503020204020204" pitchFamily="34" charset="-122"/>
                </a:rPr>
                <a:t>子产品</a:t>
              </a:r>
            </a:p>
          </p:txBody>
        </p:sp>
      </p:grpSp>
      <p:grpSp>
        <p:nvGrpSpPr>
          <p:cNvPr id="47" name="组合 46"/>
          <p:cNvGrpSpPr/>
          <p:nvPr/>
        </p:nvGrpSpPr>
        <p:grpSpPr>
          <a:xfrm>
            <a:off x="3547505" y="2447291"/>
            <a:ext cx="726076" cy="725134"/>
            <a:chOff x="3321560" y="3751502"/>
            <a:chExt cx="726076" cy="725134"/>
          </a:xfrm>
        </p:grpSpPr>
        <p:grpSp>
          <p:nvGrpSpPr>
            <p:cNvPr id="48" name="组合 47"/>
            <p:cNvGrpSpPr/>
            <p:nvPr/>
          </p:nvGrpSpPr>
          <p:grpSpPr>
            <a:xfrm>
              <a:off x="3321560" y="3751502"/>
              <a:ext cx="726076" cy="725134"/>
              <a:chOff x="2097688" y="3956966"/>
              <a:chExt cx="2446337" cy="2443163"/>
            </a:xfrm>
          </p:grpSpPr>
          <p:sp>
            <p:nvSpPr>
              <p:cNvPr id="50" name="Oval 52"/>
              <p:cNvSpPr>
                <a:spLocks noChangeArrowheads="1"/>
              </p:cNvSpPr>
              <p:nvPr/>
            </p:nvSpPr>
            <p:spPr bwMode="auto">
              <a:xfrm>
                <a:off x="2097688" y="3956966"/>
                <a:ext cx="2446337" cy="2443163"/>
              </a:xfrm>
              <a:prstGeom prst="ellipse">
                <a:avLst/>
              </a:prstGeom>
              <a:gradFill flip="none" rotWithShape="1">
                <a:gsLst>
                  <a:gs pos="69000">
                    <a:srgbClr val="CCCCCC"/>
                  </a:gs>
                  <a:gs pos="49000">
                    <a:schemeClr val="bg1"/>
                  </a:gs>
                  <a:gs pos="33000">
                    <a:schemeClr val="bg1">
                      <a:lumMod val="85000"/>
                    </a:schemeClr>
                  </a:gs>
                  <a:gs pos="16000">
                    <a:schemeClr val="bg1"/>
                  </a:gs>
                  <a:gs pos="91000">
                    <a:schemeClr val="bg1"/>
                  </a:gs>
                </a:gsLst>
                <a:lin ang="2700000" scaled="1"/>
                <a:tileRect/>
              </a:gradFill>
              <a:ln>
                <a:noFill/>
              </a:ln>
              <a:effectLst>
                <a:outerShdw blurRad="215900" dist="889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51" name="Oval 62"/>
              <p:cNvSpPr>
                <a:spLocks noChangeArrowheads="1"/>
              </p:cNvSpPr>
              <p:nvPr/>
            </p:nvSpPr>
            <p:spPr bwMode="auto">
              <a:xfrm>
                <a:off x="2184214" y="4033556"/>
                <a:ext cx="2284414" cy="2284414"/>
              </a:xfrm>
              <a:prstGeom prst="ellipse">
                <a:avLst/>
              </a:prstGeom>
              <a:solidFill>
                <a:schemeClr val="bg1">
                  <a:lumMod val="50000"/>
                </a:schemeClr>
              </a:solidFill>
              <a:ln w="31750">
                <a:gradFill flip="none" rotWithShape="1">
                  <a:gsLst>
                    <a:gs pos="0">
                      <a:schemeClr val="bg1">
                        <a:lumMod val="75000"/>
                      </a:schemeClr>
                    </a:gs>
                    <a:gs pos="100000">
                      <a:schemeClr val="bg1"/>
                    </a:gs>
                  </a:gsLst>
                  <a:lin ang="2700000" scaled="1"/>
                  <a:tileRect/>
                </a:gradFill>
              </a:ln>
              <a:effectLst>
                <a:innerShdw blurRad="114300" dist="63500" dir="13500000">
                  <a:prstClr val="black">
                    <a:alpha val="50000"/>
                  </a:prstClr>
                </a:innerShdw>
              </a:effectLst>
            </p:spPr>
            <p:txBody>
              <a:bodyPr vert="horz" wrap="square" lIns="91440" tIns="45720" rIns="91440" bIns="45720" numCol="1" anchor="t" anchorCtr="0" compatLnSpc="1"/>
              <a:lstStyle/>
              <a:p>
                <a:endParaRPr lang="zh-CN" altLang="en-US">
                  <a:solidFill>
                    <a:prstClr val="black"/>
                  </a:solidFill>
                </a:endParaRPr>
              </a:p>
            </p:txBody>
          </p:sp>
        </p:grpSp>
        <p:sp>
          <p:nvSpPr>
            <p:cNvPr id="49" name="椭圆 48"/>
            <p:cNvSpPr/>
            <p:nvPr/>
          </p:nvSpPr>
          <p:spPr>
            <a:xfrm>
              <a:off x="3340964" y="3752384"/>
              <a:ext cx="687266" cy="68726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zh-CN" altLang="en-US" sz="1200" dirty="0">
                  <a:latin typeface="微软雅黑" panose="020B0503020204020204" pitchFamily="34" charset="-122"/>
                  <a:ea typeface="微软雅黑" panose="020B0503020204020204" pitchFamily="34" charset="-122"/>
                </a:rPr>
                <a:t>子产品</a:t>
              </a:r>
            </a:p>
          </p:txBody>
        </p:sp>
      </p:grpSp>
      <p:grpSp>
        <p:nvGrpSpPr>
          <p:cNvPr id="52" name="组合 51"/>
          <p:cNvGrpSpPr/>
          <p:nvPr/>
        </p:nvGrpSpPr>
        <p:grpSpPr>
          <a:xfrm>
            <a:off x="2904837" y="1219664"/>
            <a:ext cx="726076" cy="725134"/>
            <a:chOff x="3321560" y="3751502"/>
            <a:chExt cx="726076" cy="725134"/>
          </a:xfrm>
        </p:grpSpPr>
        <p:grpSp>
          <p:nvGrpSpPr>
            <p:cNvPr id="53" name="组合 52"/>
            <p:cNvGrpSpPr/>
            <p:nvPr/>
          </p:nvGrpSpPr>
          <p:grpSpPr>
            <a:xfrm>
              <a:off x="3321560" y="3751502"/>
              <a:ext cx="726076" cy="725134"/>
              <a:chOff x="2097688" y="3956966"/>
              <a:chExt cx="2446337" cy="2443163"/>
            </a:xfrm>
          </p:grpSpPr>
          <p:sp>
            <p:nvSpPr>
              <p:cNvPr id="55" name="Oval 52"/>
              <p:cNvSpPr>
                <a:spLocks noChangeArrowheads="1"/>
              </p:cNvSpPr>
              <p:nvPr/>
            </p:nvSpPr>
            <p:spPr bwMode="auto">
              <a:xfrm>
                <a:off x="2097688" y="3956966"/>
                <a:ext cx="2446337" cy="2443163"/>
              </a:xfrm>
              <a:prstGeom prst="ellipse">
                <a:avLst/>
              </a:prstGeom>
              <a:gradFill flip="none" rotWithShape="1">
                <a:gsLst>
                  <a:gs pos="69000">
                    <a:srgbClr val="CCCCCC"/>
                  </a:gs>
                  <a:gs pos="49000">
                    <a:schemeClr val="bg1"/>
                  </a:gs>
                  <a:gs pos="33000">
                    <a:schemeClr val="bg1">
                      <a:lumMod val="85000"/>
                    </a:schemeClr>
                  </a:gs>
                  <a:gs pos="16000">
                    <a:schemeClr val="bg1"/>
                  </a:gs>
                  <a:gs pos="91000">
                    <a:schemeClr val="bg1"/>
                  </a:gs>
                </a:gsLst>
                <a:lin ang="2700000" scaled="1"/>
                <a:tileRect/>
              </a:gradFill>
              <a:ln>
                <a:noFill/>
              </a:ln>
              <a:effectLst>
                <a:outerShdw blurRad="215900" dist="889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56" name="Oval 62"/>
              <p:cNvSpPr>
                <a:spLocks noChangeArrowheads="1"/>
              </p:cNvSpPr>
              <p:nvPr/>
            </p:nvSpPr>
            <p:spPr bwMode="auto">
              <a:xfrm>
                <a:off x="2184214" y="4033556"/>
                <a:ext cx="2284414" cy="2284414"/>
              </a:xfrm>
              <a:prstGeom prst="ellipse">
                <a:avLst/>
              </a:prstGeom>
              <a:solidFill>
                <a:schemeClr val="bg1">
                  <a:lumMod val="50000"/>
                </a:schemeClr>
              </a:solidFill>
              <a:ln w="31750">
                <a:gradFill flip="none" rotWithShape="1">
                  <a:gsLst>
                    <a:gs pos="0">
                      <a:schemeClr val="bg1">
                        <a:lumMod val="75000"/>
                      </a:schemeClr>
                    </a:gs>
                    <a:gs pos="100000">
                      <a:schemeClr val="bg1"/>
                    </a:gs>
                  </a:gsLst>
                  <a:lin ang="2700000" scaled="1"/>
                  <a:tileRect/>
                </a:gradFill>
              </a:ln>
              <a:effectLst>
                <a:innerShdw blurRad="114300" dist="63500" dir="13500000">
                  <a:prstClr val="black">
                    <a:alpha val="50000"/>
                  </a:prstClr>
                </a:innerShdw>
              </a:effectLst>
            </p:spPr>
            <p:txBody>
              <a:bodyPr vert="horz" wrap="square" lIns="91440" tIns="45720" rIns="91440" bIns="45720" numCol="1" anchor="t" anchorCtr="0" compatLnSpc="1"/>
              <a:lstStyle/>
              <a:p>
                <a:endParaRPr lang="zh-CN" altLang="en-US">
                  <a:solidFill>
                    <a:prstClr val="black"/>
                  </a:solidFill>
                </a:endParaRPr>
              </a:p>
            </p:txBody>
          </p:sp>
        </p:grpSp>
        <p:sp>
          <p:nvSpPr>
            <p:cNvPr id="54" name="椭圆 53"/>
            <p:cNvSpPr/>
            <p:nvPr/>
          </p:nvSpPr>
          <p:spPr>
            <a:xfrm>
              <a:off x="3340964" y="3752384"/>
              <a:ext cx="687266" cy="68726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zh-CN" altLang="en-US" sz="1200" dirty="0">
                  <a:latin typeface="微软雅黑" panose="020B0503020204020204" pitchFamily="34" charset="-122"/>
                  <a:ea typeface="微软雅黑" panose="020B0503020204020204" pitchFamily="34" charset="-122"/>
                </a:rPr>
                <a:t>子产品</a:t>
              </a:r>
            </a:p>
          </p:txBody>
        </p:sp>
      </p:grpSp>
      <p:grpSp>
        <p:nvGrpSpPr>
          <p:cNvPr id="57" name="组合 56"/>
          <p:cNvGrpSpPr/>
          <p:nvPr/>
        </p:nvGrpSpPr>
        <p:grpSpPr>
          <a:xfrm>
            <a:off x="1325161" y="1190816"/>
            <a:ext cx="726076" cy="725134"/>
            <a:chOff x="3321560" y="3751502"/>
            <a:chExt cx="726076" cy="725134"/>
          </a:xfrm>
        </p:grpSpPr>
        <p:grpSp>
          <p:nvGrpSpPr>
            <p:cNvPr id="58" name="组合 57"/>
            <p:cNvGrpSpPr/>
            <p:nvPr/>
          </p:nvGrpSpPr>
          <p:grpSpPr>
            <a:xfrm>
              <a:off x="3321560" y="3751502"/>
              <a:ext cx="726076" cy="725134"/>
              <a:chOff x="2097688" y="3956966"/>
              <a:chExt cx="2446337" cy="2443163"/>
            </a:xfrm>
          </p:grpSpPr>
          <p:sp>
            <p:nvSpPr>
              <p:cNvPr id="60" name="Oval 52"/>
              <p:cNvSpPr>
                <a:spLocks noChangeArrowheads="1"/>
              </p:cNvSpPr>
              <p:nvPr/>
            </p:nvSpPr>
            <p:spPr bwMode="auto">
              <a:xfrm>
                <a:off x="2097688" y="3956966"/>
                <a:ext cx="2446337" cy="2443163"/>
              </a:xfrm>
              <a:prstGeom prst="ellipse">
                <a:avLst/>
              </a:prstGeom>
              <a:gradFill flip="none" rotWithShape="1">
                <a:gsLst>
                  <a:gs pos="69000">
                    <a:srgbClr val="CCCCCC"/>
                  </a:gs>
                  <a:gs pos="49000">
                    <a:schemeClr val="bg1"/>
                  </a:gs>
                  <a:gs pos="33000">
                    <a:schemeClr val="bg1">
                      <a:lumMod val="85000"/>
                    </a:schemeClr>
                  </a:gs>
                  <a:gs pos="16000">
                    <a:schemeClr val="bg1"/>
                  </a:gs>
                  <a:gs pos="91000">
                    <a:schemeClr val="bg1"/>
                  </a:gs>
                </a:gsLst>
                <a:lin ang="2700000" scaled="1"/>
                <a:tileRect/>
              </a:gradFill>
              <a:ln>
                <a:noFill/>
              </a:ln>
              <a:effectLst>
                <a:outerShdw blurRad="215900" dist="889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61" name="Oval 62"/>
              <p:cNvSpPr>
                <a:spLocks noChangeArrowheads="1"/>
              </p:cNvSpPr>
              <p:nvPr/>
            </p:nvSpPr>
            <p:spPr bwMode="auto">
              <a:xfrm>
                <a:off x="2184214" y="4033556"/>
                <a:ext cx="2284414" cy="2284414"/>
              </a:xfrm>
              <a:prstGeom prst="ellipse">
                <a:avLst/>
              </a:prstGeom>
              <a:solidFill>
                <a:srgbClr val="C00000"/>
              </a:solidFill>
              <a:ln w="31750">
                <a:gradFill flip="none" rotWithShape="1">
                  <a:gsLst>
                    <a:gs pos="0">
                      <a:schemeClr val="bg1">
                        <a:lumMod val="75000"/>
                      </a:schemeClr>
                    </a:gs>
                    <a:gs pos="100000">
                      <a:schemeClr val="bg1"/>
                    </a:gs>
                  </a:gsLst>
                  <a:lin ang="2700000" scaled="1"/>
                  <a:tileRect/>
                </a:gradFill>
              </a:ln>
              <a:effectLst>
                <a:innerShdw blurRad="114300" dist="63500" dir="13500000">
                  <a:prstClr val="black">
                    <a:alpha val="50000"/>
                  </a:prstClr>
                </a:innerShdw>
              </a:effectLst>
            </p:spPr>
            <p:txBody>
              <a:bodyPr vert="horz" wrap="square" lIns="91440" tIns="45720" rIns="91440" bIns="45720" numCol="1" anchor="t" anchorCtr="0" compatLnSpc="1"/>
              <a:lstStyle/>
              <a:p>
                <a:endParaRPr lang="zh-CN" altLang="en-US">
                  <a:solidFill>
                    <a:prstClr val="black"/>
                  </a:solidFill>
                </a:endParaRPr>
              </a:p>
            </p:txBody>
          </p:sp>
        </p:grpSp>
        <p:sp>
          <p:nvSpPr>
            <p:cNvPr id="59" name="椭圆 58"/>
            <p:cNvSpPr/>
            <p:nvPr/>
          </p:nvSpPr>
          <p:spPr>
            <a:xfrm>
              <a:off x="3340964" y="3752384"/>
              <a:ext cx="687266" cy="68726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zh-CN" altLang="en-US" sz="1200" dirty="0">
                  <a:latin typeface="微软雅黑" panose="020B0503020204020204" pitchFamily="34" charset="-122"/>
                  <a:ea typeface="微软雅黑" panose="020B0503020204020204" pitchFamily="34" charset="-122"/>
                </a:rPr>
                <a:t>子产品</a:t>
              </a:r>
            </a:p>
          </p:txBody>
        </p:sp>
      </p:grpSp>
      <p:grpSp>
        <p:nvGrpSpPr>
          <p:cNvPr id="62" name="组合 61"/>
          <p:cNvGrpSpPr/>
          <p:nvPr/>
        </p:nvGrpSpPr>
        <p:grpSpPr>
          <a:xfrm>
            <a:off x="624766" y="2344695"/>
            <a:ext cx="726076" cy="725134"/>
            <a:chOff x="3321560" y="3751502"/>
            <a:chExt cx="726076" cy="725134"/>
          </a:xfrm>
        </p:grpSpPr>
        <p:grpSp>
          <p:nvGrpSpPr>
            <p:cNvPr id="63" name="组合 62"/>
            <p:cNvGrpSpPr/>
            <p:nvPr/>
          </p:nvGrpSpPr>
          <p:grpSpPr>
            <a:xfrm>
              <a:off x="3321560" y="3751502"/>
              <a:ext cx="726076" cy="725134"/>
              <a:chOff x="2097688" y="3956966"/>
              <a:chExt cx="2446337" cy="2443163"/>
            </a:xfrm>
          </p:grpSpPr>
          <p:sp>
            <p:nvSpPr>
              <p:cNvPr id="65" name="Oval 52"/>
              <p:cNvSpPr>
                <a:spLocks noChangeArrowheads="1"/>
              </p:cNvSpPr>
              <p:nvPr/>
            </p:nvSpPr>
            <p:spPr bwMode="auto">
              <a:xfrm>
                <a:off x="2097688" y="3956966"/>
                <a:ext cx="2446337" cy="2443163"/>
              </a:xfrm>
              <a:prstGeom prst="ellipse">
                <a:avLst/>
              </a:prstGeom>
              <a:gradFill flip="none" rotWithShape="1">
                <a:gsLst>
                  <a:gs pos="69000">
                    <a:srgbClr val="CCCCCC"/>
                  </a:gs>
                  <a:gs pos="49000">
                    <a:schemeClr val="bg1"/>
                  </a:gs>
                  <a:gs pos="33000">
                    <a:schemeClr val="bg1">
                      <a:lumMod val="85000"/>
                    </a:schemeClr>
                  </a:gs>
                  <a:gs pos="16000">
                    <a:schemeClr val="bg1"/>
                  </a:gs>
                  <a:gs pos="91000">
                    <a:schemeClr val="bg1"/>
                  </a:gs>
                </a:gsLst>
                <a:lin ang="2700000" scaled="1"/>
                <a:tileRect/>
              </a:gradFill>
              <a:ln>
                <a:noFill/>
              </a:ln>
              <a:effectLst>
                <a:outerShdw blurRad="215900" dist="889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66" name="Oval 62"/>
              <p:cNvSpPr>
                <a:spLocks noChangeArrowheads="1"/>
              </p:cNvSpPr>
              <p:nvPr/>
            </p:nvSpPr>
            <p:spPr bwMode="auto">
              <a:xfrm>
                <a:off x="2184214" y="4033556"/>
                <a:ext cx="2284414" cy="2284414"/>
              </a:xfrm>
              <a:prstGeom prst="ellipse">
                <a:avLst/>
              </a:prstGeom>
              <a:solidFill>
                <a:schemeClr val="bg1">
                  <a:lumMod val="50000"/>
                </a:schemeClr>
              </a:solidFill>
              <a:ln w="31750">
                <a:gradFill flip="none" rotWithShape="1">
                  <a:gsLst>
                    <a:gs pos="0">
                      <a:schemeClr val="bg1">
                        <a:lumMod val="75000"/>
                      </a:schemeClr>
                    </a:gs>
                    <a:gs pos="100000">
                      <a:schemeClr val="bg1"/>
                    </a:gs>
                  </a:gsLst>
                  <a:lin ang="2700000" scaled="1"/>
                  <a:tileRect/>
                </a:gradFill>
              </a:ln>
              <a:effectLst>
                <a:innerShdw blurRad="114300" dist="63500" dir="13500000">
                  <a:prstClr val="black">
                    <a:alpha val="50000"/>
                  </a:prstClr>
                </a:innerShdw>
              </a:effectLst>
            </p:spPr>
            <p:txBody>
              <a:bodyPr vert="horz" wrap="square" lIns="91440" tIns="45720" rIns="91440" bIns="45720" numCol="1" anchor="t" anchorCtr="0" compatLnSpc="1"/>
              <a:lstStyle/>
              <a:p>
                <a:endParaRPr lang="zh-CN" altLang="en-US">
                  <a:solidFill>
                    <a:prstClr val="black"/>
                  </a:solidFill>
                </a:endParaRPr>
              </a:p>
            </p:txBody>
          </p:sp>
        </p:grpSp>
        <p:sp>
          <p:nvSpPr>
            <p:cNvPr id="64" name="椭圆 63"/>
            <p:cNvSpPr/>
            <p:nvPr/>
          </p:nvSpPr>
          <p:spPr>
            <a:xfrm>
              <a:off x="3340964" y="3752384"/>
              <a:ext cx="687266" cy="68726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zh-CN" altLang="en-US" sz="1200" dirty="0">
                  <a:latin typeface="微软雅黑" panose="020B0503020204020204" pitchFamily="34" charset="-122"/>
                  <a:ea typeface="微软雅黑" panose="020B0503020204020204" pitchFamily="34" charset="-122"/>
                </a:rPr>
                <a:t>子产品</a:t>
              </a:r>
            </a:p>
          </p:txBody>
        </p:sp>
      </p:grpSp>
      <p:cxnSp>
        <p:nvCxnSpPr>
          <p:cNvPr id="67" name="直接连接符 66"/>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9" name="椭圆 68"/>
          <p:cNvSpPr/>
          <p:nvPr/>
        </p:nvSpPr>
        <p:spPr>
          <a:xfrm>
            <a:off x="646880" y="242192"/>
            <a:ext cx="274777" cy="27477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TextBox 69"/>
          <p:cNvSpPr txBox="1"/>
          <p:nvPr/>
        </p:nvSpPr>
        <p:spPr>
          <a:xfrm>
            <a:off x="908957" y="206330"/>
            <a:ext cx="1954381" cy="400110"/>
          </a:xfrm>
          <a:prstGeom prst="rect">
            <a:avLst/>
          </a:prstGeom>
          <a:noFill/>
        </p:spPr>
        <p:txBody>
          <a:bodyPr wrap="none" rtlCol="0">
            <a:spAutoFit/>
          </a:bodyPr>
          <a:lstStyle/>
          <a:p>
            <a:r>
              <a:rPr lang="zh-CN" altLang="en-US" sz="2000" spc="300" dirty="0">
                <a:latin typeface="方正兰亭细黑_GBK" panose="02000000000000000000" pitchFamily="2" charset="-122"/>
                <a:ea typeface="方正兰亭细黑_GBK" panose="02000000000000000000" pitchFamily="2" charset="-122"/>
              </a:rPr>
              <a:t>产品开发计划</a:t>
            </a:r>
          </a:p>
        </p:txBody>
      </p:sp>
      <p:cxnSp>
        <p:nvCxnSpPr>
          <p:cNvPr id="72" name="直接连接符 71"/>
          <p:cNvCxnSpPr/>
          <p:nvPr/>
        </p:nvCxnSpPr>
        <p:spPr>
          <a:xfrm>
            <a:off x="2773673" y="299894"/>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3" name="矩形 72"/>
          <p:cNvSpPr/>
          <p:nvPr/>
        </p:nvSpPr>
        <p:spPr>
          <a:xfrm>
            <a:off x="0" y="4949825"/>
            <a:ext cx="9144000" cy="2159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300"/>
                                        <p:tgtEl>
                                          <p:spTgt spid="67"/>
                                        </p:tgtEl>
                                      </p:cBhvr>
                                    </p:animEffect>
                                  </p:childTnLst>
                                </p:cTn>
                              </p:par>
                              <p:par>
                                <p:cTn id="8" presetID="22" presetClass="entr" presetSubtype="8" fill="hold"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left)">
                                      <p:cBhvr>
                                        <p:cTn id="10" dur="300"/>
                                        <p:tgtEl>
                                          <p:spTgt spid="68"/>
                                        </p:tgtEl>
                                      </p:cBhvr>
                                    </p:animEffect>
                                  </p:childTnLst>
                                </p:cTn>
                              </p:par>
                            </p:childTnLst>
                          </p:cTn>
                        </p:par>
                        <p:par>
                          <p:cTn id="11" fill="hold">
                            <p:stCondLst>
                              <p:cond delay="500"/>
                            </p:stCondLst>
                            <p:childTnLst>
                              <p:par>
                                <p:cTn id="12" presetID="22" presetClass="entr" presetSubtype="4" fill="hold" grpId="0" nodeType="afterEffect">
                                  <p:stCondLst>
                                    <p:cond delay="0"/>
                                  </p:stCondLst>
                                  <p:childTnLst>
                                    <p:set>
                                      <p:cBhvr>
                                        <p:cTn id="13" dur="1" fill="hold">
                                          <p:stCondLst>
                                            <p:cond delay="0"/>
                                          </p:stCondLst>
                                        </p:cTn>
                                        <p:tgtEl>
                                          <p:spTgt spid="69"/>
                                        </p:tgtEl>
                                        <p:attrNameLst>
                                          <p:attrName>style.visibility</p:attrName>
                                        </p:attrNameLst>
                                      </p:cBhvr>
                                      <p:to>
                                        <p:strVal val="visible"/>
                                      </p:to>
                                    </p:set>
                                    <p:animEffect transition="in" filter="wipe(down)">
                                      <p:cBhvr>
                                        <p:cTn id="14" dur="300"/>
                                        <p:tgtEl>
                                          <p:spTgt spid="69"/>
                                        </p:tgtEl>
                                      </p:cBhvr>
                                    </p:animEffect>
                                  </p:childTnLst>
                                </p:cTn>
                              </p:par>
                            </p:childTnLst>
                          </p:cTn>
                        </p:par>
                        <p:par>
                          <p:cTn id="15" fill="hold">
                            <p:stCondLst>
                              <p:cond delay="1000"/>
                            </p:stCondLst>
                            <p:childTnLst>
                              <p:par>
                                <p:cTn id="16" presetID="12" presetClass="entr" presetSubtype="8" fill="hold" grpId="0" nodeType="afterEffect">
                                  <p:stCondLst>
                                    <p:cond delay="0"/>
                                  </p:stCondLst>
                                  <p:childTnLst>
                                    <p:set>
                                      <p:cBhvr>
                                        <p:cTn id="17" dur="1" fill="hold">
                                          <p:stCondLst>
                                            <p:cond delay="0"/>
                                          </p:stCondLst>
                                        </p:cTn>
                                        <p:tgtEl>
                                          <p:spTgt spid="70"/>
                                        </p:tgtEl>
                                        <p:attrNameLst>
                                          <p:attrName>style.visibility</p:attrName>
                                        </p:attrNameLst>
                                      </p:cBhvr>
                                      <p:to>
                                        <p:strVal val="visible"/>
                                      </p:to>
                                    </p:set>
                                    <p:anim calcmode="lin" valueType="num">
                                      <p:cBhvr additive="base">
                                        <p:cTn id="18" dur="500"/>
                                        <p:tgtEl>
                                          <p:spTgt spid="70"/>
                                        </p:tgtEl>
                                        <p:attrNameLst>
                                          <p:attrName>ppt_x</p:attrName>
                                        </p:attrNameLst>
                                      </p:cBhvr>
                                      <p:tavLst>
                                        <p:tav tm="0">
                                          <p:val>
                                            <p:strVal val="#ppt_x-#ppt_w*1.125000"/>
                                          </p:val>
                                        </p:tav>
                                        <p:tav tm="100000">
                                          <p:val>
                                            <p:strVal val="#ppt_x"/>
                                          </p:val>
                                        </p:tav>
                                      </p:tavLst>
                                    </p:anim>
                                    <p:animEffect transition="in" filter="wipe(right)">
                                      <p:cBhvr>
                                        <p:cTn id="19" dur="500"/>
                                        <p:tgtEl>
                                          <p:spTgt spid="70"/>
                                        </p:tgtEl>
                                      </p:cBhvr>
                                    </p:animEffect>
                                  </p:childTnLst>
                                </p:cTn>
                              </p:par>
                              <p:par>
                                <p:cTn id="20" presetID="12" presetClass="entr" presetSubtype="8" fill="hold" nodeType="with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additive="base">
                                        <p:cTn id="22" dur="500"/>
                                        <p:tgtEl>
                                          <p:spTgt spid="72"/>
                                        </p:tgtEl>
                                        <p:attrNameLst>
                                          <p:attrName>ppt_x</p:attrName>
                                        </p:attrNameLst>
                                      </p:cBhvr>
                                      <p:tavLst>
                                        <p:tav tm="0">
                                          <p:val>
                                            <p:strVal val="#ppt_x-#ppt_w*1.125000"/>
                                          </p:val>
                                        </p:tav>
                                        <p:tav tm="100000">
                                          <p:val>
                                            <p:strVal val="#ppt_x"/>
                                          </p:val>
                                        </p:tav>
                                      </p:tavLst>
                                    </p:anim>
                                    <p:animEffect transition="in" filter="wipe(right)">
                                      <p:cBhvr>
                                        <p:cTn id="23" dur="500"/>
                                        <p:tgtEl>
                                          <p:spTgt spid="72"/>
                                        </p:tgtEl>
                                      </p:cBhvr>
                                    </p:animEffect>
                                  </p:childTnLst>
                                </p:cTn>
                              </p:par>
                            </p:childTnLst>
                          </p:cTn>
                        </p:par>
                        <p:par>
                          <p:cTn id="24" fill="hold">
                            <p:stCondLst>
                              <p:cond delay="1500"/>
                            </p:stCondLst>
                            <p:childTnLst>
                              <p:par>
                                <p:cTn id="25" presetID="21" presetClass="entr" presetSubtype="1"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heel(1)">
                                      <p:cBhvr>
                                        <p:cTn id="27" dur="2400"/>
                                        <p:tgtEl>
                                          <p:spTgt spid="22"/>
                                        </p:tgtEl>
                                      </p:cBhvr>
                                    </p:animEffect>
                                  </p:childTnLst>
                                </p:cTn>
                              </p:par>
                              <p:par>
                                <p:cTn id="28" presetID="10" presetClass="entr" presetSubtype="0" fill="hold" nodeType="withEffect">
                                  <p:stCondLst>
                                    <p:cond delay="0"/>
                                  </p:stCondLst>
                                  <p:childTnLst>
                                    <p:set>
                                      <p:cBhvr>
                                        <p:cTn id="29" dur="1" fill="hold">
                                          <p:stCondLst>
                                            <p:cond delay="0"/>
                                          </p:stCondLst>
                                        </p:cTn>
                                        <p:tgtEl>
                                          <p:spTgt spid="52"/>
                                        </p:tgtEl>
                                        <p:attrNameLst>
                                          <p:attrName>style.visibility</p:attrName>
                                        </p:attrNameLst>
                                      </p:cBhvr>
                                      <p:to>
                                        <p:strVal val="visible"/>
                                      </p:to>
                                    </p:set>
                                    <p:animEffect transition="in" filter="fade">
                                      <p:cBhvr>
                                        <p:cTn id="30" dur="500"/>
                                        <p:tgtEl>
                                          <p:spTgt spid="52"/>
                                        </p:tgtEl>
                                      </p:cBhvr>
                                    </p:animEffect>
                                  </p:childTnLst>
                                </p:cTn>
                              </p:par>
                              <p:par>
                                <p:cTn id="31" presetID="10" presetClass="entr" presetSubtype="0" fill="hold" nodeType="withEffect">
                                  <p:stCondLst>
                                    <p:cond delay="400"/>
                                  </p:stCondLst>
                                  <p:childTnLst>
                                    <p:set>
                                      <p:cBhvr>
                                        <p:cTn id="32" dur="1" fill="hold">
                                          <p:stCondLst>
                                            <p:cond delay="0"/>
                                          </p:stCondLst>
                                        </p:cTn>
                                        <p:tgtEl>
                                          <p:spTgt spid="47"/>
                                        </p:tgtEl>
                                        <p:attrNameLst>
                                          <p:attrName>style.visibility</p:attrName>
                                        </p:attrNameLst>
                                      </p:cBhvr>
                                      <p:to>
                                        <p:strVal val="visible"/>
                                      </p:to>
                                    </p:set>
                                    <p:animEffect transition="in" filter="fade">
                                      <p:cBhvr>
                                        <p:cTn id="33" dur="500"/>
                                        <p:tgtEl>
                                          <p:spTgt spid="47"/>
                                        </p:tgtEl>
                                      </p:cBhvr>
                                    </p:animEffect>
                                  </p:childTnLst>
                                </p:cTn>
                              </p:par>
                              <p:par>
                                <p:cTn id="34" presetID="10" presetClass="entr" presetSubtype="0" fill="hold" nodeType="withEffect">
                                  <p:stCondLst>
                                    <p:cond delay="800"/>
                                  </p:stCondLst>
                                  <p:childTnLst>
                                    <p:set>
                                      <p:cBhvr>
                                        <p:cTn id="35" dur="1" fill="hold">
                                          <p:stCondLst>
                                            <p:cond delay="0"/>
                                          </p:stCondLst>
                                        </p:cTn>
                                        <p:tgtEl>
                                          <p:spTgt spid="42"/>
                                        </p:tgtEl>
                                        <p:attrNameLst>
                                          <p:attrName>style.visibility</p:attrName>
                                        </p:attrNameLst>
                                      </p:cBhvr>
                                      <p:to>
                                        <p:strVal val="visible"/>
                                      </p:to>
                                    </p:set>
                                    <p:animEffect transition="in" filter="fade">
                                      <p:cBhvr>
                                        <p:cTn id="36" dur="500"/>
                                        <p:tgtEl>
                                          <p:spTgt spid="42"/>
                                        </p:tgtEl>
                                      </p:cBhvr>
                                    </p:animEffect>
                                  </p:childTnLst>
                                </p:cTn>
                              </p:par>
                              <p:par>
                                <p:cTn id="37" presetID="10" presetClass="entr" presetSubtype="0" fill="hold" nodeType="withEffect">
                                  <p:stCondLst>
                                    <p:cond delay="120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500"/>
                                        <p:tgtEl>
                                          <p:spTgt spid="37"/>
                                        </p:tgtEl>
                                      </p:cBhvr>
                                    </p:animEffect>
                                  </p:childTnLst>
                                </p:cTn>
                              </p:par>
                              <p:par>
                                <p:cTn id="40" presetID="10" presetClass="entr" presetSubtype="0" fill="hold" nodeType="withEffect">
                                  <p:stCondLst>
                                    <p:cond delay="1600"/>
                                  </p:stCondLst>
                                  <p:childTnLst>
                                    <p:set>
                                      <p:cBhvr>
                                        <p:cTn id="41" dur="1" fill="hold">
                                          <p:stCondLst>
                                            <p:cond delay="0"/>
                                          </p:stCondLst>
                                        </p:cTn>
                                        <p:tgtEl>
                                          <p:spTgt spid="62"/>
                                        </p:tgtEl>
                                        <p:attrNameLst>
                                          <p:attrName>style.visibility</p:attrName>
                                        </p:attrNameLst>
                                      </p:cBhvr>
                                      <p:to>
                                        <p:strVal val="visible"/>
                                      </p:to>
                                    </p:set>
                                    <p:animEffect transition="in" filter="fade">
                                      <p:cBhvr>
                                        <p:cTn id="42" dur="500"/>
                                        <p:tgtEl>
                                          <p:spTgt spid="62"/>
                                        </p:tgtEl>
                                      </p:cBhvr>
                                    </p:animEffect>
                                  </p:childTnLst>
                                </p:cTn>
                              </p:par>
                              <p:par>
                                <p:cTn id="43" presetID="10" presetClass="entr" presetSubtype="0" fill="hold" nodeType="withEffect">
                                  <p:stCondLst>
                                    <p:cond delay="2000"/>
                                  </p:stCondLst>
                                  <p:childTnLst>
                                    <p:set>
                                      <p:cBhvr>
                                        <p:cTn id="44" dur="1" fill="hold">
                                          <p:stCondLst>
                                            <p:cond delay="0"/>
                                          </p:stCondLst>
                                        </p:cTn>
                                        <p:tgtEl>
                                          <p:spTgt spid="57"/>
                                        </p:tgtEl>
                                        <p:attrNameLst>
                                          <p:attrName>style.visibility</p:attrName>
                                        </p:attrNameLst>
                                      </p:cBhvr>
                                      <p:to>
                                        <p:strVal val="visible"/>
                                      </p:to>
                                    </p:set>
                                    <p:animEffect transition="in" filter="fade">
                                      <p:cBhvr>
                                        <p:cTn id="45" dur="500"/>
                                        <p:tgtEl>
                                          <p:spTgt spid="57"/>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30"/>
                                        </p:tgtEl>
                                        <p:attrNameLst>
                                          <p:attrName>style.visibility</p:attrName>
                                        </p:attrNameLst>
                                      </p:cBhvr>
                                      <p:to>
                                        <p:strVal val="visible"/>
                                      </p:to>
                                    </p:set>
                                    <p:anim calcmode="lin" valueType="num">
                                      <p:cBhvr>
                                        <p:cTn id="49" dur="500" fill="hold"/>
                                        <p:tgtEl>
                                          <p:spTgt spid="30"/>
                                        </p:tgtEl>
                                        <p:attrNameLst>
                                          <p:attrName>ppt_w</p:attrName>
                                        </p:attrNameLst>
                                      </p:cBhvr>
                                      <p:tavLst>
                                        <p:tav tm="0">
                                          <p:val>
                                            <p:fltVal val="0"/>
                                          </p:val>
                                        </p:tav>
                                        <p:tav tm="100000">
                                          <p:val>
                                            <p:strVal val="#ppt_w"/>
                                          </p:val>
                                        </p:tav>
                                      </p:tavLst>
                                    </p:anim>
                                    <p:anim calcmode="lin" valueType="num">
                                      <p:cBhvr>
                                        <p:cTn id="50" dur="500" fill="hold"/>
                                        <p:tgtEl>
                                          <p:spTgt spid="30"/>
                                        </p:tgtEl>
                                        <p:attrNameLst>
                                          <p:attrName>ppt_h</p:attrName>
                                        </p:attrNameLst>
                                      </p:cBhvr>
                                      <p:tavLst>
                                        <p:tav tm="0">
                                          <p:val>
                                            <p:fltVal val="0"/>
                                          </p:val>
                                        </p:tav>
                                        <p:tav tm="100000">
                                          <p:val>
                                            <p:strVal val="#ppt_h"/>
                                          </p:val>
                                        </p:tav>
                                      </p:tavLst>
                                    </p:anim>
                                    <p:animEffect transition="in" filter="fade">
                                      <p:cBhvr>
                                        <p:cTn id="51" dur="500"/>
                                        <p:tgtEl>
                                          <p:spTgt spid="30"/>
                                        </p:tgtEl>
                                      </p:cBhvr>
                                    </p:animEffect>
                                  </p:childTnLst>
                                </p:cTn>
                              </p:par>
                            </p:childTnLst>
                          </p:cTn>
                        </p:par>
                        <p:par>
                          <p:cTn id="52" fill="hold">
                            <p:stCondLst>
                              <p:cond delay="4500"/>
                            </p:stCondLst>
                            <p:childTnLst>
                              <p:par>
                                <p:cTn id="53" presetID="10" presetClass="entr" presetSubtype="0"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fade">
                                      <p:cBhvr>
                                        <p:cTn id="55" dur="500"/>
                                        <p:tgtEl>
                                          <p:spTgt spid="32"/>
                                        </p:tgtEl>
                                      </p:cBhvr>
                                    </p:animEffect>
                                  </p:childTnLst>
                                </p:cTn>
                              </p:par>
                              <p:par>
                                <p:cTn id="56" presetID="10" presetClass="entr" presetSubtype="0" fill="hold" nodeType="withEffect">
                                  <p:stCondLst>
                                    <p:cond delay="0"/>
                                  </p:stCondLst>
                                  <p:childTnLst>
                                    <p:set>
                                      <p:cBhvr>
                                        <p:cTn id="57" dur="1" fill="hold">
                                          <p:stCondLst>
                                            <p:cond delay="0"/>
                                          </p:stCondLst>
                                        </p:cTn>
                                        <p:tgtEl>
                                          <p:spTgt spid="7"/>
                                        </p:tgtEl>
                                        <p:attrNameLst>
                                          <p:attrName>style.visibility</p:attrName>
                                        </p:attrNameLst>
                                      </p:cBhvr>
                                      <p:to>
                                        <p:strVal val="visible"/>
                                      </p:to>
                                    </p:set>
                                    <p:animEffect transition="in" filter="fade">
                                      <p:cBhvr>
                                        <p:cTn id="58" dur="500"/>
                                        <p:tgtEl>
                                          <p:spTgt spid="7"/>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500"/>
                                        <p:tgtEl>
                                          <p:spTgt spid="31"/>
                                        </p:tgtEl>
                                      </p:cBhvr>
                                    </p:animEffect>
                                  </p:childTnLst>
                                </p:cTn>
                              </p:par>
                              <p:par>
                                <p:cTn id="62" presetID="10" presetClass="entr" presetSubtype="0" fill="hold" nodeType="withEffect">
                                  <p:stCondLst>
                                    <p:cond delay="0"/>
                                  </p:stCondLst>
                                  <p:childTnLst>
                                    <p:set>
                                      <p:cBhvr>
                                        <p:cTn id="63" dur="1" fill="hold">
                                          <p:stCondLst>
                                            <p:cond delay="0"/>
                                          </p:stCondLst>
                                        </p:cTn>
                                        <p:tgtEl>
                                          <p:spTgt spid="12"/>
                                        </p:tgtEl>
                                        <p:attrNameLst>
                                          <p:attrName>style.visibility</p:attrName>
                                        </p:attrNameLst>
                                      </p:cBhvr>
                                      <p:to>
                                        <p:strVal val="visible"/>
                                      </p:to>
                                    </p:set>
                                    <p:animEffect transition="in" filter="fade">
                                      <p:cBhvr>
                                        <p:cTn id="64" dur="500"/>
                                        <p:tgtEl>
                                          <p:spTgt spid="12"/>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fade">
                                      <p:cBhvr>
                                        <p:cTn id="67" dur="500"/>
                                        <p:tgtEl>
                                          <p:spTgt spid="33"/>
                                        </p:tgtEl>
                                      </p:cBhvr>
                                    </p:animEffect>
                                  </p:childTnLst>
                                </p:cTn>
                              </p:par>
                              <p:par>
                                <p:cTn id="68" presetID="10" presetClass="entr" presetSubtype="0" fill="hold" nodeType="with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500"/>
                                        <p:tgtEl>
                                          <p:spTgt spid="17"/>
                                        </p:tgtEl>
                                      </p:cBhvr>
                                    </p:animEffect>
                                  </p:childTnLst>
                                </p:cTn>
                              </p:par>
                            </p:childTnLst>
                          </p:cTn>
                        </p:par>
                        <p:par>
                          <p:cTn id="71" fill="hold">
                            <p:stCondLst>
                              <p:cond delay="5000"/>
                            </p:stCondLst>
                            <p:childTnLst>
                              <p:par>
                                <p:cTn id="72" presetID="2" presetClass="entr" presetSubtype="2" fill="hold" grpId="0" nodeType="afterEffect">
                                  <p:stCondLst>
                                    <p:cond delay="0"/>
                                  </p:stCondLst>
                                  <p:childTnLst>
                                    <p:set>
                                      <p:cBhvr>
                                        <p:cTn id="73" dur="1" fill="hold">
                                          <p:stCondLst>
                                            <p:cond delay="0"/>
                                          </p:stCondLst>
                                        </p:cTn>
                                        <p:tgtEl>
                                          <p:spTgt spid="6"/>
                                        </p:tgtEl>
                                        <p:attrNameLst>
                                          <p:attrName>style.visibility</p:attrName>
                                        </p:attrNameLst>
                                      </p:cBhvr>
                                      <p:to>
                                        <p:strVal val="visible"/>
                                      </p:to>
                                    </p:set>
                                    <p:anim calcmode="lin" valueType="num">
                                      <p:cBhvr additive="base">
                                        <p:cTn id="74" dur="500" fill="hold"/>
                                        <p:tgtEl>
                                          <p:spTgt spid="6"/>
                                        </p:tgtEl>
                                        <p:attrNameLst>
                                          <p:attrName>ppt_x</p:attrName>
                                        </p:attrNameLst>
                                      </p:cBhvr>
                                      <p:tavLst>
                                        <p:tav tm="0">
                                          <p:val>
                                            <p:strVal val="1+#ppt_w/2"/>
                                          </p:val>
                                        </p:tav>
                                        <p:tav tm="100000">
                                          <p:val>
                                            <p:strVal val="#ppt_x"/>
                                          </p:val>
                                        </p:tav>
                                      </p:tavLst>
                                    </p:anim>
                                    <p:anim calcmode="lin" valueType="num">
                                      <p:cBhvr additive="base">
                                        <p:cTn id="75" dur="500" fill="hold"/>
                                        <p:tgtEl>
                                          <p:spTgt spid="6"/>
                                        </p:tgtEl>
                                        <p:attrNameLst>
                                          <p:attrName>ppt_y</p:attrName>
                                        </p:attrNameLst>
                                      </p:cBhvr>
                                      <p:tavLst>
                                        <p:tav tm="0">
                                          <p:val>
                                            <p:strVal val="#ppt_y"/>
                                          </p:val>
                                        </p:tav>
                                        <p:tav tm="100000">
                                          <p:val>
                                            <p:strVal val="#ppt_y"/>
                                          </p:val>
                                        </p:tav>
                                      </p:tavLst>
                                    </p:anim>
                                  </p:childTnLst>
                                </p:cTn>
                              </p:par>
                              <p:par>
                                <p:cTn id="76" presetID="2" presetClass="entr" presetSubtype="2"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500" fill="hold"/>
                                        <p:tgtEl>
                                          <p:spTgt spid="34"/>
                                        </p:tgtEl>
                                        <p:attrNameLst>
                                          <p:attrName>ppt_x</p:attrName>
                                        </p:attrNameLst>
                                      </p:cBhvr>
                                      <p:tavLst>
                                        <p:tav tm="0">
                                          <p:val>
                                            <p:strVal val="1+#ppt_w/2"/>
                                          </p:val>
                                        </p:tav>
                                        <p:tav tm="100000">
                                          <p:val>
                                            <p:strVal val="#ppt_x"/>
                                          </p:val>
                                        </p:tav>
                                      </p:tavLst>
                                    </p:anim>
                                    <p:anim calcmode="lin" valueType="num">
                                      <p:cBhvr additive="base">
                                        <p:cTn id="79" dur="500" fill="hold"/>
                                        <p:tgtEl>
                                          <p:spTgt spid="34"/>
                                        </p:tgtEl>
                                        <p:attrNameLst>
                                          <p:attrName>ppt_y</p:attrName>
                                        </p:attrNameLst>
                                      </p:cBhvr>
                                      <p:tavLst>
                                        <p:tav tm="0">
                                          <p:val>
                                            <p:strVal val="#ppt_y"/>
                                          </p:val>
                                        </p:tav>
                                        <p:tav tm="100000">
                                          <p:val>
                                            <p:strVal val="#ppt_y"/>
                                          </p:val>
                                        </p:tav>
                                      </p:tavLst>
                                    </p:anim>
                                  </p:childTnLst>
                                </p:cTn>
                              </p:par>
                              <p:par>
                                <p:cTn id="80" presetID="2" presetClass="entr" presetSubtype="2" fill="hold" grpId="0" nodeType="withEffect">
                                  <p:stCondLst>
                                    <p:cond delay="300"/>
                                  </p:stCondLst>
                                  <p:childTnLst>
                                    <p:set>
                                      <p:cBhvr>
                                        <p:cTn id="81" dur="1" fill="hold">
                                          <p:stCondLst>
                                            <p:cond delay="0"/>
                                          </p:stCondLst>
                                        </p:cTn>
                                        <p:tgtEl>
                                          <p:spTgt spid="5"/>
                                        </p:tgtEl>
                                        <p:attrNameLst>
                                          <p:attrName>style.visibility</p:attrName>
                                        </p:attrNameLst>
                                      </p:cBhvr>
                                      <p:to>
                                        <p:strVal val="visible"/>
                                      </p:to>
                                    </p:set>
                                    <p:anim calcmode="lin" valueType="num">
                                      <p:cBhvr additive="base">
                                        <p:cTn id="82" dur="500" fill="hold"/>
                                        <p:tgtEl>
                                          <p:spTgt spid="5"/>
                                        </p:tgtEl>
                                        <p:attrNameLst>
                                          <p:attrName>ppt_x</p:attrName>
                                        </p:attrNameLst>
                                      </p:cBhvr>
                                      <p:tavLst>
                                        <p:tav tm="0">
                                          <p:val>
                                            <p:strVal val="1+#ppt_w/2"/>
                                          </p:val>
                                        </p:tav>
                                        <p:tav tm="100000">
                                          <p:val>
                                            <p:strVal val="#ppt_x"/>
                                          </p:val>
                                        </p:tav>
                                      </p:tavLst>
                                    </p:anim>
                                    <p:anim calcmode="lin" valueType="num">
                                      <p:cBhvr additive="base">
                                        <p:cTn id="83" dur="500" fill="hold"/>
                                        <p:tgtEl>
                                          <p:spTgt spid="5"/>
                                        </p:tgtEl>
                                        <p:attrNameLst>
                                          <p:attrName>ppt_y</p:attrName>
                                        </p:attrNameLst>
                                      </p:cBhvr>
                                      <p:tavLst>
                                        <p:tav tm="0">
                                          <p:val>
                                            <p:strVal val="#ppt_y"/>
                                          </p:val>
                                        </p:tav>
                                        <p:tav tm="100000">
                                          <p:val>
                                            <p:strVal val="#ppt_y"/>
                                          </p:val>
                                        </p:tav>
                                      </p:tavLst>
                                    </p:anim>
                                  </p:childTnLst>
                                </p:cTn>
                              </p:par>
                              <p:par>
                                <p:cTn id="84" presetID="2" presetClass="entr" presetSubtype="2" fill="hold" grpId="0" nodeType="withEffect">
                                  <p:stCondLst>
                                    <p:cond delay="300"/>
                                  </p:stCondLst>
                                  <p:childTnLst>
                                    <p:set>
                                      <p:cBhvr>
                                        <p:cTn id="85" dur="1" fill="hold">
                                          <p:stCondLst>
                                            <p:cond delay="0"/>
                                          </p:stCondLst>
                                        </p:cTn>
                                        <p:tgtEl>
                                          <p:spTgt spid="35"/>
                                        </p:tgtEl>
                                        <p:attrNameLst>
                                          <p:attrName>style.visibility</p:attrName>
                                        </p:attrNameLst>
                                      </p:cBhvr>
                                      <p:to>
                                        <p:strVal val="visible"/>
                                      </p:to>
                                    </p:set>
                                    <p:anim calcmode="lin" valueType="num">
                                      <p:cBhvr additive="base">
                                        <p:cTn id="86" dur="500" fill="hold"/>
                                        <p:tgtEl>
                                          <p:spTgt spid="35"/>
                                        </p:tgtEl>
                                        <p:attrNameLst>
                                          <p:attrName>ppt_x</p:attrName>
                                        </p:attrNameLst>
                                      </p:cBhvr>
                                      <p:tavLst>
                                        <p:tav tm="0">
                                          <p:val>
                                            <p:strVal val="1+#ppt_w/2"/>
                                          </p:val>
                                        </p:tav>
                                        <p:tav tm="100000">
                                          <p:val>
                                            <p:strVal val="#ppt_x"/>
                                          </p:val>
                                        </p:tav>
                                      </p:tavLst>
                                    </p:anim>
                                    <p:anim calcmode="lin" valueType="num">
                                      <p:cBhvr additive="base">
                                        <p:cTn id="87" dur="500" fill="hold"/>
                                        <p:tgtEl>
                                          <p:spTgt spid="35"/>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600"/>
                                  </p:stCondLst>
                                  <p:childTnLst>
                                    <p:set>
                                      <p:cBhvr>
                                        <p:cTn id="89" dur="1" fill="hold">
                                          <p:stCondLst>
                                            <p:cond delay="0"/>
                                          </p:stCondLst>
                                        </p:cTn>
                                        <p:tgtEl>
                                          <p:spTgt spid="4"/>
                                        </p:tgtEl>
                                        <p:attrNameLst>
                                          <p:attrName>style.visibility</p:attrName>
                                        </p:attrNameLst>
                                      </p:cBhvr>
                                      <p:to>
                                        <p:strVal val="visible"/>
                                      </p:to>
                                    </p:set>
                                    <p:anim calcmode="lin" valueType="num">
                                      <p:cBhvr additive="base">
                                        <p:cTn id="90" dur="500" fill="hold"/>
                                        <p:tgtEl>
                                          <p:spTgt spid="4"/>
                                        </p:tgtEl>
                                        <p:attrNameLst>
                                          <p:attrName>ppt_x</p:attrName>
                                        </p:attrNameLst>
                                      </p:cBhvr>
                                      <p:tavLst>
                                        <p:tav tm="0">
                                          <p:val>
                                            <p:strVal val="1+#ppt_w/2"/>
                                          </p:val>
                                        </p:tav>
                                        <p:tav tm="100000">
                                          <p:val>
                                            <p:strVal val="#ppt_x"/>
                                          </p:val>
                                        </p:tav>
                                      </p:tavLst>
                                    </p:anim>
                                    <p:anim calcmode="lin" valueType="num">
                                      <p:cBhvr additive="base">
                                        <p:cTn id="91" dur="500" fill="hold"/>
                                        <p:tgtEl>
                                          <p:spTgt spid="4"/>
                                        </p:tgtEl>
                                        <p:attrNameLst>
                                          <p:attrName>ppt_y</p:attrName>
                                        </p:attrNameLst>
                                      </p:cBhvr>
                                      <p:tavLst>
                                        <p:tav tm="0">
                                          <p:val>
                                            <p:strVal val="#ppt_y"/>
                                          </p:val>
                                        </p:tav>
                                        <p:tav tm="100000">
                                          <p:val>
                                            <p:strVal val="#ppt_y"/>
                                          </p:val>
                                        </p:tav>
                                      </p:tavLst>
                                    </p:anim>
                                  </p:childTnLst>
                                </p:cTn>
                              </p:par>
                              <p:par>
                                <p:cTn id="92" presetID="2" presetClass="entr" presetSubtype="2" fill="hold" grpId="0" nodeType="withEffect">
                                  <p:stCondLst>
                                    <p:cond delay="600"/>
                                  </p:stCondLst>
                                  <p:childTnLst>
                                    <p:set>
                                      <p:cBhvr>
                                        <p:cTn id="93" dur="1" fill="hold">
                                          <p:stCondLst>
                                            <p:cond delay="0"/>
                                          </p:stCondLst>
                                        </p:cTn>
                                        <p:tgtEl>
                                          <p:spTgt spid="36"/>
                                        </p:tgtEl>
                                        <p:attrNameLst>
                                          <p:attrName>style.visibility</p:attrName>
                                        </p:attrNameLst>
                                      </p:cBhvr>
                                      <p:to>
                                        <p:strVal val="visible"/>
                                      </p:to>
                                    </p:set>
                                    <p:anim calcmode="lin" valueType="num">
                                      <p:cBhvr additive="base">
                                        <p:cTn id="94" dur="500" fill="hold"/>
                                        <p:tgtEl>
                                          <p:spTgt spid="36"/>
                                        </p:tgtEl>
                                        <p:attrNameLst>
                                          <p:attrName>ppt_x</p:attrName>
                                        </p:attrNameLst>
                                      </p:cBhvr>
                                      <p:tavLst>
                                        <p:tav tm="0">
                                          <p:val>
                                            <p:strVal val="1+#ppt_w/2"/>
                                          </p:val>
                                        </p:tav>
                                        <p:tav tm="100000">
                                          <p:val>
                                            <p:strVal val="#ppt_x"/>
                                          </p:val>
                                        </p:tav>
                                      </p:tavLst>
                                    </p:anim>
                                    <p:anim calcmode="lin" valueType="num">
                                      <p:cBhvr additive="base">
                                        <p:cTn id="95" dur="500" fill="hold"/>
                                        <p:tgtEl>
                                          <p:spTgt spid="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30" grpId="0"/>
      <p:bldP spid="31" grpId="0"/>
      <p:bldP spid="32" grpId="0"/>
      <p:bldP spid="33" grpId="0"/>
      <p:bldP spid="34" grpId="0"/>
      <p:bldP spid="35" grpId="0"/>
      <p:bldP spid="36" grpId="0"/>
      <p:bldP spid="69" grpId="0" animBg="1"/>
      <p:bldP spid="7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8526" y="994569"/>
            <a:ext cx="1812925" cy="366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组合 6"/>
          <p:cNvGrpSpPr/>
          <p:nvPr/>
        </p:nvGrpSpPr>
        <p:grpSpPr bwMode="auto">
          <a:xfrm>
            <a:off x="2681289" y="1804194"/>
            <a:ext cx="1495425" cy="1998663"/>
            <a:chOff x="0" y="0"/>
            <a:chExt cx="2052320" cy="1998133"/>
          </a:xfrm>
        </p:grpSpPr>
        <p:cxnSp>
          <p:nvCxnSpPr>
            <p:cNvPr id="6" name="直接连接符 4"/>
            <p:cNvCxnSpPr>
              <a:cxnSpLocks noChangeShapeType="1"/>
            </p:cNvCxnSpPr>
            <p:nvPr/>
          </p:nvCxnSpPr>
          <p:spPr bwMode="auto">
            <a:xfrm>
              <a:off x="0" y="1998133"/>
              <a:ext cx="2052320" cy="0"/>
            </a:xfrm>
            <a:prstGeom prst="line">
              <a:avLst/>
            </a:prstGeom>
            <a:noFill/>
            <a:ln w="6350">
              <a:solidFill>
                <a:schemeClr val="tx1"/>
              </a:solidFill>
              <a:round/>
              <a:tailEnd type="triangle" w="med" len="med"/>
            </a:ln>
            <a:extLst>
              <a:ext uri="{909E8E84-426E-40DD-AFC4-6F175D3DCCD1}">
                <a14:hiddenFill xmlns:a14="http://schemas.microsoft.com/office/drawing/2010/main">
                  <a:noFill/>
                </a14:hiddenFill>
              </a:ext>
            </a:extLst>
          </p:spPr>
        </p:cxnSp>
        <p:cxnSp>
          <p:nvCxnSpPr>
            <p:cNvPr id="7" name="直接连接符 5"/>
            <p:cNvCxnSpPr>
              <a:cxnSpLocks noChangeShapeType="1"/>
            </p:cNvCxnSpPr>
            <p:nvPr/>
          </p:nvCxnSpPr>
          <p:spPr bwMode="auto">
            <a:xfrm>
              <a:off x="0" y="1331560"/>
              <a:ext cx="2052320" cy="0"/>
            </a:xfrm>
            <a:prstGeom prst="line">
              <a:avLst/>
            </a:prstGeom>
            <a:noFill/>
            <a:ln w="6350">
              <a:solidFill>
                <a:schemeClr val="tx1"/>
              </a:solidFill>
              <a:round/>
              <a:tailEnd type="triangle" w="med" len="med"/>
            </a:ln>
            <a:extLst>
              <a:ext uri="{909E8E84-426E-40DD-AFC4-6F175D3DCCD1}">
                <a14:hiddenFill xmlns:a14="http://schemas.microsoft.com/office/drawing/2010/main">
                  <a:noFill/>
                </a14:hiddenFill>
              </a:ext>
            </a:extLst>
          </p:spPr>
        </p:cxnSp>
        <p:cxnSp>
          <p:nvCxnSpPr>
            <p:cNvPr id="8" name="直接连接符 6"/>
            <p:cNvCxnSpPr>
              <a:cxnSpLocks noChangeShapeType="1"/>
            </p:cNvCxnSpPr>
            <p:nvPr/>
          </p:nvCxnSpPr>
          <p:spPr bwMode="auto">
            <a:xfrm>
              <a:off x="0" y="666573"/>
              <a:ext cx="2052320" cy="0"/>
            </a:xfrm>
            <a:prstGeom prst="line">
              <a:avLst/>
            </a:prstGeom>
            <a:noFill/>
            <a:ln w="6350">
              <a:solidFill>
                <a:schemeClr val="tx1"/>
              </a:solidFill>
              <a:round/>
              <a:tailEnd type="triangle" w="med" len="med"/>
            </a:ln>
            <a:extLst>
              <a:ext uri="{909E8E84-426E-40DD-AFC4-6F175D3DCCD1}">
                <a14:hiddenFill xmlns:a14="http://schemas.microsoft.com/office/drawing/2010/main">
                  <a:noFill/>
                </a14:hiddenFill>
              </a:ext>
            </a:extLst>
          </p:spPr>
        </p:cxnSp>
        <p:cxnSp>
          <p:nvCxnSpPr>
            <p:cNvPr id="9" name="直接连接符 7"/>
            <p:cNvCxnSpPr>
              <a:cxnSpLocks noChangeShapeType="1"/>
            </p:cNvCxnSpPr>
            <p:nvPr/>
          </p:nvCxnSpPr>
          <p:spPr bwMode="auto">
            <a:xfrm>
              <a:off x="0" y="0"/>
              <a:ext cx="2052320" cy="0"/>
            </a:xfrm>
            <a:prstGeom prst="line">
              <a:avLst/>
            </a:prstGeom>
            <a:noFill/>
            <a:ln w="6350">
              <a:solidFill>
                <a:schemeClr val="tx1"/>
              </a:solidFill>
              <a:round/>
              <a:tailEnd type="triangle" w="med" len="med"/>
            </a:ln>
            <a:extLst>
              <a:ext uri="{909E8E84-426E-40DD-AFC4-6F175D3DCCD1}">
                <a14:hiddenFill xmlns:a14="http://schemas.microsoft.com/office/drawing/2010/main">
                  <a:noFill/>
                </a14:hiddenFill>
              </a:ext>
            </a:extLst>
          </p:spPr>
        </p:cxnSp>
      </p:grpSp>
      <p:sp>
        <p:nvSpPr>
          <p:cNvPr id="10" name="文本框 35"/>
          <p:cNvSpPr txBox="1">
            <a:spLocks noChangeArrowheads="1"/>
          </p:cNvSpPr>
          <p:nvPr/>
        </p:nvSpPr>
        <p:spPr bwMode="auto">
          <a:xfrm>
            <a:off x="4176714" y="1599407"/>
            <a:ext cx="6905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charset="0"/>
                <a:ea typeface="宋体" panose="02010600030101010101" pitchFamily="2" charset="-122"/>
              </a:defRPr>
            </a:lvl1pPr>
            <a:lvl2pPr marL="742950" indent="-285750">
              <a:defRPr sz="1300">
                <a:solidFill>
                  <a:schemeClr val="tx1"/>
                </a:solidFill>
                <a:latin typeface="Calibri" panose="020F0502020204030204" charset="0"/>
                <a:ea typeface="宋体" panose="02010600030101010101" pitchFamily="2" charset="-122"/>
              </a:defRPr>
            </a:lvl2pPr>
            <a:lvl3pPr marL="1143000" indent="-228600">
              <a:defRPr sz="1300">
                <a:solidFill>
                  <a:schemeClr val="tx1"/>
                </a:solidFill>
                <a:latin typeface="Calibri" panose="020F0502020204030204" charset="0"/>
                <a:ea typeface="宋体" panose="02010600030101010101" pitchFamily="2" charset="-122"/>
              </a:defRPr>
            </a:lvl3pPr>
            <a:lvl4pPr marL="1600200" indent="-228600">
              <a:defRPr sz="1300">
                <a:solidFill>
                  <a:schemeClr val="tx1"/>
                </a:solidFill>
                <a:latin typeface="Calibri" panose="020F0502020204030204" charset="0"/>
                <a:ea typeface="宋体" panose="02010600030101010101" pitchFamily="2" charset="-122"/>
              </a:defRPr>
            </a:lvl4pPr>
            <a:lvl5pPr marL="2057400" indent="-228600">
              <a:defRPr sz="1300">
                <a:solidFill>
                  <a:schemeClr val="tx1"/>
                </a:solidFill>
                <a:latin typeface="Calibri" panose="020F050202020403020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charset="0"/>
                <a:ea typeface="宋体" panose="02010600030101010101" pitchFamily="2" charset="-122"/>
              </a:defRPr>
            </a:lvl9pPr>
          </a:lstStyle>
          <a:p>
            <a:pPr eaLnBrk="1" hangingPunct="1"/>
            <a:r>
              <a:rPr lang="en-US" altLang="zh-CN" sz="1800" b="1">
                <a:latin typeface="方正兰亭黑_GBK" panose="02000000000000000000" pitchFamily="2" charset="-122"/>
                <a:ea typeface="方正兰亭黑_GBK" panose="02000000000000000000" pitchFamily="2" charset="-122"/>
              </a:rPr>
              <a:t>10%</a:t>
            </a:r>
            <a:endParaRPr lang="zh-CN" altLang="en-US" sz="1800" b="1">
              <a:latin typeface="方正兰亭黑_GBK" panose="02000000000000000000" pitchFamily="2" charset="-122"/>
              <a:ea typeface="方正兰亭黑_GBK" panose="02000000000000000000" pitchFamily="2" charset="-122"/>
            </a:endParaRPr>
          </a:p>
        </p:txBody>
      </p:sp>
      <p:sp>
        <p:nvSpPr>
          <p:cNvPr id="11" name="文本框 36"/>
          <p:cNvSpPr txBox="1">
            <a:spLocks noChangeArrowheads="1"/>
          </p:cNvSpPr>
          <p:nvPr/>
        </p:nvSpPr>
        <p:spPr bwMode="auto">
          <a:xfrm>
            <a:off x="4176714" y="2291557"/>
            <a:ext cx="685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charset="0"/>
                <a:ea typeface="宋体" panose="02010600030101010101" pitchFamily="2" charset="-122"/>
              </a:defRPr>
            </a:lvl1pPr>
            <a:lvl2pPr marL="742950" indent="-285750">
              <a:defRPr sz="1300">
                <a:solidFill>
                  <a:schemeClr val="tx1"/>
                </a:solidFill>
                <a:latin typeface="Calibri" panose="020F0502020204030204" charset="0"/>
                <a:ea typeface="宋体" panose="02010600030101010101" pitchFamily="2" charset="-122"/>
              </a:defRPr>
            </a:lvl2pPr>
            <a:lvl3pPr marL="1143000" indent="-228600">
              <a:defRPr sz="1300">
                <a:solidFill>
                  <a:schemeClr val="tx1"/>
                </a:solidFill>
                <a:latin typeface="Calibri" panose="020F0502020204030204" charset="0"/>
                <a:ea typeface="宋体" panose="02010600030101010101" pitchFamily="2" charset="-122"/>
              </a:defRPr>
            </a:lvl3pPr>
            <a:lvl4pPr marL="1600200" indent="-228600">
              <a:defRPr sz="1300">
                <a:solidFill>
                  <a:schemeClr val="tx1"/>
                </a:solidFill>
                <a:latin typeface="Calibri" panose="020F0502020204030204" charset="0"/>
                <a:ea typeface="宋体" panose="02010600030101010101" pitchFamily="2" charset="-122"/>
              </a:defRPr>
            </a:lvl4pPr>
            <a:lvl5pPr marL="2057400" indent="-228600">
              <a:defRPr sz="1300">
                <a:solidFill>
                  <a:schemeClr val="tx1"/>
                </a:solidFill>
                <a:latin typeface="Calibri" panose="020F050202020403020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charset="0"/>
                <a:ea typeface="宋体" panose="02010600030101010101" pitchFamily="2" charset="-122"/>
              </a:defRPr>
            </a:lvl9pPr>
          </a:lstStyle>
          <a:p>
            <a:pPr eaLnBrk="1" hangingPunct="1"/>
            <a:r>
              <a:rPr lang="en-US" altLang="zh-CN" sz="1800" b="1">
                <a:latin typeface="方正兰亭黑_GBK" panose="02000000000000000000" pitchFamily="2" charset="-122"/>
                <a:ea typeface="方正兰亭黑_GBK" panose="02000000000000000000" pitchFamily="2" charset="-122"/>
              </a:rPr>
              <a:t>25%</a:t>
            </a:r>
            <a:endParaRPr lang="zh-CN" altLang="en-US" sz="1800" b="1">
              <a:latin typeface="方正兰亭黑_GBK" panose="02000000000000000000" pitchFamily="2" charset="-122"/>
              <a:ea typeface="方正兰亭黑_GBK" panose="02000000000000000000" pitchFamily="2" charset="-122"/>
            </a:endParaRPr>
          </a:p>
        </p:txBody>
      </p:sp>
      <p:sp>
        <p:nvSpPr>
          <p:cNvPr id="12" name="文本框 37"/>
          <p:cNvSpPr txBox="1">
            <a:spLocks noChangeArrowheads="1"/>
          </p:cNvSpPr>
          <p:nvPr/>
        </p:nvSpPr>
        <p:spPr bwMode="auto">
          <a:xfrm>
            <a:off x="4176714" y="2958307"/>
            <a:ext cx="6889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charset="0"/>
                <a:ea typeface="宋体" panose="02010600030101010101" pitchFamily="2" charset="-122"/>
              </a:defRPr>
            </a:lvl1pPr>
            <a:lvl2pPr marL="742950" indent="-285750">
              <a:defRPr sz="1300">
                <a:solidFill>
                  <a:schemeClr val="tx1"/>
                </a:solidFill>
                <a:latin typeface="Calibri" panose="020F0502020204030204" charset="0"/>
                <a:ea typeface="宋体" panose="02010600030101010101" pitchFamily="2" charset="-122"/>
              </a:defRPr>
            </a:lvl2pPr>
            <a:lvl3pPr marL="1143000" indent="-228600">
              <a:defRPr sz="1300">
                <a:solidFill>
                  <a:schemeClr val="tx1"/>
                </a:solidFill>
                <a:latin typeface="Calibri" panose="020F0502020204030204" charset="0"/>
                <a:ea typeface="宋体" panose="02010600030101010101" pitchFamily="2" charset="-122"/>
              </a:defRPr>
            </a:lvl3pPr>
            <a:lvl4pPr marL="1600200" indent="-228600">
              <a:defRPr sz="1300">
                <a:solidFill>
                  <a:schemeClr val="tx1"/>
                </a:solidFill>
                <a:latin typeface="Calibri" panose="020F0502020204030204" charset="0"/>
                <a:ea typeface="宋体" panose="02010600030101010101" pitchFamily="2" charset="-122"/>
              </a:defRPr>
            </a:lvl4pPr>
            <a:lvl5pPr marL="2057400" indent="-228600">
              <a:defRPr sz="1300">
                <a:solidFill>
                  <a:schemeClr val="tx1"/>
                </a:solidFill>
                <a:latin typeface="Calibri" panose="020F050202020403020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charset="0"/>
                <a:ea typeface="宋体" panose="02010600030101010101" pitchFamily="2" charset="-122"/>
              </a:defRPr>
            </a:lvl9pPr>
          </a:lstStyle>
          <a:p>
            <a:pPr eaLnBrk="1" hangingPunct="1"/>
            <a:r>
              <a:rPr lang="en-US" altLang="zh-CN" sz="1800" b="1">
                <a:latin typeface="方正兰亭黑_GBK" panose="02000000000000000000" pitchFamily="2" charset="-122"/>
                <a:ea typeface="方正兰亭黑_GBK" panose="02000000000000000000" pitchFamily="2" charset="-122"/>
              </a:rPr>
              <a:t>30%</a:t>
            </a:r>
            <a:endParaRPr lang="zh-CN" altLang="en-US" sz="1800" b="1">
              <a:latin typeface="方正兰亭黑_GBK" panose="02000000000000000000" pitchFamily="2" charset="-122"/>
              <a:ea typeface="方正兰亭黑_GBK" panose="02000000000000000000" pitchFamily="2" charset="-122"/>
            </a:endParaRPr>
          </a:p>
        </p:txBody>
      </p:sp>
      <p:sp>
        <p:nvSpPr>
          <p:cNvPr id="13" name="文本框 38"/>
          <p:cNvSpPr txBox="1">
            <a:spLocks noChangeArrowheads="1"/>
          </p:cNvSpPr>
          <p:nvPr/>
        </p:nvSpPr>
        <p:spPr bwMode="auto">
          <a:xfrm>
            <a:off x="4176714" y="3617119"/>
            <a:ext cx="6873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charset="0"/>
                <a:ea typeface="宋体" panose="02010600030101010101" pitchFamily="2" charset="-122"/>
              </a:defRPr>
            </a:lvl1pPr>
            <a:lvl2pPr marL="742950" indent="-285750">
              <a:defRPr sz="1300">
                <a:solidFill>
                  <a:schemeClr val="tx1"/>
                </a:solidFill>
                <a:latin typeface="Calibri" panose="020F0502020204030204" charset="0"/>
                <a:ea typeface="宋体" panose="02010600030101010101" pitchFamily="2" charset="-122"/>
              </a:defRPr>
            </a:lvl2pPr>
            <a:lvl3pPr marL="1143000" indent="-228600">
              <a:defRPr sz="1300">
                <a:solidFill>
                  <a:schemeClr val="tx1"/>
                </a:solidFill>
                <a:latin typeface="Calibri" panose="020F0502020204030204" charset="0"/>
                <a:ea typeface="宋体" panose="02010600030101010101" pitchFamily="2" charset="-122"/>
              </a:defRPr>
            </a:lvl3pPr>
            <a:lvl4pPr marL="1600200" indent="-228600">
              <a:defRPr sz="1300">
                <a:solidFill>
                  <a:schemeClr val="tx1"/>
                </a:solidFill>
                <a:latin typeface="Calibri" panose="020F0502020204030204" charset="0"/>
                <a:ea typeface="宋体" panose="02010600030101010101" pitchFamily="2" charset="-122"/>
              </a:defRPr>
            </a:lvl4pPr>
            <a:lvl5pPr marL="2057400" indent="-228600">
              <a:defRPr sz="1300">
                <a:solidFill>
                  <a:schemeClr val="tx1"/>
                </a:solidFill>
                <a:latin typeface="Calibri" panose="020F050202020403020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charset="0"/>
                <a:ea typeface="宋体" panose="02010600030101010101" pitchFamily="2" charset="-122"/>
              </a:defRPr>
            </a:lvl9pPr>
          </a:lstStyle>
          <a:p>
            <a:pPr eaLnBrk="1" hangingPunct="1"/>
            <a:r>
              <a:rPr lang="en-US" altLang="zh-CN" sz="1800" b="1">
                <a:latin typeface="方正兰亭黑_GBK" panose="02000000000000000000" pitchFamily="2" charset="-122"/>
                <a:ea typeface="方正兰亭黑_GBK" panose="02000000000000000000" pitchFamily="2" charset="-122"/>
              </a:rPr>
              <a:t>35%</a:t>
            </a:r>
            <a:endParaRPr lang="zh-CN" altLang="en-US" sz="1800" b="1">
              <a:latin typeface="方正兰亭黑_GBK" panose="02000000000000000000" pitchFamily="2" charset="-122"/>
              <a:ea typeface="方正兰亭黑_GBK" panose="02000000000000000000" pitchFamily="2" charset="-122"/>
            </a:endParaRPr>
          </a:p>
        </p:txBody>
      </p:sp>
      <p:sp>
        <p:nvSpPr>
          <p:cNvPr id="14" name="矩形 39"/>
          <p:cNvSpPr>
            <a:spLocks noChangeArrowheads="1"/>
          </p:cNvSpPr>
          <p:nvPr/>
        </p:nvSpPr>
        <p:spPr bwMode="auto">
          <a:xfrm>
            <a:off x="4862514" y="1545432"/>
            <a:ext cx="29495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Calibri" panose="020F0502020204030204" charset="0"/>
                <a:ea typeface="宋体" panose="02010600030101010101" pitchFamily="2" charset="-122"/>
              </a:defRPr>
            </a:lvl1pPr>
            <a:lvl2pPr marL="742950" indent="-285750">
              <a:defRPr sz="1300">
                <a:solidFill>
                  <a:schemeClr val="tx1"/>
                </a:solidFill>
                <a:latin typeface="Calibri" panose="020F0502020204030204" charset="0"/>
                <a:ea typeface="宋体" panose="02010600030101010101" pitchFamily="2" charset="-122"/>
              </a:defRPr>
            </a:lvl2pPr>
            <a:lvl3pPr marL="1143000" indent="-228600">
              <a:defRPr sz="1300">
                <a:solidFill>
                  <a:schemeClr val="tx1"/>
                </a:solidFill>
                <a:latin typeface="Calibri" panose="020F0502020204030204" charset="0"/>
                <a:ea typeface="宋体" panose="02010600030101010101" pitchFamily="2" charset="-122"/>
              </a:defRPr>
            </a:lvl3pPr>
            <a:lvl4pPr marL="1600200" indent="-228600">
              <a:defRPr sz="1300">
                <a:solidFill>
                  <a:schemeClr val="tx1"/>
                </a:solidFill>
                <a:latin typeface="Calibri" panose="020F0502020204030204" charset="0"/>
                <a:ea typeface="宋体" panose="02010600030101010101" pitchFamily="2" charset="-122"/>
              </a:defRPr>
            </a:lvl4pPr>
            <a:lvl5pPr marL="2057400" indent="-228600">
              <a:defRPr sz="1300">
                <a:solidFill>
                  <a:schemeClr val="tx1"/>
                </a:solidFill>
                <a:latin typeface="Calibri" panose="020F050202020403020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charset="0"/>
                <a:ea typeface="宋体" panose="02010600030101010101" pitchFamily="2" charset="-122"/>
              </a:defRPr>
            </a:lvl9pPr>
          </a:lstStyle>
          <a:p>
            <a:pPr eaLnBrk="1" hangingPunct="1"/>
            <a:r>
              <a:rPr lang="en-US" altLang="zh-CN" sz="900">
                <a:latin typeface="Arial" panose="020B0604020202020204" pitchFamily="34" charset="0"/>
                <a:ea typeface="方正兰亭超细黑简体" panose="02000000000000000000" pitchFamily="2" charset="-122"/>
              </a:rPr>
              <a:t>Lorem ipsum dolor sit amet, consectetuer adipiscing elit. Aenean commodo ligula eget dolor. Aenean massa. Cum sociis natoque penatibus et magnis dis parturient montes</a:t>
            </a:r>
            <a:endParaRPr lang="zh-CN" altLang="en-US" sz="1200">
              <a:latin typeface="Arial" panose="020B0604020202020204" pitchFamily="34" charset="0"/>
              <a:ea typeface="微软雅黑" panose="020B0503020204020204" pitchFamily="34" charset="-122"/>
            </a:endParaRPr>
          </a:p>
        </p:txBody>
      </p:sp>
      <p:sp>
        <p:nvSpPr>
          <p:cNvPr id="15" name="矩形 40"/>
          <p:cNvSpPr>
            <a:spLocks noChangeArrowheads="1"/>
          </p:cNvSpPr>
          <p:nvPr/>
        </p:nvSpPr>
        <p:spPr bwMode="auto">
          <a:xfrm>
            <a:off x="4862514" y="2323307"/>
            <a:ext cx="29495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Calibri" panose="020F0502020204030204" charset="0"/>
                <a:ea typeface="宋体" panose="02010600030101010101" pitchFamily="2" charset="-122"/>
              </a:defRPr>
            </a:lvl1pPr>
            <a:lvl2pPr marL="742950" indent="-285750">
              <a:defRPr sz="1300">
                <a:solidFill>
                  <a:schemeClr val="tx1"/>
                </a:solidFill>
                <a:latin typeface="Calibri" panose="020F0502020204030204" charset="0"/>
                <a:ea typeface="宋体" panose="02010600030101010101" pitchFamily="2" charset="-122"/>
              </a:defRPr>
            </a:lvl2pPr>
            <a:lvl3pPr marL="1143000" indent="-228600">
              <a:defRPr sz="1300">
                <a:solidFill>
                  <a:schemeClr val="tx1"/>
                </a:solidFill>
                <a:latin typeface="Calibri" panose="020F0502020204030204" charset="0"/>
                <a:ea typeface="宋体" panose="02010600030101010101" pitchFamily="2" charset="-122"/>
              </a:defRPr>
            </a:lvl3pPr>
            <a:lvl4pPr marL="1600200" indent="-228600">
              <a:defRPr sz="1300">
                <a:solidFill>
                  <a:schemeClr val="tx1"/>
                </a:solidFill>
                <a:latin typeface="Calibri" panose="020F0502020204030204" charset="0"/>
                <a:ea typeface="宋体" panose="02010600030101010101" pitchFamily="2" charset="-122"/>
              </a:defRPr>
            </a:lvl4pPr>
            <a:lvl5pPr marL="2057400" indent="-228600">
              <a:defRPr sz="1300">
                <a:solidFill>
                  <a:schemeClr val="tx1"/>
                </a:solidFill>
                <a:latin typeface="Calibri" panose="020F050202020403020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charset="0"/>
                <a:ea typeface="宋体" panose="02010600030101010101" pitchFamily="2" charset="-122"/>
              </a:defRPr>
            </a:lvl9pPr>
          </a:lstStyle>
          <a:p>
            <a:pPr eaLnBrk="1" hangingPunct="1"/>
            <a:r>
              <a:rPr lang="en-US" altLang="zh-CN" sz="900">
                <a:latin typeface="Arial" panose="020B0604020202020204" pitchFamily="34" charset="0"/>
                <a:ea typeface="方正兰亭超细黑简体" panose="02000000000000000000" pitchFamily="2" charset="-122"/>
              </a:rPr>
              <a:t>Lorem ipsum dolor sit amet, consectetuer adipiscing elit. Aenean commodo ligula eget dolor. Aenean massa. Cum sociis natoque penatibus et magnis dis parturient montes</a:t>
            </a:r>
            <a:endParaRPr lang="zh-CN" altLang="en-US" sz="1200">
              <a:latin typeface="Arial" panose="020B0604020202020204" pitchFamily="34" charset="0"/>
              <a:ea typeface="微软雅黑" panose="020B0503020204020204" pitchFamily="34" charset="-122"/>
            </a:endParaRPr>
          </a:p>
        </p:txBody>
      </p:sp>
      <p:sp>
        <p:nvSpPr>
          <p:cNvPr id="16" name="矩形 41"/>
          <p:cNvSpPr>
            <a:spLocks noChangeArrowheads="1"/>
          </p:cNvSpPr>
          <p:nvPr/>
        </p:nvSpPr>
        <p:spPr bwMode="auto">
          <a:xfrm>
            <a:off x="4862514" y="3040857"/>
            <a:ext cx="29495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Calibri" panose="020F0502020204030204" charset="0"/>
                <a:ea typeface="宋体" panose="02010600030101010101" pitchFamily="2" charset="-122"/>
              </a:defRPr>
            </a:lvl1pPr>
            <a:lvl2pPr marL="742950" indent="-285750">
              <a:defRPr sz="1300">
                <a:solidFill>
                  <a:schemeClr val="tx1"/>
                </a:solidFill>
                <a:latin typeface="Calibri" panose="020F0502020204030204" charset="0"/>
                <a:ea typeface="宋体" panose="02010600030101010101" pitchFamily="2" charset="-122"/>
              </a:defRPr>
            </a:lvl2pPr>
            <a:lvl3pPr marL="1143000" indent="-228600">
              <a:defRPr sz="1300">
                <a:solidFill>
                  <a:schemeClr val="tx1"/>
                </a:solidFill>
                <a:latin typeface="Calibri" panose="020F0502020204030204" charset="0"/>
                <a:ea typeface="宋体" panose="02010600030101010101" pitchFamily="2" charset="-122"/>
              </a:defRPr>
            </a:lvl3pPr>
            <a:lvl4pPr marL="1600200" indent="-228600">
              <a:defRPr sz="1300">
                <a:solidFill>
                  <a:schemeClr val="tx1"/>
                </a:solidFill>
                <a:latin typeface="Calibri" panose="020F0502020204030204" charset="0"/>
                <a:ea typeface="宋体" panose="02010600030101010101" pitchFamily="2" charset="-122"/>
              </a:defRPr>
            </a:lvl4pPr>
            <a:lvl5pPr marL="2057400" indent="-228600">
              <a:defRPr sz="1300">
                <a:solidFill>
                  <a:schemeClr val="tx1"/>
                </a:solidFill>
                <a:latin typeface="Calibri" panose="020F050202020403020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charset="0"/>
                <a:ea typeface="宋体" panose="02010600030101010101" pitchFamily="2" charset="-122"/>
              </a:defRPr>
            </a:lvl9pPr>
          </a:lstStyle>
          <a:p>
            <a:pPr eaLnBrk="1" hangingPunct="1"/>
            <a:r>
              <a:rPr lang="en-US" altLang="zh-CN" sz="900">
                <a:latin typeface="Arial" panose="020B0604020202020204" pitchFamily="34" charset="0"/>
                <a:ea typeface="方正兰亭超细黑简体" panose="02000000000000000000" pitchFamily="2" charset="-122"/>
              </a:rPr>
              <a:t>Lorem ipsum dolor sit amet, consectetuer adipiscing elit. Aenean commodo ligula eget dolor. Aenean massa. Cum sociis natoque penatibus et magnis dis parturient montes</a:t>
            </a:r>
            <a:endParaRPr lang="zh-CN" altLang="en-US" sz="1200">
              <a:latin typeface="Arial" panose="020B0604020202020204" pitchFamily="34" charset="0"/>
              <a:ea typeface="微软雅黑" panose="020B0503020204020204" pitchFamily="34" charset="-122"/>
            </a:endParaRPr>
          </a:p>
        </p:txBody>
      </p:sp>
      <p:sp>
        <p:nvSpPr>
          <p:cNvPr id="17" name="矩形 42"/>
          <p:cNvSpPr>
            <a:spLocks noChangeArrowheads="1"/>
          </p:cNvSpPr>
          <p:nvPr/>
        </p:nvSpPr>
        <p:spPr bwMode="auto">
          <a:xfrm>
            <a:off x="4862514" y="3742532"/>
            <a:ext cx="29495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Calibri" panose="020F0502020204030204" charset="0"/>
                <a:ea typeface="宋体" panose="02010600030101010101" pitchFamily="2" charset="-122"/>
              </a:defRPr>
            </a:lvl1pPr>
            <a:lvl2pPr marL="742950" indent="-285750">
              <a:defRPr sz="1300">
                <a:solidFill>
                  <a:schemeClr val="tx1"/>
                </a:solidFill>
                <a:latin typeface="Calibri" panose="020F0502020204030204" charset="0"/>
                <a:ea typeface="宋体" panose="02010600030101010101" pitchFamily="2" charset="-122"/>
              </a:defRPr>
            </a:lvl2pPr>
            <a:lvl3pPr marL="1143000" indent="-228600">
              <a:defRPr sz="1300">
                <a:solidFill>
                  <a:schemeClr val="tx1"/>
                </a:solidFill>
                <a:latin typeface="Calibri" panose="020F0502020204030204" charset="0"/>
                <a:ea typeface="宋体" panose="02010600030101010101" pitchFamily="2" charset="-122"/>
              </a:defRPr>
            </a:lvl3pPr>
            <a:lvl4pPr marL="1600200" indent="-228600">
              <a:defRPr sz="1300">
                <a:solidFill>
                  <a:schemeClr val="tx1"/>
                </a:solidFill>
                <a:latin typeface="Calibri" panose="020F0502020204030204" charset="0"/>
                <a:ea typeface="宋体" panose="02010600030101010101" pitchFamily="2" charset="-122"/>
              </a:defRPr>
            </a:lvl4pPr>
            <a:lvl5pPr marL="2057400" indent="-228600">
              <a:defRPr sz="1300">
                <a:solidFill>
                  <a:schemeClr val="tx1"/>
                </a:solidFill>
                <a:latin typeface="Calibri" panose="020F050202020403020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charset="0"/>
                <a:ea typeface="宋体" panose="02010600030101010101" pitchFamily="2" charset="-122"/>
              </a:defRPr>
            </a:lvl9pPr>
          </a:lstStyle>
          <a:p>
            <a:pPr eaLnBrk="1" hangingPunct="1"/>
            <a:r>
              <a:rPr lang="en-US" altLang="zh-CN" sz="900">
                <a:latin typeface="Arial" panose="020B0604020202020204" pitchFamily="34" charset="0"/>
                <a:ea typeface="方正兰亭超细黑简体" panose="02000000000000000000" pitchFamily="2" charset="-122"/>
              </a:rPr>
              <a:t>Lorem ipsum dolor sit amet, consectetuer adipiscing elit. Aenean commodo ligula eget dolor. Aenean massa. Cum sociis natoque penatibus et magnis dis parturient montes</a:t>
            </a:r>
            <a:endParaRPr lang="zh-CN" altLang="en-US" sz="1200">
              <a:latin typeface="Arial" panose="020B0604020202020204" pitchFamily="34" charset="0"/>
              <a:ea typeface="微软雅黑" panose="020B0503020204020204" pitchFamily="34" charset="-122"/>
            </a:endParaRPr>
          </a:p>
        </p:txBody>
      </p:sp>
      <p:grpSp>
        <p:nvGrpSpPr>
          <p:cNvPr id="18" name="组合 25"/>
          <p:cNvGrpSpPr/>
          <p:nvPr/>
        </p:nvGrpSpPr>
        <p:grpSpPr bwMode="auto">
          <a:xfrm>
            <a:off x="1020764" y="1410494"/>
            <a:ext cx="1577975" cy="2805113"/>
            <a:chOff x="0" y="0"/>
            <a:chExt cx="1485900" cy="2655887"/>
          </a:xfrm>
        </p:grpSpPr>
        <p:sp>
          <p:nvSpPr>
            <p:cNvPr id="19" name="矩形 8"/>
            <p:cNvSpPr>
              <a:spLocks noChangeArrowheads="1"/>
            </p:cNvSpPr>
            <p:nvPr/>
          </p:nvSpPr>
          <p:spPr bwMode="auto">
            <a:xfrm>
              <a:off x="0" y="0"/>
              <a:ext cx="1485900" cy="509534"/>
            </a:xfrm>
            <a:prstGeom prst="rect">
              <a:avLst/>
            </a:prstGeom>
            <a:solidFill>
              <a:schemeClr val="tx1">
                <a:lumMod val="75000"/>
                <a:lumOff val="2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solidFill>
                  <a:srgbClr val="FFFFFF"/>
                </a:solidFill>
              </a:endParaRPr>
            </a:p>
          </p:txBody>
        </p:sp>
        <p:sp>
          <p:nvSpPr>
            <p:cNvPr id="20" name="矩形 9"/>
            <p:cNvSpPr>
              <a:spLocks noChangeArrowheads="1"/>
            </p:cNvSpPr>
            <p:nvPr/>
          </p:nvSpPr>
          <p:spPr bwMode="auto">
            <a:xfrm>
              <a:off x="0" y="509534"/>
              <a:ext cx="1485900" cy="676372"/>
            </a:xfrm>
            <a:prstGeom prst="rect">
              <a:avLst/>
            </a:prstGeom>
            <a:solidFill>
              <a:schemeClr val="bg1">
                <a:lumMod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solidFill>
                  <a:srgbClr val="FFFFFF"/>
                </a:solidFill>
              </a:endParaRPr>
            </a:p>
          </p:txBody>
        </p:sp>
        <p:sp>
          <p:nvSpPr>
            <p:cNvPr id="21" name="矩形 10"/>
            <p:cNvSpPr>
              <a:spLocks noChangeArrowheads="1"/>
            </p:cNvSpPr>
            <p:nvPr/>
          </p:nvSpPr>
          <p:spPr bwMode="auto">
            <a:xfrm>
              <a:off x="0" y="1185906"/>
              <a:ext cx="1485900" cy="694408"/>
            </a:xfrm>
            <a:prstGeom prst="rect">
              <a:avLst/>
            </a:prstGeom>
            <a:solidFill>
              <a:schemeClr val="tx1">
                <a:lumMod val="75000"/>
                <a:lumOff val="25000"/>
              </a:schemeClr>
            </a:solidFill>
            <a:ln w="9525">
              <a:noFill/>
              <a:miter lim="800000"/>
            </a:ln>
          </p:spPr>
          <p:txBody>
            <a:bodyPr anchor="ctr"/>
            <a:lstStyle/>
            <a:p>
              <a:pPr algn="ctr" eaLnBrk="1" hangingPunct="1"/>
              <a:endParaRPr lang="zh-CN" altLang="en-US">
                <a:solidFill>
                  <a:srgbClr val="FFFFFF"/>
                </a:solidFill>
              </a:endParaRPr>
            </a:p>
          </p:txBody>
        </p:sp>
        <p:sp>
          <p:nvSpPr>
            <p:cNvPr id="22" name="矩形 11"/>
            <p:cNvSpPr>
              <a:spLocks noChangeArrowheads="1"/>
            </p:cNvSpPr>
            <p:nvPr/>
          </p:nvSpPr>
          <p:spPr bwMode="auto">
            <a:xfrm>
              <a:off x="0" y="1880314"/>
              <a:ext cx="1485900" cy="775573"/>
            </a:xfrm>
            <a:prstGeom prst="rect">
              <a:avLst/>
            </a:prstGeom>
            <a:solidFill>
              <a:schemeClr val="bg1">
                <a:lumMod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solidFill>
                  <a:srgbClr val="FFFFFF"/>
                </a:solidFill>
              </a:endParaRPr>
            </a:p>
          </p:txBody>
        </p:sp>
        <p:sp>
          <p:nvSpPr>
            <p:cNvPr id="23" name="矩形 20"/>
            <p:cNvSpPr>
              <a:spLocks noChangeArrowheads="1"/>
            </p:cNvSpPr>
            <p:nvPr/>
          </p:nvSpPr>
          <p:spPr bwMode="auto">
            <a:xfrm>
              <a:off x="251138" y="138280"/>
              <a:ext cx="1015016" cy="24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altLang="zh-CN" sz="1000" b="1">
                  <a:solidFill>
                    <a:schemeClr val="bg1"/>
                  </a:solidFill>
                  <a:latin typeface="方正兰亭黑_GBK" panose="02000000000000000000" pitchFamily="2" charset="-122"/>
                  <a:ea typeface="方正兰亭黑_GBK" panose="02000000000000000000" pitchFamily="2" charset="-122"/>
                </a:rPr>
                <a:t>Lorem ipsum </a:t>
              </a:r>
              <a:endParaRPr lang="zh-CN" altLang="en-US" sz="1600" b="1">
                <a:solidFill>
                  <a:schemeClr val="bg1"/>
                </a:solidFill>
                <a:latin typeface="方正兰亭黑_GBK" panose="02000000000000000000" pitchFamily="2" charset="-122"/>
                <a:ea typeface="方正兰亭黑_GBK" panose="02000000000000000000" pitchFamily="2" charset="-122"/>
              </a:endParaRPr>
            </a:p>
          </p:txBody>
        </p:sp>
        <p:sp>
          <p:nvSpPr>
            <p:cNvPr id="24" name="矩形 21"/>
            <p:cNvSpPr>
              <a:spLocks noChangeArrowheads="1"/>
            </p:cNvSpPr>
            <p:nvPr/>
          </p:nvSpPr>
          <p:spPr bwMode="auto">
            <a:xfrm>
              <a:off x="251138" y="745512"/>
              <a:ext cx="1077800" cy="254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altLang="zh-CN" sz="1000" b="1">
                  <a:solidFill>
                    <a:schemeClr val="bg1"/>
                  </a:solidFill>
                  <a:latin typeface="方正兰亭黑_GBK" panose="02000000000000000000" pitchFamily="2" charset="-122"/>
                  <a:ea typeface="方正兰亭黑_GBK" panose="02000000000000000000" pitchFamily="2" charset="-122"/>
                </a:rPr>
                <a:t>Lorem ipsum </a:t>
              </a:r>
              <a:endParaRPr lang="zh-CN" altLang="en-US" sz="1600" b="1">
                <a:solidFill>
                  <a:schemeClr val="bg1"/>
                </a:solidFill>
                <a:latin typeface="方正兰亭黑_GBK" panose="02000000000000000000" pitchFamily="2" charset="-122"/>
                <a:ea typeface="方正兰亭黑_GBK" panose="02000000000000000000" pitchFamily="2" charset="-122"/>
              </a:endParaRPr>
            </a:p>
          </p:txBody>
        </p:sp>
        <p:sp>
          <p:nvSpPr>
            <p:cNvPr id="25" name="矩形 22"/>
            <p:cNvSpPr>
              <a:spLocks noChangeArrowheads="1"/>
            </p:cNvSpPr>
            <p:nvPr/>
          </p:nvSpPr>
          <p:spPr bwMode="auto">
            <a:xfrm>
              <a:off x="257118" y="1445933"/>
              <a:ext cx="1015016" cy="24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altLang="zh-CN" sz="1000" b="1">
                  <a:solidFill>
                    <a:schemeClr val="bg1"/>
                  </a:solidFill>
                  <a:latin typeface="方正兰亭黑_GBK" panose="02000000000000000000" pitchFamily="2" charset="-122"/>
                  <a:ea typeface="方正兰亭黑_GBK" panose="02000000000000000000" pitchFamily="2" charset="-122"/>
                </a:rPr>
                <a:t>Lorem ipsum </a:t>
              </a:r>
              <a:endParaRPr lang="zh-CN" altLang="en-US" sz="1600" b="1">
                <a:solidFill>
                  <a:schemeClr val="bg1"/>
                </a:solidFill>
                <a:latin typeface="方正兰亭黑_GBK" panose="02000000000000000000" pitchFamily="2" charset="-122"/>
                <a:ea typeface="方正兰亭黑_GBK" panose="02000000000000000000" pitchFamily="2" charset="-122"/>
              </a:endParaRPr>
            </a:p>
          </p:txBody>
        </p:sp>
        <p:sp>
          <p:nvSpPr>
            <p:cNvPr id="26" name="矩形 23"/>
            <p:cNvSpPr>
              <a:spLocks noChangeArrowheads="1"/>
            </p:cNvSpPr>
            <p:nvPr/>
          </p:nvSpPr>
          <p:spPr bwMode="auto">
            <a:xfrm>
              <a:off x="257118" y="2129820"/>
              <a:ext cx="1077800" cy="254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altLang="zh-CN" sz="1000" b="1" dirty="0">
                  <a:solidFill>
                    <a:schemeClr val="bg1"/>
                  </a:solidFill>
                  <a:latin typeface="方正兰亭黑_GBK" panose="02000000000000000000" pitchFamily="2" charset="-122"/>
                  <a:ea typeface="方正兰亭黑_GBK" panose="02000000000000000000" pitchFamily="2" charset="-122"/>
                </a:rPr>
                <a:t>Lorem ipsum </a:t>
              </a:r>
              <a:endParaRPr lang="zh-CN" altLang="en-US" sz="1600" b="1" dirty="0">
                <a:solidFill>
                  <a:schemeClr val="bg1"/>
                </a:solidFill>
                <a:latin typeface="方正兰亭黑_GBK" panose="02000000000000000000" pitchFamily="2" charset="-122"/>
                <a:ea typeface="方正兰亭黑_GBK" panose="02000000000000000000" pitchFamily="2" charset="-122"/>
              </a:endParaRPr>
            </a:p>
          </p:txBody>
        </p:sp>
      </p:grpSp>
      <p:cxnSp>
        <p:nvCxnSpPr>
          <p:cNvPr id="27" name="直接连接符 26"/>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9" name="椭圆 28"/>
          <p:cNvSpPr/>
          <p:nvPr/>
        </p:nvSpPr>
        <p:spPr>
          <a:xfrm>
            <a:off x="646880" y="242192"/>
            <a:ext cx="274777" cy="27477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TextBox 29"/>
          <p:cNvSpPr txBox="1"/>
          <p:nvPr/>
        </p:nvSpPr>
        <p:spPr>
          <a:xfrm>
            <a:off x="908957" y="206330"/>
            <a:ext cx="1954381" cy="400110"/>
          </a:xfrm>
          <a:prstGeom prst="rect">
            <a:avLst/>
          </a:prstGeom>
          <a:noFill/>
        </p:spPr>
        <p:txBody>
          <a:bodyPr wrap="none" rtlCol="0">
            <a:spAutoFit/>
          </a:bodyPr>
          <a:lstStyle/>
          <a:p>
            <a:r>
              <a:rPr lang="zh-CN" altLang="en-US" sz="2000" spc="300" dirty="0">
                <a:latin typeface="方正兰亭细黑_GBK" panose="02000000000000000000" pitchFamily="2" charset="-122"/>
                <a:ea typeface="方正兰亭细黑_GBK" panose="02000000000000000000" pitchFamily="2" charset="-122"/>
              </a:rPr>
              <a:t>市场开拓计划</a:t>
            </a:r>
          </a:p>
        </p:txBody>
      </p:sp>
      <p:cxnSp>
        <p:nvCxnSpPr>
          <p:cNvPr id="32" name="直接连接符 31"/>
          <p:cNvCxnSpPr/>
          <p:nvPr/>
        </p:nvCxnSpPr>
        <p:spPr>
          <a:xfrm>
            <a:off x="2773673" y="299894"/>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矩形 32"/>
          <p:cNvSpPr/>
          <p:nvPr/>
        </p:nvSpPr>
        <p:spPr>
          <a:xfrm>
            <a:off x="0" y="4949825"/>
            <a:ext cx="9144000" cy="2159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300"/>
                                        <p:tgtEl>
                                          <p:spTgt spid="27"/>
                                        </p:tgtEl>
                                      </p:cBhvr>
                                    </p:animEffect>
                                  </p:childTnLst>
                                </p:cTn>
                              </p:par>
                              <p:par>
                                <p:cTn id="8" presetID="22" presetClass="entr" presetSubtype="8"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wipe(left)">
                                      <p:cBhvr>
                                        <p:cTn id="10" dur="300"/>
                                        <p:tgtEl>
                                          <p:spTgt spid="28"/>
                                        </p:tgtEl>
                                      </p:cBhvr>
                                    </p:animEffect>
                                  </p:childTnLst>
                                </p:cTn>
                              </p:par>
                            </p:childTnLst>
                          </p:cTn>
                        </p:par>
                        <p:par>
                          <p:cTn id="11" fill="hold">
                            <p:stCondLst>
                              <p:cond delay="500"/>
                            </p:stCondLst>
                            <p:childTnLst>
                              <p:par>
                                <p:cTn id="12" presetID="22" presetClass="entr" presetSubtype="4" fill="hold" grpId="0" nodeType="after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wipe(down)">
                                      <p:cBhvr>
                                        <p:cTn id="14" dur="300"/>
                                        <p:tgtEl>
                                          <p:spTgt spid="29"/>
                                        </p:tgtEl>
                                      </p:cBhvr>
                                    </p:animEffect>
                                  </p:childTnLst>
                                </p:cTn>
                              </p:par>
                            </p:childTnLst>
                          </p:cTn>
                        </p:par>
                        <p:par>
                          <p:cTn id="15" fill="hold">
                            <p:stCondLst>
                              <p:cond delay="1000"/>
                            </p:stCondLst>
                            <p:childTnLst>
                              <p:par>
                                <p:cTn id="16" presetID="12" presetClass="entr" presetSubtype="8" fill="hold" grpId="0" nodeType="afterEffect">
                                  <p:stCondLst>
                                    <p:cond delay="0"/>
                                  </p:stCondLst>
                                  <p:childTnLst>
                                    <p:set>
                                      <p:cBhvr>
                                        <p:cTn id="17" dur="1" fill="hold">
                                          <p:stCondLst>
                                            <p:cond delay="0"/>
                                          </p:stCondLst>
                                        </p:cTn>
                                        <p:tgtEl>
                                          <p:spTgt spid="30"/>
                                        </p:tgtEl>
                                        <p:attrNameLst>
                                          <p:attrName>style.visibility</p:attrName>
                                        </p:attrNameLst>
                                      </p:cBhvr>
                                      <p:to>
                                        <p:strVal val="visible"/>
                                      </p:to>
                                    </p:set>
                                    <p:anim calcmode="lin" valueType="num">
                                      <p:cBhvr additive="base">
                                        <p:cTn id="18" dur="500"/>
                                        <p:tgtEl>
                                          <p:spTgt spid="30"/>
                                        </p:tgtEl>
                                        <p:attrNameLst>
                                          <p:attrName>ppt_x</p:attrName>
                                        </p:attrNameLst>
                                      </p:cBhvr>
                                      <p:tavLst>
                                        <p:tav tm="0">
                                          <p:val>
                                            <p:strVal val="#ppt_x-#ppt_w*1.125000"/>
                                          </p:val>
                                        </p:tav>
                                        <p:tav tm="100000">
                                          <p:val>
                                            <p:strVal val="#ppt_x"/>
                                          </p:val>
                                        </p:tav>
                                      </p:tavLst>
                                    </p:anim>
                                    <p:animEffect transition="in" filter="wipe(right)">
                                      <p:cBhvr>
                                        <p:cTn id="19" dur="500"/>
                                        <p:tgtEl>
                                          <p:spTgt spid="30"/>
                                        </p:tgtEl>
                                      </p:cBhvr>
                                    </p:animEffect>
                                  </p:childTnLst>
                                </p:cTn>
                              </p:par>
                              <p:par>
                                <p:cTn id="20" presetID="12" presetClass="entr" presetSubtype="8" fill="hold"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p:tgtEl>
                                          <p:spTgt spid="32"/>
                                        </p:tgtEl>
                                        <p:attrNameLst>
                                          <p:attrName>ppt_x</p:attrName>
                                        </p:attrNameLst>
                                      </p:cBhvr>
                                      <p:tavLst>
                                        <p:tav tm="0">
                                          <p:val>
                                            <p:strVal val="#ppt_x-#ppt_w*1.125000"/>
                                          </p:val>
                                        </p:tav>
                                        <p:tav tm="100000">
                                          <p:val>
                                            <p:strVal val="#ppt_x"/>
                                          </p:val>
                                        </p:tav>
                                      </p:tavLst>
                                    </p:anim>
                                    <p:animEffect transition="in" filter="wipe(right)">
                                      <p:cBhvr>
                                        <p:cTn id="23" dur="500"/>
                                        <p:tgtEl>
                                          <p:spTgt spid="3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up)">
                                      <p:cBhvr>
                                        <p:cTn id="33" dur="500"/>
                                        <p:tgtEl>
                                          <p:spTgt spid="18"/>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wipe(left)">
                                      <p:cBhvr>
                                        <p:cTn id="38" dur="500"/>
                                        <p:tgtEl>
                                          <p:spTgt spid="5"/>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wipe(left)">
                                      <p:cBhvr>
                                        <p:cTn id="43" dur="500"/>
                                        <p:tgtEl>
                                          <p:spTgt spid="10"/>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grpId="0" nodeType="click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wipe(up)">
                                      <p:cBhvr>
                                        <p:cTn id="48" dur="500"/>
                                        <p:tgtEl>
                                          <p:spTgt spid="14"/>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wipe(left)">
                                      <p:cBhvr>
                                        <p:cTn id="53" dur="500"/>
                                        <p:tgtEl>
                                          <p:spTgt spid="11"/>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1" fill="hold" grpId="0" nodeType="click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wipe(up)">
                                      <p:cBhvr>
                                        <p:cTn id="58" dur="500"/>
                                        <p:tgtEl>
                                          <p:spTgt spid="15"/>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wipe(left)">
                                      <p:cBhvr>
                                        <p:cTn id="63" dur="500"/>
                                        <p:tgtEl>
                                          <p:spTgt spid="12"/>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1" fill="hold" grpId="0" nodeType="click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up)">
                                      <p:cBhvr>
                                        <p:cTn id="68" dur="500"/>
                                        <p:tgtEl>
                                          <p:spTgt spid="16"/>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13"/>
                                        </p:tgtEl>
                                        <p:attrNameLst>
                                          <p:attrName>style.visibility</p:attrName>
                                        </p:attrNameLst>
                                      </p:cBhvr>
                                      <p:to>
                                        <p:strVal val="visible"/>
                                      </p:to>
                                    </p:set>
                                    <p:animEffect transition="in" filter="wipe(left)">
                                      <p:cBhvr>
                                        <p:cTn id="73" dur="500"/>
                                        <p:tgtEl>
                                          <p:spTgt spid="13"/>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1" fill="hold" grpId="0" nodeType="click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up)">
                                      <p:cBhvr>
                                        <p:cTn id="7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15" grpId="0"/>
      <p:bldP spid="16" grpId="0"/>
      <p:bldP spid="17" grpId="0"/>
      <p:bldP spid="29" grpId="0" animBg="1"/>
      <p:bldP spid="3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TextBox 93"/>
          <p:cNvSpPr txBox="1"/>
          <p:nvPr/>
        </p:nvSpPr>
        <p:spPr>
          <a:xfrm>
            <a:off x="3348280" y="2753816"/>
            <a:ext cx="2428870" cy="584775"/>
          </a:xfrm>
          <a:prstGeom prst="rect">
            <a:avLst/>
          </a:prstGeom>
          <a:noFill/>
        </p:spPr>
        <p:txBody>
          <a:bodyPr wrap="none" rtlCol="0">
            <a:spAutoFit/>
          </a:bodyPr>
          <a:lstStyle/>
          <a:p>
            <a:r>
              <a:rPr lang="zh-CN" altLang="en-US" sz="3200" spc="300" dirty="0">
                <a:solidFill>
                  <a:srgbClr val="C00000"/>
                </a:solidFill>
                <a:latin typeface="方正大黑简体" panose="03000509000000000000" pitchFamily="2" charset="-122"/>
                <a:ea typeface="方正大黑简体" panose="03000509000000000000" pitchFamily="2" charset="-122"/>
              </a:rPr>
              <a:t>财务与融资</a:t>
            </a:r>
          </a:p>
        </p:txBody>
      </p:sp>
      <p:grpSp>
        <p:nvGrpSpPr>
          <p:cNvPr id="6" name="组合 5"/>
          <p:cNvGrpSpPr/>
          <p:nvPr/>
        </p:nvGrpSpPr>
        <p:grpSpPr>
          <a:xfrm>
            <a:off x="3912162" y="1224181"/>
            <a:ext cx="1301106" cy="1301106"/>
            <a:chOff x="2683251" y="1980687"/>
            <a:chExt cx="1301106" cy="1301106"/>
          </a:xfrm>
          <a:effectLst>
            <a:outerShdw blurRad="254000" dist="254000" dir="8100000" algn="tr" rotWithShape="0">
              <a:prstClr val="black">
                <a:alpha val="50000"/>
              </a:prstClr>
            </a:outerShdw>
          </a:effectLst>
        </p:grpSpPr>
        <p:sp>
          <p:nvSpPr>
            <p:cNvPr id="88" name="椭圆 87"/>
            <p:cNvSpPr/>
            <p:nvPr/>
          </p:nvSpPr>
          <p:spPr>
            <a:xfrm>
              <a:off x="2683251" y="1980687"/>
              <a:ext cx="1301106" cy="1301106"/>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 name="TextBox 107"/>
            <p:cNvSpPr txBox="1"/>
            <p:nvPr/>
          </p:nvSpPr>
          <p:spPr>
            <a:xfrm>
              <a:off x="3002623" y="2185262"/>
              <a:ext cx="662361" cy="830997"/>
            </a:xfrm>
            <a:prstGeom prst="rect">
              <a:avLst/>
            </a:prstGeom>
            <a:solidFill>
              <a:schemeClr val="tx1">
                <a:lumMod val="95000"/>
                <a:lumOff val="5000"/>
              </a:schemeClr>
            </a:solidFill>
          </p:spPr>
          <p:txBody>
            <a:bodyPr wrap="none" rtlCol="0">
              <a:spAutoFit/>
            </a:bodyPr>
            <a:lstStyle/>
            <a:p>
              <a:r>
                <a:rPr lang="en-US" altLang="zh-CN" sz="4800" dirty="0">
                  <a:solidFill>
                    <a:schemeClr val="bg1"/>
                  </a:solidFill>
                  <a:latin typeface="Watford DB" pitchFamily="2" charset="0"/>
                  <a:ea typeface="造字工房劲黑（非商用）常规体" pitchFamily="50" charset="-122"/>
                </a:rPr>
                <a:t>5</a:t>
              </a:r>
              <a:endParaRPr lang="zh-CN" altLang="en-US" sz="4800" dirty="0">
                <a:solidFill>
                  <a:schemeClr val="bg1"/>
                </a:solidFill>
                <a:latin typeface="Watford DB" pitchFamily="2" charset="0"/>
                <a:ea typeface="造字工房劲黑（非商用）常规体" pitchFamily="50" charset="-122"/>
              </a:endParaRPr>
            </a:p>
          </p:txBody>
        </p:sp>
      </p:grpSp>
      <p:cxnSp>
        <p:nvCxnSpPr>
          <p:cNvPr id="38" name="直接连接符 37"/>
          <p:cNvCxnSpPr/>
          <p:nvPr/>
        </p:nvCxnSpPr>
        <p:spPr>
          <a:xfrm>
            <a:off x="3724515" y="2710082"/>
            <a:ext cx="1676400"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0609990" y="6382589"/>
            <a:ext cx="877163" cy="369332"/>
          </a:xfrm>
          <a:prstGeom prst="rect">
            <a:avLst/>
          </a:prstGeom>
          <a:noFill/>
        </p:spPr>
        <p:txBody>
          <a:bodyPr wrap="none" rtlCol="0">
            <a:spAutoFit/>
          </a:bodyPr>
          <a:lstStyle/>
          <a:p>
            <a:r>
              <a:rPr lang="zh-CN" altLang="en-US" dirty="0"/>
              <a:t>延时符</a:t>
            </a:r>
          </a:p>
        </p:txBody>
      </p:sp>
      <p:sp>
        <p:nvSpPr>
          <p:cNvPr id="11" name="文本框 9"/>
          <p:cNvSpPr txBox="1"/>
          <p:nvPr/>
        </p:nvSpPr>
        <p:spPr>
          <a:xfrm>
            <a:off x="4197830" y="3484062"/>
            <a:ext cx="1167799" cy="153888"/>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000" dirty="0">
                <a:latin typeface="微软雅黑" panose="020B0503020204020204" pitchFamily="34" charset="-122"/>
                <a:ea typeface="微软雅黑" panose="020B0503020204020204" pitchFamily="34" charset="-122"/>
              </a:rPr>
              <a:t>成本预算</a:t>
            </a:r>
          </a:p>
        </p:txBody>
      </p:sp>
      <p:sp>
        <p:nvSpPr>
          <p:cNvPr id="12" name="文本框 9"/>
          <p:cNvSpPr txBox="1"/>
          <p:nvPr/>
        </p:nvSpPr>
        <p:spPr>
          <a:xfrm>
            <a:off x="4197829" y="3708327"/>
            <a:ext cx="1167799" cy="153888"/>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000" dirty="0">
                <a:latin typeface="微软雅黑" panose="020B0503020204020204" pitchFamily="34" charset="-122"/>
                <a:ea typeface="微软雅黑" panose="020B0503020204020204" pitchFamily="34" charset="-122"/>
              </a:rPr>
              <a:t>资金缺口</a:t>
            </a:r>
          </a:p>
        </p:txBody>
      </p:sp>
      <p:sp>
        <p:nvSpPr>
          <p:cNvPr id="13" name="文本框 9"/>
          <p:cNvSpPr txBox="1"/>
          <p:nvPr/>
        </p:nvSpPr>
        <p:spPr>
          <a:xfrm>
            <a:off x="4197830" y="3932592"/>
            <a:ext cx="1167799" cy="153888"/>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000" dirty="0">
                <a:latin typeface="微软雅黑" panose="020B0503020204020204" pitchFamily="34" charset="-122"/>
                <a:ea typeface="微软雅黑" panose="020B0503020204020204" pitchFamily="34" charset="-122"/>
              </a:rPr>
              <a:t>融资计划</a:t>
            </a:r>
          </a:p>
        </p:txBody>
      </p:sp>
      <p:sp>
        <p:nvSpPr>
          <p:cNvPr id="14" name="文本框 9"/>
          <p:cNvSpPr txBox="1"/>
          <p:nvPr/>
        </p:nvSpPr>
        <p:spPr>
          <a:xfrm>
            <a:off x="4197829" y="4156858"/>
            <a:ext cx="1167799" cy="153888"/>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000" dirty="0">
                <a:latin typeface="微软雅黑" panose="020B0503020204020204" pitchFamily="34" charset="-122"/>
                <a:ea typeface="微软雅黑" panose="020B0503020204020204" pitchFamily="34" charset="-122"/>
              </a:rPr>
              <a:t>融资用途</a:t>
            </a:r>
          </a:p>
        </p:txBody>
      </p:sp>
    </p:spTree>
    <p:custDataLst>
      <p:tags r:id="rId1"/>
    </p:custDataLst>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down)">
                                      <p:cBhvr>
                                        <p:cTn id="7" dur="500"/>
                                        <p:tgtEl>
                                          <p:spTgt spid="38"/>
                                        </p:tgtEl>
                                      </p:cBhvr>
                                    </p:animEffect>
                                  </p:childTnLst>
                                </p:cTn>
                              </p:par>
                            </p:childTnLst>
                          </p:cTn>
                        </p:par>
                        <p:par>
                          <p:cTn id="8" fill="hold">
                            <p:stCondLst>
                              <p:cond delay="500"/>
                            </p:stCondLst>
                            <p:childTnLst>
                              <p:par>
                                <p:cTn id="9" presetID="1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p:tgtEl>
                                          <p:spTgt spid="6"/>
                                        </p:tgtEl>
                                        <p:attrNameLst>
                                          <p:attrName>ppt_x</p:attrName>
                                        </p:attrNameLst>
                                      </p:cBhvr>
                                      <p:tavLst>
                                        <p:tav tm="0">
                                          <p:val>
                                            <p:strVal val="#ppt_x+#ppt_w*1.125000"/>
                                          </p:val>
                                        </p:tav>
                                        <p:tav tm="100000">
                                          <p:val>
                                            <p:strVal val="#ppt_x"/>
                                          </p:val>
                                        </p:tav>
                                      </p:tavLst>
                                    </p:anim>
                                    <p:animEffect transition="in" filter="wipe(left)">
                                      <p:cBhvr>
                                        <p:cTn id="12" dur="500"/>
                                        <p:tgtEl>
                                          <p:spTgt spid="6"/>
                                        </p:tgtEl>
                                      </p:cBhvr>
                                    </p:animEffect>
                                  </p:childTnLst>
                                </p:cTn>
                              </p:par>
                              <p:par>
                                <p:cTn id="13" presetID="12" presetClass="entr" presetSubtype="8" fill="hold" grpId="0" nodeType="with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p:tgtEl>
                                          <p:spTgt spid="94"/>
                                        </p:tgtEl>
                                        <p:attrNameLst>
                                          <p:attrName>ppt_x</p:attrName>
                                        </p:attrNameLst>
                                      </p:cBhvr>
                                      <p:tavLst>
                                        <p:tav tm="0">
                                          <p:val>
                                            <p:strVal val="#ppt_x-#ppt_w*1.125000"/>
                                          </p:val>
                                        </p:tav>
                                        <p:tav tm="100000">
                                          <p:val>
                                            <p:strVal val="#ppt_x"/>
                                          </p:val>
                                        </p:tav>
                                      </p:tavLst>
                                    </p:anim>
                                    <p:animEffect transition="in" filter="wipe(right)">
                                      <p:cBhvr>
                                        <p:cTn id="16" dur="500"/>
                                        <p:tgtEl>
                                          <p:spTgt spid="94"/>
                                        </p:tgtEl>
                                      </p:cBhvr>
                                    </p:animEffect>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ppt_x"/>
                                          </p:val>
                                        </p:tav>
                                        <p:tav tm="100000">
                                          <p:val>
                                            <p:strVal val="#ppt_x"/>
                                          </p:val>
                                        </p:tav>
                                      </p:tavLst>
                                    </p:anim>
                                    <p:anim calcmode="lin" valueType="num">
                                      <p:cBhvr additive="base">
                                        <p:cTn id="21" dur="500" fill="hold"/>
                                        <p:tgtEl>
                                          <p:spTgt spid="11"/>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20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fill="hold"/>
                                        <p:tgtEl>
                                          <p:spTgt spid="12"/>
                                        </p:tgtEl>
                                        <p:attrNameLst>
                                          <p:attrName>ppt_x</p:attrName>
                                        </p:attrNameLst>
                                      </p:cBhvr>
                                      <p:tavLst>
                                        <p:tav tm="0">
                                          <p:val>
                                            <p:strVal val="#ppt_x"/>
                                          </p:val>
                                        </p:tav>
                                        <p:tav tm="100000">
                                          <p:val>
                                            <p:strVal val="#ppt_x"/>
                                          </p:val>
                                        </p:tav>
                                      </p:tavLst>
                                    </p:anim>
                                    <p:anim calcmode="lin" valueType="num">
                                      <p:cBhvr additive="base">
                                        <p:cTn id="25" dur="500" fill="hold"/>
                                        <p:tgtEl>
                                          <p:spTgt spid="12"/>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40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60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1+#ppt_h/2"/>
                                          </p:val>
                                        </p:tav>
                                        <p:tav tm="100000">
                                          <p:val>
                                            <p:strVal val="#ppt_y"/>
                                          </p:val>
                                        </p:tav>
                                      </p:tavLst>
                                    </p:anim>
                                  </p:childTnLst>
                                </p:cTn>
                              </p:par>
                            </p:childTnLst>
                          </p:cTn>
                        </p:par>
                        <p:par>
                          <p:cTn id="34" fill="hold">
                            <p:stCondLst>
                              <p:cond delay="1500"/>
                            </p:stCondLst>
                            <p:childTnLst>
                              <p:par>
                                <p:cTn id="35" presetID="10"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10" grpId="0"/>
      <p:bldP spid="11" grpId="0"/>
      <p:bldP spid="12" grpId="0"/>
      <p:bldP spid="13" grpId="0"/>
      <p:bldP spid="1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6" name="直接连接符 45"/>
          <p:cNvCxnSpPr/>
          <p:nvPr/>
        </p:nvCxnSpPr>
        <p:spPr>
          <a:xfrm flipV="1">
            <a:off x="1706892" y="1552963"/>
            <a:ext cx="1508474" cy="133628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3676880" y="1129559"/>
            <a:ext cx="1210588" cy="400110"/>
          </a:xfrm>
          <a:prstGeom prst="rect">
            <a:avLst/>
          </a:prstGeom>
          <a:noFill/>
        </p:spPr>
        <p:txBody>
          <a:bodyPr wrap="none" rtlCol="0">
            <a:spAutoFit/>
          </a:bodyPr>
          <a:lstStyle/>
          <a:p>
            <a:r>
              <a:rPr lang="zh-CN" altLang="en-US" sz="2000" dirty="0">
                <a:solidFill>
                  <a:srgbClr val="C00000"/>
                </a:solidFill>
                <a:latin typeface="方正兰亭细黑_GBK" panose="02000000000000000000" pitchFamily="2" charset="-122"/>
                <a:ea typeface="方正兰亭细黑_GBK" panose="02000000000000000000" pitchFamily="2" charset="-122"/>
              </a:rPr>
              <a:t>办公成本</a:t>
            </a:r>
          </a:p>
        </p:txBody>
      </p:sp>
      <p:cxnSp>
        <p:nvCxnSpPr>
          <p:cNvPr id="58" name="直接连接符 57"/>
          <p:cNvCxnSpPr/>
          <p:nvPr/>
        </p:nvCxnSpPr>
        <p:spPr>
          <a:xfrm>
            <a:off x="1351510" y="2889243"/>
            <a:ext cx="2276306" cy="27639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flipV="1">
            <a:off x="1630692" y="2338719"/>
            <a:ext cx="1903083" cy="595245"/>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a:off x="1351510" y="2810564"/>
            <a:ext cx="2091021" cy="1286756"/>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椭圆 52"/>
          <p:cNvSpPr/>
          <p:nvPr/>
        </p:nvSpPr>
        <p:spPr>
          <a:xfrm>
            <a:off x="3272747" y="2810564"/>
            <a:ext cx="710139" cy="710139"/>
          </a:xfrm>
          <a:prstGeom prst="ellipse">
            <a:avLst/>
          </a:prstGeom>
          <a:solidFill>
            <a:schemeClr val="tx1">
              <a:lumMod val="95000"/>
              <a:lumOff val="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9" name="组合 18"/>
          <p:cNvGrpSpPr/>
          <p:nvPr/>
        </p:nvGrpSpPr>
        <p:grpSpPr>
          <a:xfrm>
            <a:off x="787158" y="2308112"/>
            <a:ext cx="1402358" cy="1402358"/>
            <a:chOff x="3851771" y="1163107"/>
            <a:chExt cx="1402358" cy="1402358"/>
          </a:xfrm>
        </p:grpSpPr>
        <p:grpSp>
          <p:nvGrpSpPr>
            <p:cNvPr id="43" name="组合 42"/>
            <p:cNvGrpSpPr/>
            <p:nvPr/>
          </p:nvGrpSpPr>
          <p:grpSpPr>
            <a:xfrm>
              <a:off x="3851771" y="1163107"/>
              <a:ext cx="1402358" cy="1402358"/>
              <a:chOff x="304800" y="673100"/>
              <a:chExt cx="4000500" cy="4000500"/>
            </a:xfrm>
            <a:effectLst>
              <a:outerShdw blurRad="444500" dist="254000" dir="8100000" algn="tr" rotWithShape="0">
                <a:prstClr val="black">
                  <a:alpha val="50000"/>
                </a:prstClr>
              </a:outerShdw>
            </a:effectLst>
          </p:grpSpPr>
          <p:sp>
            <p:nvSpPr>
              <p:cNvPr id="44" name="同心圆 4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5" name="椭圆 44"/>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0" name="TextBox 79"/>
            <p:cNvSpPr txBox="1"/>
            <p:nvPr/>
          </p:nvSpPr>
          <p:spPr>
            <a:xfrm>
              <a:off x="4073667" y="1421591"/>
              <a:ext cx="979755" cy="954107"/>
            </a:xfrm>
            <a:prstGeom prst="rect">
              <a:avLst/>
            </a:prstGeom>
            <a:noFill/>
          </p:spPr>
          <p:txBody>
            <a:bodyPr wrap="none" rtlCol="0">
              <a:spAutoFit/>
            </a:bodyPr>
            <a:lstStyle/>
            <a:p>
              <a:r>
                <a:rPr lang="zh-CN" altLang="en-US" sz="2800" spc="300" dirty="0">
                  <a:solidFill>
                    <a:srgbClr val="C00000"/>
                  </a:solidFill>
                  <a:latin typeface="方正兰亭细黑_GBK" panose="02000000000000000000" pitchFamily="2" charset="-122"/>
                  <a:ea typeface="方正兰亭细黑_GBK" panose="02000000000000000000" pitchFamily="2" charset="-122"/>
                </a:rPr>
                <a:t>成本</a:t>
              </a:r>
              <a:endParaRPr lang="en-US" altLang="zh-CN" sz="2800" spc="300" dirty="0">
                <a:solidFill>
                  <a:srgbClr val="C00000"/>
                </a:solidFill>
                <a:latin typeface="方正兰亭细黑_GBK" panose="02000000000000000000" pitchFamily="2" charset="-122"/>
                <a:ea typeface="方正兰亭细黑_GBK" panose="02000000000000000000" pitchFamily="2" charset="-122"/>
              </a:endParaRPr>
            </a:p>
            <a:p>
              <a:r>
                <a:rPr lang="zh-CN" altLang="en-US" sz="2800" spc="300" dirty="0">
                  <a:solidFill>
                    <a:srgbClr val="C00000"/>
                  </a:solidFill>
                  <a:latin typeface="方正兰亭细黑_GBK" panose="02000000000000000000" pitchFamily="2" charset="-122"/>
                  <a:ea typeface="方正兰亭细黑_GBK" panose="02000000000000000000" pitchFamily="2" charset="-122"/>
                </a:rPr>
                <a:t>计划</a:t>
              </a:r>
            </a:p>
          </p:txBody>
        </p:sp>
      </p:grpSp>
      <p:sp>
        <p:nvSpPr>
          <p:cNvPr id="31" name="TextBox 30"/>
          <p:cNvSpPr txBox="1"/>
          <p:nvPr/>
        </p:nvSpPr>
        <p:spPr>
          <a:xfrm>
            <a:off x="10609990" y="6382589"/>
            <a:ext cx="877163" cy="369332"/>
          </a:xfrm>
          <a:prstGeom prst="rect">
            <a:avLst/>
          </a:prstGeom>
          <a:noFill/>
        </p:spPr>
        <p:txBody>
          <a:bodyPr wrap="none" rtlCol="0">
            <a:spAutoFit/>
          </a:bodyPr>
          <a:lstStyle/>
          <a:p>
            <a:r>
              <a:rPr lang="zh-CN" altLang="en-US" dirty="0"/>
              <a:t>延时符</a:t>
            </a:r>
          </a:p>
        </p:txBody>
      </p:sp>
      <p:sp>
        <p:nvSpPr>
          <p:cNvPr id="47" name="椭圆 46"/>
          <p:cNvSpPr/>
          <p:nvPr/>
        </p:nvSpPr>
        <p:spPr>
          <a:xfrm>
            <a:off x="3272746" y="1954371"/>
            <a:ext cx="710139" cy="710139"/>
          </a:xfrm>
          <a:prstGeom prst="ellipse">
            <a:avLst/>
          </a:prstGeom>
          <a:solidFill>
            <a:schemeClr val="tx1">
              <a:lumMod val="95000"/>
              <a:lumOff val="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椭圆 56"/>
          <p:cNvSpPr/>
          <p:nvPr/>
        </p:nvSpPr>
        <p:spPr>
          <a:xfrm>
            <a:off x="2985791" y="3638600"/>
            <a:ext cx="710139" cy="710139"/>
          </a:xfrm>
          <a:prstGeom prst="ellipse">
            <a:avLst/>
          </a:prstGeom>
          <a:solidFill>
            <a:schemeClr val="tx1">
              <a:lumMod val="95000"/>
              <a:lumOff val="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8" name="直接连接符 27"/>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0" name="椭圆 29"/>
          <p:cNvSpPr/>
          <p:nvPr/>
        </p:nvSpPr>
        <p:spPr>
          <a:xfrm>
            <a:off x="646880" y="242192"/>
            <a:ext cx="274777" cy="27477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TextBox 31"/>
          <p:cNvSpPr txBox="1"/>
          <p:nvPr/>
        </p:nvSpPr>
        <p:spPr>
          <a:xfrm>
            <a:off x="908957" y="206330"/>
            <a:ext cx="1364476" cy="400110"/>
          </a:xfrm>
          <a:prstGeom prst="rect">
            <a:avLst/>
          </a:prstGeom>
          <a:noFill/>
        </p:spPr>
        <p:txBody>
          <a:bodyPr wrap="none" rtlCol="0">
            <a:spAutoFit/>
          </a:bodyPr>
          <a:lstStyle/>
          <a:p>
            <a:r>
              <a:rPr lang="zh-CN" altLang="en-US" sz="2000" spc="300" dirty="0">
                <a:latin typeface="方正兰亭细黑_GBK" panose="02000000000000000000" pitchFamily="2" charset="-122"/>
                <a:ea typeface="方正兰亭细黑_GBK" panose="02000000000000000000" pitchFamily="2" charset="-122"/>
              </a:rPr>
              <a:t>成本计划</a:t>
            </a:r>
          </a:p>
        </p:txBody>
      </p:sp>
      <p:cxnSp>
        <p:nvCxnSpPr>
          <p:cNvPr id="34" name="直接连接符 33"/>
          <p:cNvCxnSpPr/>
          <p:nvPr/>
        </p:nvCxnSpPr>
        <p:spPr>
          <a:xfrm>
            <a:off x="2273433" y="283632"/>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矩形 34"/>
          <p:cNvSpPr/>
          <p:nvPr/>
        </p:nvSpPr>
        <p:spPr>
          <a:xfrm>
            <a:off x="0" y="4940300"/>
            <a:ext cx="9144000" cy="2159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7"/>
          <p:cNvSpPr/>
          <p:nvPr/>
        </p:nvSpPr>
        <p:spPr>
          <a:xfrm>
            <a:off x="2860297" y="1197894"/>
            <a:ext cx="710139" cy="710139"/>
          </a:xfrm>
          <a:prstGeom prst="ellipse">
            <a:avLst/>
          </a:prstGeom>
          <a:solidFill>
            <a:schemeClr val="tx1">
              <a:lumMod val="95000"/>
              <a:lumOff val="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TextBox 59"/>
          <p:cNvSpPr txBox="1"/>
          <p:nvPr/>
        </p:nvSpPr>
        <p:spPr>
          <a:xfrm>
            <a:off x="4202077" y="2021048"/>
            <a:ext cx="1210588" cy="400110"/>
          </a:xfrm>
          <a:prstGeom prst="rect">
            <a:avLst/>
          </a:prstGeom>
          <a:noFill/>
        </p:spPr>
        <p:txBody>
          <a:bodyPr wrap="none" rtlCol="0">
            <a:spAutoFit/>
          </a:bodyPr>
          <a:lstStyle/>
          <a:p>
            <a:r>
              <a:rPr lang="zh-CN" altLang="en-US" sz="2000" dirty="0">
                <a:solidFill>
                  <a:srgbClr val="C00000"/>
                </a:solidFill>
                <a:latin typeface="方正兰亭细黑_GBK" panose="02000000000000000000" pitchFamily="2" charset="-122"/>
                <a:ea typeface="方正兰亭细黑_GBK" panose="02000000000000000000" pitchFamily="2" charset="-122"/>
              </a:rPr>
              <a:t>营销成本</a:t>
            </a:r>
          </a:p>
        </p:txBody>
      </p:sp>
      <p:sp>
        <p:nvSpPr>
          <p:cNvPr id="61" name="TextBox 60"/>
          <p:cNvSpPr txBox="1"/>
          <p:nvPr/>
        </p:nvSpPr>
        <p:spPr>
          <a:xfrm>
            <a:off x="4153933" y="3009291"/>
            <a:ext cx="1210588" cy="400110"/>
          </a:xfrm>
          <a:prstGeom prst="rect">
            <a:avLst/>
          </a:prstGeom>
          <a:noFill/>
        </p:spPr>
        <p:txBody>
          <a:bodyPr wrap="none" rtlCol="0">
            <a:spAutoFit/>
          </a:bodyPr>
          <a:lstStyle/>
          <a:p>
            <a:r>
              <a:rPr lang="zh-CN" altLang="en-US" sz="2000" dirty="0">
                <a:solidFill>
                  <a:srgbClr val="C00000"/>
                </a:solidFill>
                <a:latin typeface="方正兰亭细黑_GBK" panose="02000000000000000000" pitchFamily="2" charset="-122"/>
                <a:ea typeface="方正兰亭细黑_GBK" panose="02000000000000000000" pitchFamily="2" charset="-122"/>
              </a:rPr>
              <a:t>管理成本</a:t>
            </a:r>
          </a:p>
        </p:txBody>
      </p:sp>
      <p:sp>
        <p:nvSpPr>
          <p:cNvPr id="62" name="TextBox 61"/>
          <p:cNvSpPr txBox="1"/>
          <p:nvPr/>
        </p:nvSpPr>
        <p:spPr>
          <a:xfrm>
            <a:off x="3874426" y="3897265"/>
            <a:ext cx="1210588" cy="400110"/>
          </a:xfrm>
          <a:prstGeom prst="rect">
            <a:avLst/>
          </a:prstGeom>
          <a:noFill/>
        </p:spPr>
        <p:txBody>
          <a:bodyPr wrap="none" rtlCol="0">
            <a:spAutoFit/>
          </a:bodyPr>
          <a:lstStyle/>
          <a:p>
            <a:r>
              <a:rPr lang="zh-CN" altLang="en-US" sz="2000" dirty="0">
                <a:solidFill>
                  <a:srgbClr val="C00000"/>
                </a:solidFill>
                <a:latin typeface="方正兰亭细黑_GBK" panose="02000000000000000000" pitchFamily="2" charset="-122"/>
                <a:ea typeface="方正兰亭细黑_GBK" panose="02000000000000000000" pitchFamily="2" charset="-122"/>
              </a:rPr>
              <a:t>其他成本</a:t>
            </a:r>
          </a:p>
        </p:txBody>
      </p:sp>
      <p:sp>
        <p:nvSpPr>
          <p:cNvPr id="63" name="TextBox 62"/>
          <p:cNvSpPr txBox="1"/>
          <p:nvPr/>
        </p:nvSpPr>
        <p:spPr>
          <a:xfrm>
            <a:off x="5589839" y="1989515"/>
            <a:ext cx="2664296" cy="577081"/>
          </a:xfrm>
          <a:prstGeom prst="rect">
            <a:avLst/>
          </a:prstGeom>
          <a:noFill/>
        </p:spPr>
        <p:txBody>
          <a:bodyPr wrap="square" lIns="0" tIns="0" rIns="0" bIns="0" rtlCol="0">
            <a:spAutoFit/>
          </a:bodyPr>
          <a:lstStyle>
            <a:defPPr>
              <a:defRPr lang="zh-CN"/>
            </a:defPPr>
            <a:lvl1pPr algn="just">
              <a:lnSpc>
                <a:spcPts val="15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dirty="0"/>
              <a:t>点击输入本栏的具体文字，简明扼要的说明分项内容，此为概念图解，请根据您的具体内容酌情修改</a:t>
            </a:r>
            <a:endParaRPr lang="en-US" altLang="zh-CN" dirty="0"/>
          </a:p>
        </p:txBody>
      </p:sp>
      <p:sp>
        <p:nvSpPr>
          <p:cNvPr id="65" name="TextBox 64"/>
          <p:cNvSpPr txBox="1"/>
          <p:nvPr/>
        </p:nvSpPr>
        <p:spPr>
          <a:xfrm>
            <a:off x="5523164" y="1041073"/>
            <a:ext cx="2664296" cy="577081"/>
          </a:xfrm>
          <a:prstGeom prst="rect">
            <a:avLst/>
          </a:prstGeom>
          <a:noFill/>
        </p:spPr>
        <p:txBody>
          <a:bodyPr wrap="square" lIns="0" tIns="0" rIns="0" bIns="0" rtlCol="0">
            <a:spAutoFit/>
          </a:bodyPr>
          <a:lstStyle>
            <a:defPPr>
              <a:defRPr lang="zh-CN"/>
            </a:defPPr>
            <a:lvl1pPr algn="just">
              <a:lnSpc>
                <a:spcPts val="15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dirty="0"/>
              <a:t>点击输入本栏的具体文字，简明扼要的说明分项内容，此为概念图解，请根据您的具体内容酌情修改</a:t>
            </a:r>
            <a:endParaRPr lang="en-US" altLang="zh-CN" dirty="0"/>
          </a:p>
        </p:txBody>
      </p:sp>
      <p:sp>
        <p:nvSpPr>
          <p:cNvPr id="66" name="TextBox 65"/>
          <p:cNvSpPr txBox="1"/>
          <p:nvPr/>
        </p:nvSpPr>
        <p:spPr>
          <a:xfrm>
            <a:off x="5685089" y="3009291"/>
            <a:ext cx="2664296" cy="577081"/>
          </a:xfrm>
          <a:prstGeom prst="rect">
            <a:avLst/>
          </a:prstGeom>
          <a:noFill/>
        </p:spPr>
        <p:txBody>
          <a:bodyPr wrap="square" lIns="0" tIns="0" rIns="0" bIns="0" rtlCol="0">
            <a:spAutoFit/>
          </a:bodyPr>
          <a:lstStyle>
            <a:defPPr>
              <a:defRPr lang="zh-CN"/>
            </a:defPPr>
            <a:lvl1pPr algn="just">
              <a:lnSpc>
                <a:spcPts val="15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dirty="0"/>
              <a:t>点击输入本栏的具体文字，简明扼要的说明分项内容，此为概念图解，请根据您的具体内容酌情修改</a:t>
            </a:r>
            <a:endParaRPr lang="en-US" altLang="zh-CN" dirty="0"/>
          </a:p>
        </p:txBody>
      </p:sp>
      <p:sp>
        <p:nvSpPr>
          <p:cNvPr id="68" name="TextBox 67"/>
          <p:cNvSpPr txBox="1"/>
          <p:nvPr/>
        </p:nvSpPr>
        <p:spPr>
          <a:xfrm>
            <a:off x="5596676" y="3818304"/>
            <a:ext cx="2664296" cy="577081"/>
          </a:xfrm>
          <a:prstGeom prst="rect">
            <a:avLst/>
          </a:prstGeom>
          <a:noFill/>
        </p:spPr>
        <p:txBody>
          <a:bodyPr wrap="square" lIns="0" tIns="0" rIns="0" bIns="0" rtlCol="0">
            <a:spAutoFit/>
          </a:bodyPr>
          <a:lstStyle>
            <a:defPPr>
              <a:defRPr lang="zh-CN"/>
            </a:defPPr>
            <a:lvl1pPr algn="just">
              <a:lnSpc>
                <a:spcPts val="15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dirty="0"/>
              <a:t>点击输入本栏的具体文字，简明扼要的说明分项内容，此为概念图解，请根据您的具体内容酌情修改</a:t>
            </a:r>
            <a:endParaRPr lang="en-US" altLang="zh-CN" dirty="0"/>
          </a:p>
        </p:txBody>
      </p:sp>
    </p:spTree>
    <p:custDataLst>
      <p:tags r:id="rId1"/>
    </p:custDataLst>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300"/>
                                        <p:tgtEl>
                                          <p:spTgt spid="28"/>
                                        </p:tgtEl>
                                      </p:cBhvr>
                                    </p:animEffect>
                                  </p:childTnLst>
                                </p:cTn>
                              </p:par>
                              <p:par>
                                <p:cTn id="8" presetID="22" presetClass="entr" presetSubtype="8" fill="hold"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300"/>
                                        <p:tgtEl>
                                          <p:spTgt spid="29"/>
                                        </p:tgtEl>
                                      </p:cBhvr>
                                    </p:animEffect>
                                  </p:childTnLst>
                                </p:cTn>
                              </p:par>
                            </p:childTnLst>
                          </p:cTn>
                        </p:par>
                        <p:par>
                          <p:cTn id="11" fill="hold">
                            <p:stCondLst>
                              <p:cond delay="500"/>
                            </p:stCondLst>
                            <p:childTnLst>
                              <p:par>
                                <p:cTn id="12" presetID="22" presetClass="entr" presetSubtype="4" fill="hold" grpId="0" nodeType="afterEffect">
                                  <p:stCondLst>
                                    <p:cond delay="0"/>
                                  </p:stCondLst>
                                  <p:childTnLst>
                                    <p:set>
                                      <p:cBhvr>
                                        <p:cTn id="13" dur="1" fill="hold">
                                          <p:stCondLst>
                                            <p:cond delay="0"/>
                                          </p:stCondLst>
                                        </p:cTn>
                                        <p:tgtEl>
                                          <p:spTgt spid="30"/>
                                        </p:tgtEl>
                                        <p:attrNameLst>
                                          <p:attrName>style.visibility</p:attrName>
                                        </p:attrNameLst>
                                      </p:cBhvr>
                                      <p:to>
                                        <p:strVal val="visible"/>
                                      </p:to>
                                    </p:set>
                                    <p:animEffect transition="in" filter="wipe(down)">
                                      <p:cBhvr>
                                        <p:cTn id="14" dur="300"/>
                                        <p:tgtEl>
                                          <p:spTgt spid="30"/>
                                        </p:tgtEl>
                                      </p:cBhvr>
                                    </p:animEffect>
                                  </p:childTnLst>
                                </p:cTn>
                              </p:par>
                            </p:childTnLst>
                          </p:cTn>
                        </p:par>
                        <p:par>
                          <p:cTn id="15" fill="hold">
                            <p:stCondLst>
                              <p:cond delay="1000"/>
                            </p:stCondLst>
                            <p:childTnLst>
                              <p:par>
                                <p:cTn id="16" presetID="12" presetClass="entr" presetSubtype="8" fill="hold" grpId="0" nodeType="afterEffect">
                                  <p:stCondLst>
                                    <p:cond delay="0"/>
                                  </p:stCondLst>
                                  <p:childTnLst>
                                    <p:set>
                                      <p:cBhvr>
                                        <p:cTn id="17" dur="1" fill="hold">
                                          <p:stCondLst>
                                            <p:cond delay="0"/>
                                          </p:stCondLst>
                                        </p:cTn>
                                        <p:tgtEl>
                                          <p:spTgt spid="32"/>
                                        </p:tgtEl>
                                        <p:attrNameLst>
                                          <p:attrName>style.visibility</p:attrName>
                                        </p:attrNameLst>
                                      </p:cBhvr>
                                      <p:to>
                                        <p:strVal val="visible"/>
                                      </p:to>
                                    </p:set>
                                    <p:anim calcmode="lin" valueType="num">
                                      <p:cBhvr additive="base">
                                        <p:cTn id="18" dur="500"/>
                                        <p:tgtEl>
                                          <p:spTgt spid="32"/>
                                        </p:tgtEl>
                                        <p:attrNameLst>
                                          <p:attrName>ppt_x</p:attrName>
                                        </p:attrNameLst>
                                      </p:cBhvr>
                                      <p:tavLst>
                                        <p:tav tm="0">
                                          <p:val>
                                            <p:strVal val="#ppt_x-#ppt_w*1.125000"/>
                                          </p:val>
                                        </p:tav>
                                        <p:tav tm="100000">
                                          <p:val>
                                            <p:strVal val="#ppt_x"/>
                                          </p:val>
                                        </p:tav>
                                      </p:tavLst>
                                    </p:anim>
                                    <p:animEffect transition="in" filter="wipe(right)">
                                      <p:cBhvr>
                                        <p:cTn id="19" dur="500"/>
                                        <p:tgtEl>
                                          <p:spTgt spid="32"/>
                                        </p:tgtEl>
                                      </p:cBhvr>
                                    </p:animEffect>
                                  </p:childTnLst>
                                </p:cTn>
                              </p:par>
                              <p:par>
                                <p:cTn id="20" presetID="12" presetClass="entr" presetSubtype="8" fill="hold" nodeType="with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additive="base">
                                        <p:cTn id="22" dur="500"/>
                                        <p:tgtEl>
                                          <p:spTgt spid="34"/>
                                        </p:tgtEl>
                                        <p:attrNameLst>
                                          <p:attrName>ppt_x</p:attrName>
                                        </p:attrNameLst>
                                      </p:cBhvr>
                                      <p:tavLst>
                                        <p:tav tm="0">
                                          <p:val>
                                            <p:strVal val="#ppt_x-#ppt_w*1.125000"/>
                                          </p:val>
                                        </p:tav>
                                        <p:tav tm="100000">
                                          <p:val>
                                            <p:strVal val="#ppt_x"/>
                                          </p:val>
                                        </p:tav>
                                      </p:tavLst>
                                    </p:anim>
                                    <p:animEffect transition="in" filter="wipe(right)">
                                      <p:cBhvr>
                                        <p:cTn id="23" dur="500"/>
                                        <p:tgtEl>
                                          <p:spTgt spid="34"/>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nodeType="click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p:cTn id="28" dur="1000" fill="hold"/>
                                        <p:tgtEl>
                                          <p:spTgt spid="19"/>
                                        </p:tgtEl>
                                        <p:attrNameLst>
                                          <p:attrName>ppt_w</p:attrName>
                                        </p:attrNameLst>
                                      </p:cBhvr>
                                      <p:tavLst>
                                        <p:tav tm="0">
                                          <p:val>
                                            <p:fltVal val="0"/>
                                          </p:val>
                                        </p:tav>
                                        <p:tav tm="100000">
                                          <p:val>
                                            <p:strVal val="#ppt_w"/>
                                          </p:val>
                                        </p:tav>
                                      </p:tavLst>
                                    </p:anim>
                                    <p:anim calcmode="lin" valueType="num">
                                      <p:cBhvr>
                                        <p:cTn id="29" dur="1000" fill="hold"/>
                                        <p:tgtEl>
                                          <p:spTgt spid="19"/>
                                        </p:tgtEl>
                                        <p:attrNameLst>
                                          <p:attrName>ppt_h</p:attrName>
                                        </p:attrNameLst>
                                      </p:cBhvr>
                                      <p:tavLst>
                                        <p:tav tm="0">
                                          <p:val>
                                            <p:fltVal val="0"/>
                                          </p:val>
                                        </p:tav>
                                        <p:tav tm="100000">
                                          <p:val>
                                            <p:strVal val="#ppt_h"/>
                                          </p:val>
                                        </p:tav>
                                      </p:tavLst>
                                    </p:anim>
                                    <p:anim calcmode="lin" valueType="num">
                                      <p:cBhvr>
                                        <p:cTn id="30" dur="1000" fill="hold"/>
                                        <p:tgtEl>
                                          <p:spTgt spid="19"/>
                                        </p:tgtEl>
                                        <p:attrNameLst>
                                          <p:attrName>style.rotation</p:attrName>
                                        </p:attrNameLst>
                                      </p:cBhvr>
                                      <p:tavLst>
                                        <p:tav tm="0">
                                          <p:val>
                                            <p:fltVal val="90"/>
                                          </p:val>
                                        </p:tav>
                                        <p:tav tm="100000">
                                          <p:val>
                                            <p:fltVal val="0"/>
                                          </p:val>
                                        </p:tav>
                                      </p:tavLst>
                                    </p:anim>
                                    <p:animEffect transition="in" filter="fade">
                                      <p:cBhvr>
                                        <p:cTn id="31" dur="1000"/>
                                        <p:tgtEl>
                                          <p:spTgt spid="19"/>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58"/>
                                        </p:tgtEl>
                                        <p:attrNameLst>
                                          <p:attrName>style.visibility</p:attrName>
                                        </p:attrNameLst>
                                      </p:cBhvr>
                                      <p:to>
                                        <p:strVal val="visible"/>
                                      </p:to>
                                    </p:set>
                                    <p:animEffect transition="in" filter="wipe(left)">
                                      <p:cBhvr>
                                        <p:cTn id="36" dur="500"/>
                                        <p:tgtEl>
                                          <p:spTgt spid="58"/>
                                        </p:tgtEl>
                                      </p:cBhvr>
                                    </p:animEffect>
                                  </p:childTnLst>
                                </p:cTn>
                              </p:par>
                              <p:par>
                                <p:cTn id="37" presetID="2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wipe(left)">
                                      <p:cBhvr>
                                        <p:cTn id="39" dur="500"/>
                                        <p:tgtEl>
                                          <p:spTgt spid="64"/>
                                        </p:tgtEl>
                                      </p:cBhvr>
                                    </p:animEffect>
                                  </p:childTnLst>
                                </p:cTn>
                              </p:par>
                              <p:par>
                                <p:cTn id="40" presetID="22" presetClass="entr" presetSubtype="8" fill="hold" nodeType="withEffect">
                                  <p:stCondLst>
                                    <p:cond delay="0"/>
                                  </p:stCondLst>
                                  <p:childTnLst>
                                    <p:set>
                                      <p:cBhvr>
                                        <p:cTn id="41" dur="1" fill="hold">
                                          <p:stCondLst>
                                            <p:cond delay="0"/>
                                          </p:stCondLst>
                                        </p:cTn>
                                        <p:tgtEl>
                                          <p:spTgt spid="67"/>
                                        </p:tgtEl>
                                        <p:attrNameLst>
                                          <p:attrName>style.visibility</p:attrName>
                                        </p:attrNameLst>
                                      </p:cBhvr>
                                      <p:to>
                                        <p:strVal val="visible"/>
                                      </p:to>
                                    </p:set>
                                    <p:animEffect transition="in" filter="wipe(left)">
                                      <p:cBhvr>
                                        <p:cTn id="42" dur="500"/>
                                        <p:tgtEl>
                                          <p:spTgt spid="67"/>
                                        </p:tgtEl>
                                      </p:cBhvr>
                                    </p:animEffect>
                                  </p:childTnLst>
                                </p:cTn>
                              </p:par>
                              <p:par>
                                <p:cTn id="43" presetID="22" presetClass="entr" presetSubtype="8" fill="hold" nodeType="withEffect">
                                  <p:stCondLst>
                                    <p:cond delay="0"/>
                                  </p:stCondLst>
                                  <p:childTnLst>
                                    <p:set>
                                      <p:cBhvr>
                                        <p:cTn id="44" dur="1" fill="hold">
                                          <p:stCondLst>
                                            <p:cond delay="0"/>
                                          </p:stCondLst>
                                        </p:cTn>
                                        <p:tgtEl>
                                          <p:spTgt spid="46"/>
                                        </p:tgtEl>
                                        <p:attrNameLst>
                                          <p:attrName>style.visibility</p:attrName>
                                        </p:attrNameLst>
                                      </p:cBhvr>
                                      <p:to>
                                        <p:strVal val="visible"/>
                                      </p:to>
                                    </p:set>
                                    <p:animEffect transition="in" filter="wipe(left)">
                                      <p:cBhvr>
                                        <p:cTn id="45" dur="500"/>
                                        <p:tgtEl>
                                          <p:spTgt spid="46"/>
                                        </p:tgtEl>
                                      </p:cBhvr>
                                    </p:animEffect>
                                  </p:childTnLst>
                                </p:cTn>
                              </p:par>
                              <p:par>
                                <p:cTn id="46" presetID="53" presetClass="entr" presetSubtype="16" fill="hold" grpId="0" nodeType="withEffect">
                                  <p:stCondLst>
                                    <p:cond delay="900"/>
                                  </p:stCondLst>
                                  <p:childTnLst>
                                    <p:set>
                                      <p:cBhvr>
                                        <p:cTn id="47" dur="1" fill="hold">
                                          <p:stCondLst>
                                            <p:cond delay="0"/>
                                          </p:stCondLst>
                                        </p:cTn>
                                        <p:tgtEl>
                                          <p:spTgt spid="53"/>
                                        </p:tgtEl>
                                        <p:attrNameLst>
                                          <p:attrName>style.visibility</p:attrName>
                                        </p:attrNameLst>
                                      </p:cBhvr>
                                      <p:to>
                                        <p:strVal val="visible"/>
                                      </p:to>
                                    </p:set>
                                    <p:anim calcmode="lin" valueType="num">
                                      <p:cBhvr>
                                        <p:cTn id="48" dur="500" fill="hold"/>
                                        <p:tgtEl>
                                          <p:spTgt spid="53"/>
                                        </p:tgtEl>
                                        <p:attrNameLst>
                                          <p:attrName>ppt_w</p:attrName>
                                        </p:attrNameLst>
                                      </p:cBhvr>
                                      <p:tavLst>
                                        <p:tav tm="0">
                                          <p:val>
                                            <p:fltVal val="0"/>
                                          </p:val>
                                        </p:tav>
                                        <p:tav tm="100000">
                                          <p:val>
                                            <p:strVal val="#ppt_w"/>
                                          </p:val>
                                        </p:tav>
                                      </p:tavLst>
                                    </p:anim>
                                    <p:anim calcmode="lin" valueType="num">
                                      <p:cBhvr>
                                        <p:cTn id="49" dur="500" fill="hold"/>
                                        <p:tgtEl>
                                          <p:spTgt spid="53"/>
                                        </p:tgtEl>
                                        <p:attrNameLst>
                                          <p:attrName>ppt_h</p:attrName>
                                        </p:attrNameLst>
                                      </p:cBhvr>
                                      <p:tavLst>
                                        <p:tav tm="0">
                                          <p:val>
                                            <p:fltVal val="0"/>
                                          </p:val>
                                        </p:tav>
                                        <p:tav tm="100000">
                                          <p:val>
                                            <p:strVal val="#ppt_h"/>
                                          </p:val>
                                        </p:tav>
                                      </p:tavLst>
                                    </p:anim>
                                    <p:animEffect transition="in" filter="fade">
                                      <p:cBhvr>
                                        <p:cTn id="50" dur="500"/>
                                        <p:tgtEl>
                                          <p:spTgt spid="53"/>
                                        </p:tgtEl>
                                      </p:cBhvr>
                                    </p:animEffect>
                                  </p:childTnLst>
                                </p:cTn>
                              </p:par>
                              <p:par>
                                <p:cTn id="51" presetID="53" presetClass="entr" presetSubtype="16" fill="hold" grpId="0" nodeType="withEffect">
                                  <p:stCondLst>
                                    <p:cond delay="600"/>
                                  </p:stCondLst>
                                  <p:childTnLst>
                                    <p:set>
                                      <p:cBhvr>
                                        <p:cTn id="52" dur="1" fill="hold">
                                          <p:stCondLst>
                                            <p:cond delay="0"/>
                                          </p:stCondLst>
                                        </p:cTn>
                                        <p:tgtEl>
                                          <p:spTgt spid="47"/>
                                        </p:tgtEl>
                                        <p:attrNameLst>
                                          <p:attrName>style.visibility</p:attrName>
                                        </p:attrNameLst>
                                      </p:cBhvr>
                                      <p:to>
                                        <p:strVal val="visible"/>
                                      </p:to>
                                    </p:set>
                                    <p:anim calcmode="lin" valueType="num">
                                      <p:cBhvr>
                                        <p:cTn id="53" dur="500" fill="hold"/>
                                        <p:tgtEl>
                                          <p:spTgt spid="47"/>
                                        </p:tgtEl>
                                        <p:attrNameLst>
                                          <p:attrName>ppt_w</p:attrName>
                                        </p:attrNameLst>
                                      </p:cBhvr>
                                      <p:tavLst>
                                        <p:tav tm="0">
                                          <p:val>
                                            <p:fltVal val="0"/>
                                          </p:val>
                                        </p:tav>
                                        <p:tav tm="100000">
                                          <p:val>
                                            <p:strVal val="#ppt_w"/>
                                          </p:val>
                                        </p:tav>
                                      </p:tavLst>
                                    </p:anim>
                                    <p:anim calcmode="lin" valueType="num">
                                      <p:cBhvr>
                                        <p:cTn id="54" dur="500" fill="hold"/>
                                        <p:tgtEl>
                                          <p:spTgt spid="47"/>
                                        </p:tgtEl>
                                        <p:attrNameLst>
                                          <p:attrName>ppt_h</p:attrName>
                                        </p:attrNameLst>
                                      </p:cBhvr>
                                      <p:tavLst>
                                        <p:tav tm="0">
                                          <p:val>
                                            <p:fltVal val="0"/>
                                          </p:val>
                                        </p:tav>
                                        <p:tav tm="100000">
                                          <p:val>
                                            <p:strVal val="#ppt_h"/>
                                          </p:val>
                                        </p:tav>
                                      </p:tavLst>
                                    </p:anim>
                                    <p:animEffect transition="in" filter="fade">
                                      <p:cBhvr>
                                        <p:cTn id="55" dur="500"/>
                                        <p:tgtEl>
                                          <p:spTgt spid="47"/>
                                        </p:tgtEl>
                                      </p:cBhvr>
                                    </p:animEffect>
                                  </p:childTnLst>
                                </p:cTn>
                              </p:par>
                              <p:par>
                                <p:cTn id="56" presetID="53" presetClass="entr" presetSubtype="16" fill="hold" grpId="0" nodeType="withEffect">
                                  <p:stCondLst>
                                    <p:cond delay="1200"/>
                                  </p:stCondLst>
                                  <p:childTnLst>
                                    <p:set>
                                      <p:cBhvr>
                                        <p:cTn id="57" dur="1" fill="hold">
                                          <p:stCondLst>
                                            <p:cond delay="0"/>
                                          </p:stCondLst>
                                        </p:cTn>
                                        <p:tgtEl>
                                          <p:spTgt spid="57"/>
                                        </p:tgtEl>
                                        <p:attrNameLst>
                                          <p:attrName>style.visibility</p:attrName>
                                        </p:attrNameLst>
                                      </p:cBhvr>
                                      <p:to>
                                        <p:strVal val="visible"/>
                                      </p:to>
                                    </p:set>
                                    <p:anim calcmode="lin" valueType="num">
                                      <p:cBhvr>
                                        <p:cTn id="58" dur="500" fill="hold"/>
                                        <p:tgtEl>
                                          <p:spTgt spid="57"/>
                                        </p:tgtEl>
                                        <p:attrNameLst>
                                          <p:attrName>ppt_w</p:attrName>
                                        </p:attrNameLst>
                                      </p:cBhvr>
                                      <p:tavLst>
                                        <p:tav tm="0">
                                          <p:val>
                                            <p:fltVal val="0"/>
                                          </p:val>
                                        </p:tav>
                                        <p:tav tm="100000">
                                          <p:val>
                                            <p:strVal val="#ppt_w"/>
                                          </p:val>
                                        </p:tav>
                                      </p:tavLst>
                                    </p:anim>
                                    <p:anim calcmode="lin" valueType="num">
                                      <p:cBhvr>
                                        <p:cTn id="59" dur="500" fill="hold"/>
                                        <p:tgtEl>
                                          <p:spTgt spid="57"/>
                                        </p:tgtEl>
                                        <p:attrNameLst>
                                          <p:attrName>ppt_h</p:attrName>
                                        </p:attrNameLst>
                                      </p:cBhvr>
                                      <p:tavLst>
                                        <p:tav tm="0">
                                          <p:val>
                                            <p:fltVal val="0"/>
                                          </p:val>
                                        </p:tav>
                                        <p:tav tm="100000">
                                          <p:val>
                                            <p:strVal val="#ppt_h"/>
                                          </p:val>
                                        </p:tav>
                                      </p:tavLst>
                                    </p:anim>
                                    <p:animEffect transition="in" filter="fade">
                                      <p:cBhvr>
                                        <p:cTn id="60" dur="500"/>
                                        <p:tgtEl>
                                          <p:spTgt spid="57"/>
                                        </p:tgtEl>
                                      </p:cBhvr>
                                    </p:animEffect>
                                  </p:childTnLst>
                                </p:cTn>
                              </p:par>
                              <p:par>
                                <p:cTn id="61" presetID="53" presetClass="entr" presetSubtype="16" fill="hold" grpId="0" nodeType="withEffect">
                                  <p:stCondLst>
                                    <p:cond delay="300"/>
                                  </p:stCondLst>
                                  <p:childTnLst>
                                    <p:set>
                                      <p:cBhvr>
                                        <p:cTn id="62" dur="1" fill="hold">
                                          <p:stCondLst>
                                            <p:cond delay="0"/>
                                          </p:stCondLst>
                                        </p:cTn>
                                        <p:tgtEl>
                                          <p:spTgt spid="48"/>
                                        </p:tgtEl>
                                        <p:attrNameLst>
                                          <p:attrName>style.visibility</p:attrName>
                                        </p:attrNameLst>
                                      </p:cBhvr>
                                      <p:to>
                                        <p:strVal val="visible"/>
                                      </p:to>
                                    </p:set>
                                    <p:anim calcmode="lin" valueType="num">
                                      <p:cBhvr>
                                        <p:cTn id="63" dur="500" fill="hold"/>
                                        <p:tgtEl>
                                          <p:spTgt spid="48"/>
                                        </p:tgtEl>
                                        <p:attrNameLst>
                                          <p:attrName>ppt_w</p:attrName>
                                        </p:attrNameLst>
                                      </p:cBhvr>
                                      <p:tavLst>
                                        <p:tav tm="0">
                                          <p:val>
                                            <p:fltVal val="0"/>
                                          </p:val>
                                        </p:tav>
                                        <p:tav tm="100000">
                                          <p:val>
                                            <p:strVal val="#ppt_w"/>
                                          </p:val>
                                        </p:tav>
                                      </p:tavLst>
                                    </p:anim>
                                    <p:anim calcmode="lin" valueType="num">
                                      <p:cBhvr>
                                        <p:cTn id="64" dur="500" fill="hold"/>
                                        <p:tgtEl>
                                          <p:spTgt spid="48"/>
                                        </p:tgtEl>
                                        <p:attrNameLst>
                                          <p:attrName>ppt_h</p:attrName>
                                        </p:attrNameLst>
                                      </p:cBhvr>
                                      <p:tavLst>
                                        <p:tav tm="0">
                                          <p:val>
                                            <p:fltVal val="0"/>
                                          </p:val>
                                        </p:tav>
                                        <p:tav tm="100000">
                                          <p:val>
                                            <p:strVal val="#ppt_h"/>
                                          </p:val>
                                        </p:tav>
                                      </p:tavLst>
                                    </p:anim>
                                    <p:animEffect transition="in" filter="fade">
                                      <p:cBhvr>
                                        <p:cTn id="65" dur="500"/>
                                        <p:tgtEl>
                                          <p:spTgt spid="48"/>
                                        </p:tgtEl>
                                      </p:cBhvr>
                                    </p:animEffect>
                                  </p:childTnLst>
                                </p:cTn>
                              </p:par>
                            </p:childTnLst>
                          </p:cTn>
                        </p:par>
                        <p:par>
                          <p:cTn id="66" fill="hold">
                            <p:stCondLst>
                              <p:cond delay="500"/>
                            </p:stCondLst>
                            <p:childTnLst>
                              <p:par>
                                <p:cTn id="67" presetID="12" presetClass="entr" presetSubtype="2" fill="hold" grpId="0"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additive="base">
                                        <p:cTn id="69" dur="500"/>
                                        <p:tgtEl>
                                          <p:spTgt spid="37"/>
                                        </p:tgtEl>
                                        <p:attrNameLst>
                                          <p:attrName>ppt_x</p:attrName>
                                        </p:attrNameLst>
                                      </p:cBhvr>
                                      <p:tavLst>
                                        <p:tav tm="0">
                                          <p:val>
                                            <p:strVal val="#ppt_x+#ppt_w*1.125000"/>
                                          </p:val>
                                        </p:tav>
                                        <p:tav tm="100000">
                                          <p:val>
                                            <p:strVal val="#ppt_x"/>
                                          </p:val>
                                        </p:tav>
                                      </p:tavLst>
                                    </p:anim>
                                    <p:animEffect transition="in" filter="wipe(left)">
                                      <p:cBhvr>
                                        <p:cTn id="70" dur="500"/>
                                        <p:tgtEl>
                                          <p:spTgt spid="37"/>
                                        </p:tgtEl>
                                      </p:cBhvr>
                                    </p:animEffect>
                                  </p:childTnLst>
                                </p:cTn>
                              </p:par>
                            </p:childTnLst>
                          </p:cTn>
                        </p:par>
                        <p:par>
                          <p:cTn id="71" fill="hold">
                            <p:stCondLst>
                              <p:cond delay="1000"/>
                            </p:stCondLst>
                            <p:childTnLst>
                              <p:par>
                                <p:cTn id="72" presetID="12" presetClass="entr" presetSubtype="2" fill="hold" grpId="0" nodeType="afterEffect">
                                  <p:stCondLst>
                                    <p:cond delay="0"/>
                                  </p:stCondLst>
                                  <p:childTnLst>
                                    <p:set>
                                      <p:cBhvr>
                                        <p:cTn id="73" dur="1" fill="hold">
                                          <p:stCondLst>
                                            <p:cond delay="0"/>
                                          </p:stCondLst>
                                        </p:cTn>
                                        <p:tgtEl>
                                          <p:spTgt spid="60"/>
                                        </p:tgtEl>
                                        <p:attrNameLst>
                                          <p:attrName>style.visibility</p:attrName>
                                        </p:attrNameLst>
                                      </p:cBhvr>
                                      <p:to>
                                        <p:strVal val="visible"/>
                                      </p:to>
                                    </p:set>
                                    <p:anim calcmode="lin" valueType="num">
                                      <p:cBhvr additive="base">
                                        <p:cTn id="74" dur="500"/>
                                        <p:tgtEl>
                                          <p:spTgt spid="60"/>
                                        </p:tgtEl>
                                        <p:attrNameLst>
                                          <p:attrName>ppt_x</p:attrName>
                                        </p:attrNameLst>
                                      </p:cBhvr>
                                      <p:tavLst>
                                        <p:tav tm="0">
                                          <p:val>
                                            <p:strVal val="#ppt_x+#ppt_w*1.125000"/>
                                          </p:val>
                                        </p:tav>
                                        <p:tav tm="100000">
                                          <p:val>
                                            <p:strVal val="#ppt_x"/>
                                          </p:val>
                                        </p:tav>
                                      </p:tavLst>
                                    </p:anim>
                                    <p:animEffect transition="in" filter="wipe(left)">
                                      <p:cBhvr>
                                        <p:cTn id="75" dur="500"/>
                                        <p:tgtEl>
                                          <p:spTgt spid="60"/>
                                        </p:tgtEl>
                                      </p:cBhvr>
                                    </p:animEffect>
                                  </p:childTnLst>
                                </p:cTn>
                              </p:par>
                            </p:childTnLst>
                          </p:cTn>
                        </p:par>
                        <p:par>
                          <p:cTn id="76" fill="hold">
                            <p:stCondLst>
                              <p:cond delay="1500"/>
                            </p:stCondLst>
                            <p:childTnLst>
                              <p:par>
                                <p:cTn id="77" presetID="12" presetClass="entr" presetSubtype="2" fill="hold" grpId="0" nodeType="afterEffect">
                                  <p:stCondLst>
                                    <p:cond delay="0"/>
                                  </p:stCondLst>
                                  <p:childTnLst>
                                    <p:set>
                                      <p:cBhvr>
                                        <p:cTn id="78" dur="1" fill="hold">
                                          <p:stCondLst>
                                            <p:cond delay="0"/>
                                          </p:stCondLst>
                                        </p:cTn>
                                        <p:tgtEl>
                                          <p:spTgt spid="61"/>
                                        </p:tgtEl>
                                        <p:attrNameLst>
                                          <p:attrName>style.visibility</p:attrName>
                                        </p:attrNameLst>
                                      </p:cBhvr>
                                      <p:to>
                                        <p:strVal val="visible"/>
                                      </p:to>
                                    </p:set>
                                    <p:anim calcmode="lin" valueType="num">
                                      <p:cBhvr additive="base">
                                        <p:cTn id="79" dur="500"/>
                                        <p:tgtEl>
                                          <p:spTgt spid="61"/>
                                        </p:tgtEl>
                                        <p:attrNameLst>
                                          <p:attrName>ppt_x</p:attrName>
                                        </p:attrNameLst>
                                      </p:cBhvr>
                                      <p:tavLst>
                                        <p:tav tm="0">
                                          <p:val>
                                            <p:strVal val="#ppt_x+#ppt_w*1.125000"/>
                                          </p:val>
                                        </p:tav>
                                        <p:tav tm="100000">
                                          <p:val>
                                            <p:strVal val="#ppt_x"/>
                                          </p:val>
                                        </p:tav>
                                      </p:tavLst>
                                    </p:anim>
                                    <p:animEffect transition="in" filter="wipe(left)">
                                      <p:cBhvr>
                                        <p:cTn id="80" dur="500"/>
                                        <p:tgtEl>
                                          <p:spTgt spid="61"/>
                                        </p:tgtEl>
                                      </p:cBhvr>
                                    </p:animEffect>
                                  </p:childTnLst>
                                </p:cTn>
                              </p:par>
                            </p:childTnLst>
                          </p:cTn>
                        </p:par>
                        <p:par>
                          <p:cTn id="81" fill="hold">
                            <p:stCondLst>
                              <p:cond delay="2000"/>
                            </p:stCondLst>
                            <p:childTnLst>
                              <p:par>
                                <p:cTn id="82" presetID="12" presetClass="entr" presetSubtype="2" fill="hold" grpId="0" nodeType="afterEffect">
                                  <p:stCondLst>
                                    <p:cond delay="0"/>
                                  </p:stCondLst>
                                  <p:childTnLst>
                                    <p:set>
                                      <p:cBhvr>
                                        <p:cTn id="83" dur="1" fill="hold">
                                          <p:stCondLst>
                                            <p:cond delay="0"/>
                                          </p:stCondLst>
                                        </p:cTn>
                                        <p:tgtEl>
                                          <p:spTgt spid="62"/>
                                        </p:tgtEl>
                                        <p:attrNameLst>
                                          <p:attrName>style.visibility</p:attrName>
                                        </p:attrNameLst>
                                      </p:cBhvr>
                                      <p:to>
                                        <p:strVal val="visible"/>
                                      </p:to>
                                    </p:set>
                                    <p:anim calcmode="lin" valueType="num">
                                      <p:cBhvr additive="base">
                                        <p:cTn id="84" dur="500"/>
                                        <p:tgtEl>
                                          <p:spTgt spid="62"/>
                                        </p:tgtEl>
                                        <p:attrNameLst>
                                          <p:attrName>ppt_x</p:attrName>
                                        </p:attrNameLst>
                                      </p:cBhvr>
                                      <p:tavLst>
                                        <p:tav tm="0">
                                          <p:val>
                                            <p:strVal val="#ppt_x+#ppt_w*1.125000"/>
                                          </p:val>
                                        </p:tav>
                                        <p:tav tm="100000">
                                          <p:val>
                                            <p:strVal val="#ppt_x"/>
                                          </p:val>
                                        </p:tav>
                                      </p:tavLst>
                                    </p:anim>
                                    <p:animEffect transition="in" filter="wipe(left)">
                                      <p:cBhvr>
                                        <p:cTn id="85" dur="500"/>
                                        <p:tgtEl>
                                          <p:spTgt spid="62"/>
                                        </p:tgtEl>
                                      </p:cBhvr>
                                    </p:animEffect>
                                  </p:childTnLst>
                                </p:cTn>
                              </p:par>
                              <p:par>
                                <p:cTn id="86" presetID="2" presetClass="entr" presetSubtype="2" fill="hold" grpId="0" nodeType="withEffect">
                                  <p:stCondLst>
                                    <p:cond delay="600"/>
                                  </p:stCondLst>
                                  <p:childTnLst>
                                    <p:set>
                                      <p:cBhvr>
                                        <p:cTn id="87" dur="1" fill="hold">
                                          <p:stCondLst>
                                            <p:cond delay="0"/>
                                          </p:stCondLst>
                                        </p:cTn>
                                        <p:tgtEl>
                                          <p:spTgt spid="63"/>
                                        </p:tgtEl>
                                        <p:attrNameLst>
                                          <p:attrName>style.visibility</p:attrName>
                                        </p:attrNameLst>
                                      </p:cBhvr>
                                      <p:to>
                                        <p:strVal val="visible"/>
                                      </p:to>
                                    </p:set>
                                    <p:anim calcmode="lin" valueType="num">
                                      <p:cBhvr additive="base">
                                        <p:cTn id="88" dur="500" fill="hold"/>
                                        <p:tgtEl>
                                          <p:spTgt spid="63"/>
                                        </p:tgtEl>
                                        <p:attrNameLst>
                                          <p:attrName>ppt_x</p:attrName>
                                        </p:attrNameLst>
                                      </p:cBhvr>
                                      <p:tavLst>
                                        <p:tav tm="0">
                                          <p:val>
                                            <p:strVal val="1+#ppt_w/2"/>
                                          </p:val>
                                        </p:tav>
                                        <p:tav tm="100000">
                                          <p:val>
                                            <p:strVal val="#ppt_x"/>
                                          </p:val>
                                        </p:tav>
                                      </p:tavLst>
                                    </p:anim>
                                    <p:anim calcmode="lin" valueType="num">
                                      <p:cBhvr additive="base">
                                        <p:cTn id="89" dur="500" fill="hold"/>
                                        <p:tgtEl>
                                          <p:spTgt spid="63"/>
                                        </p:tgtEl>
                                        <p:attrNameLst>
                                          <p:attrName>ppt_y</p:attrName>
                                        </p:attrNameLst>
                                      </p:cBhvr>
                                      <p:tavLst>
                                        <p:tav tm="0">
                                          <p:val>
                                            <p:strVal val="#ppt_y"/>
                                          </p:val>
                                        </p:tav>
                                        <p:tav tm="100000">
                                          <p:val>
                                            <p:strVal val="#ppt_y"/>
                                          </p:val>
                                        </p:tav>
                                      </p:tavLst>
                                    </p:anim>
                                  </p:childTnLst>
                                </p:cTn>
                              </p:par>
                              <p:par>
                                <p:cTn id="90" presetID="2" presetClass="entr" presetSubtype="2" fill="hold" grpId="0" nodeType="withEffect">
                                  <p:stCondLst>
                                    <p:cond delay="400"/>
                                  </p:stCondLst>
                                  <p:childTnLst>
                                    <p:set>
                                      <p:cBhvr>
                                        <p:cTn id="91" dur="1" fill="hold">
                                          <p:stCondLst>
                                            <p:cond delay="0"/>
                                          </p:stCondLst>
                                        </p:cTn>
                                        <p:tgtEl>
                                          <p:spTgt spid="65"/>
                                        </p:tgtEl>
                                        <p:attrNameLst>
                                          <p:attrName>style.visibility</p:attrName>
                                        </p:attrNameLst>
                                      </p:cBhvr>
                                      <p:to>
                                        <p:strVal val="visible"/>
                                      </p:to>
                                    </p:set>
                                    <p:anim calcmode="lin" valueType="num">
                                      <p:cBhvr additive="base">
                                        <p:cTn id="92" dur="500" fill="hold"/>
                                        <p:tgtEl>
                                          <p:spTgt spid="65"/>
                                        </p:tgtEl>
                                        <p:attrNameLst>
                                          <p:attrName>ppt_x</p:attrName>
                                        </p:attrNameLst>
                                      </p:cBhvr>
                                      <p:tavLst>
                                        <p:tav tm="0">
                                          <p:val>
                                            <p:strVal val="1+#ppt_w/2"/>
                                          </p:val>
                                        </p:tav>
                                        <p:tav tm="100000">
                                          <p:val>
                                            <p:strVal val="#ppt_x"/>
                                          </p:val>
                                        </p:tav>
                                      </p:tavLst>
                                    </p:anim>
                                    <p:anim calcmode="lin" valueType="num">
                                      <p:cBhvr additive="base">
                                        <p:cTn id="93" dur="500" fill="hold"/>
                                        <p:tgtEl>
                                          <p:spTgt spid="65"/>
                                        </p:tgtEl>
                                        <p:attrNameLst>
                                          <p:attrName>ppt_y</p:attrName>
                                        </p:attrNameLst>
                                      </p:cBhvr>
                                      <p:tavLst>
                                        <p:tav tm="0">
                                          <p:val>
                                            <p:strVal val="#ppt_y"/>
                                          </p:val>
                                        </p:tav>
                                        <p:tav tm="100000">
                                          <p:val>
                                            <p:strVal val="#ppt_y"/>
                                          </p:val>
                                        </p:tav>
                                      </p:tavLst>
                                    </p:anim>
                                  </p:childTnLst>
                                </p:cTn>
                              </p:par>
                              <p:par>
                                <p:cTn id="94" presetID="2" presetClass="entr" presetSubtype="2" fill="hold" grpId="0" nodeType="withEffect">
                                  <p:stCondLst>
                                    <p:cond delay="800"/>
                                  </p:stCondLst>
                                  <p:childTnLst>
                                    <p:set>
                                      <p:cBhvr>
                                        <p:cTn id="95" dur="1" fill="hold">
                                          <p:stCondLst>
                                            <p:cond delay="0"/>
                                          </p:stCondLst>
                                        </p:cTn>
                                        <p:tgtEl>
                                          <p:spTgt spid="66"/>
                                        </p:tgtEl>
                                        <p:attrNameLst>
                                          <p:attrName>style.visibility</p:attrName>
                                        </p:attrNameLst>
                                      </p:cBhvr>
                                      <p:to>
                                        <p:strVal val="visible"/>
                                      </p:to>
                                    </p:set>
                                    <p:anim calcmode="lin" valueType="num">
                                      <p:cBhvr additive="base">
                                        <p:cTn id="96" dur="500" fill="hold"/>
                                        <p:tgtEl>
                                          <p:spTgt spid="66"/>
                                        </p:tgtEl>
                                        <p:attrNameLst>
                                          <p:attrName>ppt_x</p:attrName>
                                        </p:attrNameLst>
                                      </p:cBhvr>
                                      <p:tavLst>
                                        <p:tav tm="0">
                                          <p:val>
                                            <p:strVal val="1+#ppt_w/2"/>
                                          </p:val>
                                        </p:tav>
                                        <p:tav tm="100000">
                                          <p:val>
                                            <p:strVal val="#ppt_x"/>
                                          </p:val>
                                        </p:tav>
                                      </p:tavLst>
                                    </p:anim>
                                    <p:anim calcmode="lin" valueType="num">
                                      <p:cBhvr additive="base">
                                        <p:cTn id="97" dur="500" fill="hold"/>
                                        <p:tgtEl>
                                          <p:spTgt spid="66"/>
                                        </p:tgtEl>
                                        <p:attrNameLst>
                                          <p:attrName>ppt_y</p:attrName>
                                        </p:attrNameLst>
                                      </p:cBhvr>
                                      <p:tavLst>
                                        <p:tav tm="0">
                                          <p:val>
                                            <p:strVal val="#ppt_y"/>
                                          </p:val>
                                        </p:tav>
                                        <p:tav tm="100000">
                                          <p:val>
                                            <p:strVal val="#ppt_y"/>
                                          </p:val>
                                        </p:tav>
                                      </p:tavLst>
                                    </p:anim>
                                  </p:childTnLst>
                                </p:cTn>
                              </p:par>
                              <p:par>
                                <p:cTn id="98" presetID="2" presetClass="entr" presetSubtype="2" fill="hold" grpId="0" nodeType="withEffect">
                                  <p:stCondLst>
                                    <p:cond delay="1000"/>
                                  </p:stCondLst>
                                  <p:childTnLst>
                                    <p:set>
                                      <p:cBhvr>
                                        <p:cTn id="99" dur="1" fill="hold">
                                          <p:stCondLst>
                                            <p:cond delay="0"/>
                                          </p:stCondLst>
                                        </p:cTn>
                                        <p:tgtEl>
                                          <p:spTgt spid="68"/>
                                        </p:tgtEl>
                                        <p:attrNameLst>
                                          <p:attrName>style.visibility</p:attrName>
                                        </p:attrNameLst>
                                      </p:cBhvr>
                                      <p:to>
                                        <p:strVal val="visible"/>
                                      </p:to>
                                    </p:set>
                                    <p:anim calcmode="lin" valueType="num">
                                      <p:cBhvr additive="base">
                                        <p:cTn id="100" dur="500" fill="hold"/>
                                        <p:tgtEl>
                                          <p:spTgt spid="68"/>
                                        </p:tgtEl>
                                        <p:attrNameLst>
                                          <p:attrName>ppt_x</p:attrName>
                                        </p:attrNameLst>
                                      </p:cBhvr>
                                      <p:tavLst>
                                        <p:tav tm="0">
                                          <p:val>
                                            <p:strVal val="1+#ppt_w/2"/>
                                          </p:val>
                                        </p:tav>
                                        <p:tav tm="100000">
                                          <p:val>
                                            <p:strVal val="#ppt_x"/>
                                          </p:val>
                                        </p:tav>
                                      </p:tavLst>
                                    </p:anim>
                                    <p:anim calcmode="lin" valueType="num">
                                      <p:cBhvr additive="base">
                                        <p:cTn id="101" dur="500" fill="hold"/>
                                        <p:tgtEl>
                                          <p:spTgt spid="68"/>
                                        </p:tgtEl>
                                        <p:attrNameLst>
                                          <p:attrName>ppt_y</p:attrName>
                                        </p:attrNameLst>
                                      </p:cBhvr>
                                      <p:tavLst>
                                        <p:tav tm="0">
                                          <p:val>
                                            <p:strVal val="#ppt_y"/>
                                          </p:val>
                                        </p:tav>
                                        <p:tav tm="100000">
                                          <p:val>
                                            <p:strVal val="#ppt_y"/>
                                          </p:val>
                                        </p:tav>
                                      </p:tavLst>
                                    </p:anim>
                                  </p:childTnLst>
                                </p:cTn>
                              </p:par>
                            </p:childTnLst>
                          </p:cTn>
                        </p:par>
                        <p:par>
                          <p:cTn id="102" fill="hold">
                            <p:stCondLst>
                              <p:cond delay="2500"/>
                            </p:stCondLst>
                            <p:childTnLst>
                              <p:par>
                                <p:cTn id="103" presetID="10" presetClass="entr" presetSubtype="0" fill="hold" grpId="0" nodeType="afterEffect">
                                  <p:stCondLst>
                                    <p:cond delay="0"/>
                                  </p:stCondLst>
                                  <p:childTnLst>
                                    <p:set>
                                      <p:cBhvr>
                                        <p:cTn id="104" dur="1" fill="hold">
                                          <p:stCondLst>
                                            <p:cond delay="0"/>
                                          </p:stCondLst>
                                        </p:cTn>
                                        <p:tgtEl>
                                          <p:spTgt spid="31"/>
                                        </p:tgtEl>
                                        <p:attrNameLst>
                                          <p:attrName>style.visibility</p:attrName>
                                        </p:attrNameLst>
                                      </p:cBhvr>
                                      <p:to>
                                        <p:strVal val="visible"/>
                                      </p:to>
                                    </p:set>
                                    <p:animEffect transition="in" filter="fade">
                                      <p:cBhvr>
                                        <p:cTn id="105" dur="2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53" grpId="0" animBg="1"/>
      <p:bldP spid="31" grpId="0"/>
      <p:bldP spid="47" grpId="0" animBg="1"/>
      <p:bldP spid="57" grpId="0" animBg="1"/>
      <p:bldP spid="30" grpId="0" animBg="1"/>
      <p:bldP spid="32" grpId="0"/>
      <p:bldP spid="48" grpId="0" animBg="1"/>
      <p:bldP spid="60" grpId="0"/>
      <p:bldP spid="61" grpId="0"/>
      <p:bldP spid="62" grpId="0"/>
      <p:bldP spid="63" grpId="0"/>
      <p:bldP spid="65" grpId="0"/>
      <p:bldP spid="66" grpId="0"/>
      <p:bldP spid="6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TextBox 93"/>
          <p:cNvSpPr txBox="1"/>
          <p:nvPr/>
        </p:nvSpPr>
        <p:spPr>
          <a:xfrm>
            <a:off x="3387225" y="2642658"/>
            <a:ext cx="2185214" cy="646331"/>
          </a:xfrm>
          <a:prstGeom prst="rect">
            <a:avLst/>
          </a:prstGeom>
          <a:noFill/>
        </p:spPr>
        <p:txBody>
          <a:bodyPr wrap="none" rtlCol="0">
            <a:spAutoFit/>
          </a:bodyPr>
          <a:lstStyle/>
          <a:p>
            <a:r>
              <a:rPr lang="zh-CN" altLang="en-US" sz="3600" spc="300" dirty="0">
                <a:solidFill>
                  <a:srgbClr val="C00000"/>
                </a:solidFill>
                <a:latin typeface="方正大黑简体" panose="03000509000000000000" pitchFamily="2" charset="-122"/>
                <a:ea typeface="方正大黑简体" panose="03000509000000000000" pitchFamily="2" charset="-122"/>
              </a:rPr>
              <a:t>我们是谁</a:t>
            </a:r>
          </a:p>
        </p:txBody>
      </p:sp>
      <p:grpSp>
        <p:nvGrpSpPr>
          <p:cNvPr id="6" name="组合 5"/>
          <p:cNvGrpSpPr/>
          <p:nvPr/>
        </p:nvGrpSpPr>
        <p:grpSpPr>
          <a:xfrm>
            <a:off x="3781448" y="1140586"/>
            <a:ext cx="1301106" cy="1301106"/>
            <a:chOff x="2683251" y="1980687"/>
            <a:chExt cx="1301106" cy="1301106"/>
          </a:xfrm>
          <a:effectLst>
            <a:outerShdw blurRad="254000" dist="254000" dir="8100000" algn="tr" rotWithShape="0">
              <a:prstClr val="black">
                <a:alpha val="50000"/>
              </a:prstClr>
            </a:outerShdw>
          </a:effectLst>
        </p:grpSpPr>
        <p:sp>
          <p:nvSpPr>
            <p:cNvPr id="88" name="椭圆 87"/>
            <p:cNvSpPr/>
            <p:nvPr/>
          </p:nvSpPr>
          <p:spPr>
            <a:xfrm>
              <a:off x="2683251" y="1980687"/>
              <a:ext cx="1301106" cy="1301106"/>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 name="TextBox 107"/>
            <p:cNvSpPr txBox="1"/>
            <p:nvPr/>
          </p:nvSpPr>
          <p:spPr>
            <a:xfrm>
              <a:off x="3002623" y="2185262"/>
              <a:ext cx="662361" cy="830997"/>
            </a:xfrm>
            <a:prstGeom prst="rect">
              <a:avLst/>
            </a:prstGeom>
            <a:solidFill>
              <a:schemeClr val="tx1">
                <a:lumMod val="95000"/>
                <a:lumOff val="5000"/>
              </a:schemeClr>
            </a:solidFill>
          </p:spPr>
          <p:txBody>
            <a:bodyPr wrap="none" rtlCol="0">
              <a:spAutoFit/>
            </a:bodyPr>
            <a:lstStyle/>
            <a:p>
              <a:r>
                <a:rPr lang="en-US" altLang="zh-CN" sz="4800" dirty="0">
                  <a:solidFill>
                    <a:schemeClr val="bg1"/>
                  </a:solidFill>
                  <a:latin typeface="Watford DB" pitchFamily="2" charset="0"/>
                  <a:ea typeface="造字工房劲黑（非商用）常规体" pitchFamily="50" charset="-122"/>
                </a:rPr>
                <a:t>1</a:t>
              </a:r>
              <a:endParaRPr lang="zh-CN" altLang="en-US" sz="4800" dirty="0">
                <a:solidFill>
                  <a:schemeClr val="bg1"/>
                </a:solidFill>
                <a:latin typeface="Watford DB" pitchFamily="2" charset="0"/>
                <a:ea typeface="造字工房劲黑（非商用）常规体" pitchFamily="50" charset="-122"/>
              </a:endParaRPr>
            </a:p>
          </p:txBody>
        </p:sp>
      </p:grpSp>
      <p:cxnSp>
        <p:nvCxnSpPr>
          <p:cNvPr id="38" name="直接连接符 37"/>
          <p:cNvCxnSpPr/>
          <p:nvPr/>
        </p:nvCxnSpPr>
        <p:spPr>
          <a:xfrm flipH="1" flipV="1">
            <a:off x="3608556" y="2581392"/>
            <a:ext cx="1742552" cy="2"/>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9276490" y="5849189"/>
            <a:ext cx="877163" cy="369332"/>
          </a:xfrm>
          <a:prstGeom prst="rect">
            <a:avLst/>
          </a:prstGeom>
          <a:noFill/>
        </p:spPr>
        <p:txBody>
          <a:bodyPr wrap="none" rtlCol="0">
            <a:spAutoFit/>
          </a:bodyPr>
          <a:lstStyle/>
          <a:p>
            <a:r>
              <a:rPr lang="zh-CN" altLang="en-US" dirty="0"/>
              <a:t>延时符</a:t>
            </a:r>
          </a:p>
        </p:txBody>
      </p:sp>
      <p:sp>
        <p:nvSpPr>
          <p:cNvPr id="11" name="文本框 9"/>
          <p:cNvSpPr txBox="1"/>
          <p:nvPr/>
        </p:nvSpPr>
        <p:spPr>
          <a:xfrm>
            <a:off x="4052437" y="3544475"/>
            <a:ext cx="1167799" cy="153888"/>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000" dirty="0">
                <a:latin typeface="微软雅黑" panose="020B0503020204020204" pitchFamily="34" charset="-122"/>
                <a:ea typeface="微软雅黑" panose="020B0503020204020204" pitchFamily="34" charset="-122"/>
              </a:rPr>
              <a:t>公司简介</a:t>
            </a:r>
          </a:p>
        </p:txBody>
      </p:sp>
      <p:sp>
        <p:nvSpPr>
          <p:cNvPr id="12" name="文本框 9"/>
          <p:cNvSpPr txBox="1"/>
          <p:nvPr/>
        </p:nvSpPr>
        <p:spPr>
          <a:xfrm>
            <a:off x="4052436" y="3768740"/>
            <a:ext cx="1167799" cy="153888"/>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000" dirty="0">
                <a:latin typeface="微软雅黑" panose="020B0503020204020204" pitchFamily="34" charset="-122"/>
                <a:ea typeface="微软雅黑" panose="020B0503020204020204" pitchFamily="34" charset="-122"/>
              </a:rPr>
              <a:t>团队介绍</a:t>
            </a:r>
          </a:p>
        </p:txBody>
      </p:sp>
      <p:sp>
        <p:nvSpPr>
          <p:cNvPr id="13" name="文本框 9"/>
          <p:cNvSpPr txBox="1"/>
          <p:nvPr/>
        </p:nvSpPr>
        <p:spPr>
          <a:xfrm>
            <a:off x="4052437" y="3993005"/>
            <a:ext cx="1167799" cy="153888"/>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000" dirty="0">
                <a:latin typeface="微软雅黑" panose="020B0503020204020204" pitchFamily="34" charset="-122"/>
                <a:ea typeface="微软雅黑" panose="020B0503020204020204" pitchFamily="34" charset="-122"/>
              </a:rPr>
              <a:t>核心成员介绍</a:t>
            </a:r>
          </a:p>
        </p:txBody>
      </p:sp>
      <p:sp>
        <p:nvSpPr>
          <p:cNvPr id="14" name="文本框 9"/>
          <p:cNvSpPr txBox="1"/>
          <p:nvPr/>
        </p:nvSpPr>
        <p:spPr>
          <a:xfrm>
            <a:off x="4052436" y="4217271"/>
            <a:ext cx="1167799" cy="153888"/>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000" dirty="0">
                <a:latin typeface="微软雅黑" panose="020B0503020204020204" pitchFamily="34" charset="-122"/>
                <a:ea typeface="微软雅黑" panose="020B0503020204020204" pitchFamily="34" charset="-122"/>
              </a:rPr>
              <a:t>组织结构</a:t>
            </a:r>
          </a:p>
        </p:txBody>
      </p:sp>
    </p:spTree>
    <p:custDataLst>
      <p:tags r:id="rId1"/>
    </p:custDataLst>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down)">
                                      <p:cBhvr>
                                        <p:cTn id="7" dur="500"/>
                                        <p:tgtEl>
                                          <p:spTgt spid="38"/>
                                        </p:tgtEl>
                                      </p:cBhvr>
                                    </p:animEffect>
                                  </p:childTnLst>
                                </p:cTn>
                              </p:par>
                            </p:childTnLst>
                          </p:cTn>
                        </p:par>
                        <p:par>
                          <p:cTn id="8" fill="hold">
                            <p:stCondLst>
                              <p:cond delay="500"/>
                            </p:stCondLst>
                            <p:childTnLst>
                              <p:par>
                                <p:cTn id="9" presetID="1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p:tgtEl>
                                          <p:spTgt spid="6"/>
                                        </p:tgtEl>
                                        <p:attrNameLst>
                                          <p:attrName>ppt_x</p:attrName>
                                        </p:attrNameLst>
                                      </p:cBhvr>
                                      <p:tavLst>
                                        <p:tav tm="0">
                                          <p:val>
                                            <p:strVal val="#ppt_x+#ppt_w*1.125000"/>
                                          </p:val>
                                        </p:tav>
                                        <p:tav tm="100000">
                                          <p:val>
                                            <p:strVal val="#ppt_x"/>
                                          </p:val>
                                        </p:tav>
                                      </p:tavLst>
                                    </p:anim>
                                    <p:animEffect transition="in" filter="wipe(left)">
                                      <p:cBhvr>
                                        <p:cTn id="12" dur="500"/>
                                        <p:tgtEl>
                                          <p:spTgt spid="6"/>
                                        </p:tgtEl>
                                      </p:cBhvr>
                                    </p:animEffect>
                                  </p:childTnLst>
                                </p:cTn>
                              </p:par>
                              <p:par>
                                <p:cTn id="13" presetID="12" presetClass="entr" presetSubtype="8" fill="hold" grpId="0" nodeType="with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p:tgtEl>
                                          <p:spTgt spid="94"/>
                                        </p:tgtEl>
                                        <p:attrNameLst>
                                          <p:attrName>ppt_x</p:attrName>
                                        </p:attrNameLst>
                                      </p:cBhvr>
                                      <p:tavLst>
                                        <p:tav tm="0">
                                          <p:val>
                                            <p:strVal val="#ppt_x-#ppt_w*1.125000"/>
                                          </p:val>
                                        </p:tav>
                                        <p:tav tm="100000">
                                          <p:val>
                                            <p:strVal val="#ppt_x"/>
                                          </p:val>
                                        </p:tav>
                                      </p:tavLst>
                                    </p:anim>
                                    <p:animEffect transition="in" filter="wipe(right)">
                                      <p:cBhvr>
                                        <p:cTn id="16" dur="500"/>
                                        <p:tgtEl>
                                          <p:spTgt spid="94"/>
                                        </p:tgtEl>
                                      </p:cBhvr>
                                    </p:animEffect>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ppt_x"/>
                                          </p:val>
                                        </p:tav>
                                        <p:tav tm="100000">
                                          <p:val>
                                            <p:strVal val="#ppt_x"/>
                                          </p:val>
                                        </p:tav>
                                      </p:tavLst>
                                    </p:anim>
                                    <p:anim calcmode="lin" valueType="num">
                                      <p:cBhvr additive="base">
                                        <p:cTn id="21" dur="500" fill="hold"/>
                                        <p:tgtEl>
                                          <p:spTgt spid="11"/>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20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fill="hold"/>
                                        <p:tgtEl>
                                          <p:spTgt spid="12"/>
                                        </p:tgtEl>
                                        <p:attrNameLst>
                                          <p:attrName>ppt_x</p:attrName>
                                        </p:attrNameLst>
                                      </p:cBhvr>
                                      <p:tavLst>
                                        <p:tav tm="0">
                                          <p:val>
                                            <p:strVal val="#ppt_x"/>
                                          </p:val>
                                        </p:tav>
                                        <p:tav tm="100000">
                                          <p:val>
                                            <p:strVal val="#ppt_x"/>
                                          </p:val>
                                        </p:tav>
                                      </p:tavLst>
                                    </p:anim>
                                    <p:anim calcmode="lin" valueType="num">
                                      <p:cBhvr additive="base">
                                        <p:cTn id="25" dur="500" fill="hold"/>
                                        <p:tgtEl>
                                          <p:spTgt spid="12"/>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40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60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1+#ppt_h/2"/>
                                          </p:val>
                                        </p:tav>
                                        <p:tav tm="100000">
                                          <p:val>
                                            <p:strVal val="#ppt_y"/>
                                          </p:val>
                                        </p:tav>
                                      </p:tavLst>
                                    </p:anim>
                                  </p:childTnLst>
                                </p:cTn>
                              </p:par>
                            </p:childTnLst>
                          </p:cTn>
                        </p:par>
                        <p:par>
                          <p:cTn id="34" fill="hold">
                            <p:stCondLst>
                              <p:cond delay="1500"/>
                            </p:stCondLst>
                            <p:childTnLst>
                              <p:par>
                                <p:cTn id="35" presetID="10"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10" grpId="0"/>
      <p:bldP spid="11" grpId="0"/>
      <p:bldP spid="12" grpId="0"/>
      <p:bldP spid="13" grpId="0"/>
      <p:bldP spid="1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2" name="组合 81"/>
          <p:cNvGrpSpPr/>
          <p:nvPr/>
        </p:nvGrpSpPr>
        <p:grpSpPr>
          <a:xfrm rot="13500000" flipH="1">
            <a:off x="2606021" y="1370984"/>
            <a:ext cx="2232415" cy="2232844"/>
            <a:chOff x="661303" y="454074"/>
            <a:chExt cx="2476499" cy="2479675"/>
          </a:xfrm>
          <a:effectLst>
            <a:outerShdw blurRad="50800" dist="38100" dir="5400000" algn="t" rotWithShape="0">
              <a:prstClr val="black">
                <a:alpha val="40000"/>
              </a:prstClr>
            </a:outerShdw>
          </a:effectLst>
        </p:grpSpPr>
        <p:sp>
          <p:nvSpPr>
            <p:cNvPr id="83" name="Freeform 67"/>
            <p:cNvSpPr/>
            <p:nvPr/>
          </p:nvSpPr>
          <p:spPr bwMode="auto">
            <a:xfrm>
              <a:off x="661303" y="454074"/>
              <a:ext cx="2476499" cy="2479675"/>
            </a:xfrm>
            <a:custGeom>
              <a:avLst/>
              <a:gdLst>
                <a:gd name="T0" fmla="*/ 657 w 657"/>
                <a:gd name="T1" fmla="*/ 329 h 658"/>
                <a:gd name="T2" fmla="*/ 657 w 657"/>
                <a:gd name="T3" fmla="*/ 658 h 658"/>
                <a:gd name="T4" fmla="*/ 329 w 657"/>
                <a:gd name="T5" fmla="*/ 658 h 658"/>
                <a:gd name="T6" fmla="*/ 0 w 657"/>
                <a:gd name="T7" fmla="*/ 329 h 658"/>
                <a:gd name="T8" fmla="*/ 329 w 657"/>
                <a:gd name="T9" fmla="*/ 0 h 658"/>
                <a:gd name="T10" fmla="*/ 657 w 657"/>
                <a:gd name="T11" fmla="*/ 329 h 658"/>
              </a:gdLst>
              <a:ahLst/>
              <a:cxnLst>
                <a:cxn ang="0">
                  <a:pos x="T0" y="T1"/>
                </a:cxn>
                <a:cxn ang="0">
                  <a:pos x="T2" y="T3"/>
                </a:cxn>
                <a:cxn ang="0">
                  <a:pos x="T4" y="T5"/>
                </a:cxn>
                <a:cxn ang="0">
                  <a:pos x="T6" y="T7"/>
                </a:cxn>
                <a:cxn ang="0">
                  <a:pos x="T8" y="T9"/>
                </a:cxn>
                <a:cxn ang="0">
                  <a:pos x="T10" y="T11"/>
                </a:cxn>
              </a:cxnLst>
              <a:rect l="0" t="0" r="r" b="b"/>
              <a:pathLst>
                <a:path w="657" h="658">
                  <a:moveTo>
                    <a:pt x="657" y="329"/>
                  </a:moveTo>
                  <a:cubicBezTo>
                    <a:pt x="657" y="419"/>
                    <a:pt x="657" y="658"/>
                    <a:pt x="657" y="658"/>
                  </a:cubicBezTo>
                  <a:cubicBezTo>
                    <a:pt x="657" y="658"/>
                    <a:pt x="420" y="658"/>
                    <a:pt x="329" y="658"/>
                  </a:cubicBezTo>
                  <a:cubicBezTo>
                    <a:pt x="147" y="658"/>
                    <a:pt x="0" y="511"/>
                    <a:pt x="0" y="329"/>
                  </a:cubicBezTo>
                  <a:cubicBezTo>
                    <a:pt x="0" y="148"/>
                    <a:pt x="147" y="0"/>
                    <a:pt x="329" y="0"/>
                  </a:cubicBezTo>
                  <a:cubicBezTo>
                    <a:pt x="510" y="0"/>
                    <a:pt x="657" y="148"/>
                    <a:pt x="657" y="329"/>
                  </a:cubicBezTo>
                  <a:close/>
                </a:path>
              </a:pathLst>
            </a:custGeom>
            <a:gradFill>
              <a:gsLst>
                <a:gs pos="69000">
                  <a:srgbClr val="CCCCCC"/>
                </a:gs>
                <a:gs pos="49000">
                  <a:schemeClr val="bg1"/>
                </a:gs>
                <a:gs pos="33000">
                  <a:schemeClr val="bg1">
                    <a:lumMod val="85000"/>
                  </a:schemeClr>
                </a:gs>
                <a:gs pos="16000">
                  <a:schemeClr val="bg1"/>
                </a:gs>
                <a:gs pos="91000">
                  <a:schemeClr val="bg1"/>
                </a:gs>
              </a:gsLst>
              <a:lin ang="2700000" scaled="1"/>
            </a:gradFill>
            <a:ln>
              <a:noFill/>
            </a:ln>
          </p:spPr>
          <p:txBody>
            <a:bodyPr vert="horz" wrap="square" lIns="91440" tIns="45720" rIns="91440" bIns="45720" numCol="1" anchor="t" anchorCtr="0" compatLnSpc="1"/>
            <a:lstStyle/>
            <a:p>
              <a:endParaRPr lang="zh-CN" altLang="en-US">
                <a:solidFill>
                  <a:prstClr val="black"/>
                </a:solidFill>
              </a:endParaRPr>
            </a:p>
          </p:txBody>
        </p:sp>
        <p:sp>
          <p:nvSpPr>
            <p:cNvPr id="84" name="Freeform 72"/>
            <p:cNvSpPr/>
            <p:nvPr/>
          </p:nvSpPr>
          <p:spPr bwMode="auto">
            <a:xfrm>
              <a:off x="701766" y="495574"/>
              <a:ext cx="2362200" cy="2365374"/>
            </a:xfrm>
            <a:custGeom>
              <a:avLst/>
              <a:gdLst>
                <a:gd name="T0" fmla="*/ 627 w 627"/>
                <a:gd name="T1" fmla="*/ 314 h 628"/>
                <a:gd name="T2" fmla="*/ 627 w 627"/>
                <a:gd name="T3" fmla="*/ 628 h 628"/>
                <a:gd name="T4" fmla="*/ 313 w 627"/>
                <a:gd name="T5" fmla="*/ 628 h 628"/>
                <a:gd name="T6" fmla="*/ 0 w 627"/>
                <a:gd name="T7" fmla="*/ 314 h 628"/>
                <a:gd name="T8" fmla="*/ 313 w 627"/>
                <a:gd name="T9" fmla="*/ 0 h 628"/>
                <a:gd name="T10" fmla="*/ 627 w 627"/>
                <a:gd name="T11" fmla="*/ 314 h 628"/>
              </a:gdLst>
              <a:ahLst/>
              <a:cxnLst>
                <a:cxn ang="0">
                  <a:pos x="T0" y="T1"/>
                </a:cxn>
                <a:cxn ang="0">
                  <a:pos x="T2" y="T3"/>
                </a:cxn>
                <a:cxn ang="0">
                  <a:pos x="T4" y="T5"/>
                </a:cxn>
                <a:cxn ang="0">
                  <a:pos x="T6" y="T7"/>
                </a:cxn>
                <a:cxn ang="0">
                  <a:pos x="T8" y="T9"/>
                </a:cxn>
                <a:cxn ang="0">
                  <a:pos x="T10" y="T11"/>
                </a:cxn>
              </a:cxnLst>
              <a:rect l="0" t="0" r="r" b="b"/>
              <a:pathLst>
                <a:path w="627" h="628">
                  <a:moveTo>
                    <a:pt x="627" y="314"/>
                  </a:moveTo>
                  <a:cubicBezTo>
                    <a:pt x="627" y="400"/>
                    <a:pt x="627" y="628"/>
                    <a:pt x="627" y="628"/>
                  </a:cubicBezTo>
                  <a:cubicBezTo>
                    <a:pt x="627" y="628"/>
                    <a:pt x="401" y="628"/>
                    <a:pt x="313" y="628"/>
                  </a:cubicBezTo>
                  <a:cubicBezTo>
                    <a:pt x="140" y="628"/>
                    <a:pt x="0" y="487"/>
                    <a:pt x="0" y="314"/>
                  </a:cubicBezTo>
                  <a:cubicBezTo>
                    <a:pt x="0" y="141"/>
                    <a:pt x="140" y="0"/>
                    <a:pt x="313" y="0"/>
                  </a:cubicBezTo>
                  <a:cubicBezTo>
                    <a:pt x="487" y="0"/>
                    <a:pt x="627" y="141"/>
                    <a:pt x="627" y="314"/>
                  </a:cubicBezTo>
                  <a:close/>
                </a:path>
              </a:pathLst>
            </a:custGeom>
            <a:solidFill>
              <a:schemeClr val="tx1"/>
            </a:solidFill>
            <a:ln w="25400">
              <a:gradFill flip="none" rotWithShape="1">
                <a:gsLst>
                  <a:gs pos="0">
                    <a:schemeClr val="bg1">
                      <a:lumMod val="65000"/>
                    </a:schemeClr>
                  </a:gs>
                  <a:gs pos="100000">
                    <a:schemeClr val="bg1"/>
                  </a:gs>
                </a:gsLst>
                <a:lin ang="8100000" scaled="0"/>
                <a:tileRect/>
              </a:gradFill>
              <a:round/>
            </a:ln>
            <a:effectLst>
              <a:innerShdw blurRad="101600" dist="50800" dir="18900000">
                <a:prstClr val="black">
                  <a:alpha val="50000"/>
                </a:prstClr>
              </a:innerShdw>
            </a:effectLst>
          </p:spPr>
          <p:txBody>
            <a:bodyPr vert="horz" wrap="square" lIns="91440" tIns="45720" rIns="91440" bIns="45720" numCol="1" anchor="t" anchorCtr="0" compatLnSpc="1"/>
            <a:lstStyle/>
            <a:p>
              <a:endParaRPr lang="zh-CN" altLang="en-US">
                <a:solidFill>
                  <a:prstClr val="black"/>
                </a:solidFill>
              </a:endParaRPr>
            </a:p>
          </p:txBody>
        </p:sp>
      </p:grpSp>
      <p:cxnSp>
        <p:nvCxnSpPr>
          <p:cNvPr id="7" name="直接连接符 6"/>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3" name="椭圆 102"/>
          <p:cNvSpPr/>
          <p:nvPr/>
        </p:nvSpPr>
        <p:spPr>
          <a:xfrm>
            <a:off x="646880" y="242192"/>
            <a:ext cx="274777" cy="27477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TextBox 93"/>
          <p:cNvSpPr txBox="1"/>
          <p:nvPr/>
        </p:nvSpPr>
        <p:spPr>
          <a:xfrm>
            <a:off x="908957" y="206330"/>
            <a:ext cx="1364476" cy="400110"/>
          </a:xfrm>
          <a:prstGeom prst="rect">
            <a:avLst/>
          </a:prstGeom>
          <a:noFill/>
        </p:spPr>
        <p:txBody>
          <a:bodyPr wrap="none" rtlCol="0">
            <a:spAutoFit/>
          </a:bodyPr>
          <a:lstStyle/>
          <a:p>
            <a:r>
              <a:rPr lang="zh-CN" altLang="en-US" sz="2000" spc="300" dirty="0">
                <a:latin typeface="方正兰亭细黑_GBK" panose="02000000000000000000" pitchFamily="2" charset="-122"/>
                <a:ea typeface="方正兰亭细黑_GBK" panose="02000000000000000000" pitchFamily="2" charset="-122"/>
              </a:rPr>
              <a:t>资金缺口</a:t>
            </a:r>
          </a:p>
        </p:txBody>
      </p:sp>
      <p:cxnSp>
        <p:nvCxnSpPr>
          <p:cNvPr id="14" name="直接连接符 13"/>
          <p:cNvCxnSpPr/>
          <p:nvPr/>
        </p:nvCxnSpPr>
        <p:spPr>
          <a:xfrm>
            <a:off x="2195736" y="275284"/>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0609990" y="6382589"/>
            <a:ext cx="877163" cy="369332"/>
          </a:xfrm>
          <a:prstGeom prst="rect">
            <a:avLst/>
          </a:prstGeom>
          <a:noFill/>
        </p:spPr>
        <p:txBody>
          <a:bodyPr wrap="none" rtlCol="0">
            <a:spAutoFit/>
          </a:bodyPr>
          <a:lstStyle/>
          <a:p>
            <a:r>
              <a:rPr lang="zh-CN" altLang="en-US" dirty="0"/>
              <a:t>延时符</a:t>
            </a:r>
          </a:p>
        </p:txBody>
      </p:sp>
      <p:sp>
        <p:nvSpPr>
          <p:cNvPr id="47" name="矩形 46"/>
          <p:cNvSpPr/>
          <p:nvPr/>
        </p:nvSpPr>
        <p:spPr>
          <a:xfrm>
            <a:off x="0" y="4949825"/>
            <a:ext cx="9144000" cy="2159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8" name="组合 47"/>
          <p:cNvGrpSpPr/>
          <p:nvPr/>
        </p:nvGrpSpPr>
        <p:grpSpPr>
          <a:xfrm rot="2700000" flipH="1">
            <a:off x="5009031" y="2453750"/>
            <a:ext cx="1599708" cy="1686650"/>
            <a:chOff x="661303" y="454074"/>
            <a:chExt cx="2476499" cy="2479675"/>
          </a:xfrm>
          <a:effectLst>
            <a:outerShdw blurRad="50800" dist="38100" dir="5400000" algn="t" rotWithShape="0">
              <a:prstClr val="black">
                <a:alpha val="40000"/>
              </a:prstClr>
            </a:outerShdw>
          </a:effectLst>
        </p:grpSpPr>
        <p:sp>
          <p:nvSpPr>
            <p:cNvPr id="49" name="Freeform 67"/>
            <p:cNvSpPr/>
            <p:nvPr/>
          </p:nvSpPr>
          <p:spPr bwMode="auto">
            <a:xfrm>
              <a:off x="661303" y="454074"/>
              <a:ext cx="2476499" cy="2479675"/>
            </a:xfrm>
            <a:custGeom>
              <a:avLst/>
              <a:gdLst>
                <a:gd name="T0" fmla="*/ 657 w 657"/>
                <a:gd name="T1" fmla="*/ 329 h 658"/>
                <a:gd name="T2" fmla="*/ 657 w 657"/>
                <a:gd name="T3" fmla="*/ 658 h 658"/>
                <a:gd name="T4" fmla="*/ 329 w 657"/>
                <a:gd name="T5" fmla="*/ 658 h 658"/>
                <a:gd name="T6" fmla="*/ 0 w 657"/>
                <a:gd name="T7" fmla="*/ 329 h 658"/>
                <a:gd name="T8" fmla="*/ 329 w 657"/>
                <a:gd name="T9" fmla="*/ 0 h 658"/>
                <a:gd name="T10" fmla="*/ 657 w 657"/>
                <a:gd name="T11" fmla="*/ 329 h 658"/>
              </a:gdLst>
              <a:ahLst/>
              <a:cxnLst>
                <a:cxn ang="0">
                  <a:pos x="T0" y="T1"/>
                </a:cxn>
                <a:cxn ang="0">
                  <a:pos x="T2" y="T3"/>
                </a:cxn>
                <a:cxn ang="0">
                  <a:pos x="T4" y="T5"/>
                </a:cxn>
                <a:cxn ang="0">
                  <a:pos x="T6" y="T7"/>
                </a:cxn>
                <a:cxn ang="0">
                  <a:pos x="T8" y="T9"/>
                </a:cxn>
                <a:cxn ang="0">
                  <a:pos x="T10" y="T11"/>
                </a:cxn>
              </a:cxnLst>
              <a:rect l="0" t="0" r="r" b="b"/>
              <a:pathLst>
                <a:path w="657" h="658">
                  <a:moveTo>
                    <a:pt x="657" y="329"/>
                  </a:moveTo>
                  <a:cubicBezTo>
                    <a:pt x="657" y="419"/>
                    <a:pt x="657" y="658"/>
                    <a:pt x="657" y="658"/>
                  </a:cubicBezTo>
                  <a:cubicBezTo>
                    <a:pt x="657" y="658"/>
                    <a:pt x="420" y="658"/>
                    <a:pt x="329" y="658"/>
                  </a:cubicBezTo>
                  <a:cubicBezTo>
                    <a:pt x="147" y="658"/>
                    <a:pt x="0" y="511"/>
                    <a:pt x="0" y="329"/>
                  </a:cubicBezTo>
                  <a:cubicBezTo>
                    <a:pt x="0" y="148"/>
                    <a:pt x="147" y="0"/>
                    <a:pt x="329" y="0"/>
                  </a:cubicBezTo>
                  <a:cubicBezTo>
                    <a:pt x="510" y="0"/>
                    <a:pt x="657" y="148"/>
                    <a:pt x="657" y="329"/>
                  </a:cubicBezTo>
                  <a:close/>
                </a:path>
              </a:pathLst>
            </a:custGeom>
            <a:gradFill>
              <a:gsLst>
                <a:gs pos="69000">
                  <a:srgbClr val="CCCCCC"/>
                </a:gs>
                <a:gs pos="49000">
                  <a:schemeClr val="bg1"/>
                </a:gs>
                <a:gs pos="33000">
                  <a:schemeClr val="bg1">
                    <a:lumMod val="85000"/>
                  </a:schemeClr>
                </a:gs>
                <a:gs pos="16000">
                  <a:schemeClr val="bg1"/>
                </a:gs>
                <a:gs pos="91000">
                  <a:schemeClr val="bg1"/>
                </a:gs>
              </a:gsLst>
              <a:lin ang="2700000" scaled="1"/>
            </a:gradFill>
            <a:ln>
              <a:noFill/>
            </a:ln>
          </p:spPr>
          <p:txBody>
            <a:bodyPr vert="horz" wrap="square" lIns="91440" tIns="45720" rIns="91440" bIns="45720" numCol="1" anchor="t" anchorCtr="0" compatLnSpc="1"/>
            <a:lstStyle/>
            <a:p>
              <a:endParaRPr lang="zh-CN" altLang="en-US"/>
            </a:p>
          </p:txBody>
        </p:sp>
        <p:sp>
          <p:nvSpPr>
            <p:cNvPr id="67" name="Freeform 72"/>
            <p:cNvSpPr/>
            <p:nvPr/>
          </p:nvSpPr>
          <p:spPr bwMode="auto">
            <a:xfrm>
              <a:off x="742770" y="536624"/>
              <a:ext cx="2362200" cy="2365374"/>
            </a:xfrm>
            <a:custGeom>
              <a:avLst/>
              <a:gdLst>
                <a:gd name="T0" fmla="*/ 627 w 627"/>
                <a:gd name="T1" fmla="*/ 314 h 628"/>
                <a:gd name="T2" fmla="*/ 627 w 627"/>
                <a:gd name="T3" fmla="*/ 628 h 628"/>
                <a:gd name="T4" fmla="*/ 313 w 627"/>
                <a:gd name="T5" fmla="*/ 628 h 628"/>
                <a:gd name="T6" fmla="*/ 0 w 627"/>
                <a:gd name="T7" fmla="*/ 314 h 628"/>
                <a:gd name="T8" fmla="*/ 313 w 627"/>
                <a:gd name="T9" fmla="*/ 0 h 628"/>
                <a:gd name="T10" fmla="*/ 627 w 627"/>
                <a:gd name="T11" fmla="*/ 314 h 628"/>
              </a:gdLst>
              <a:ahLst/>
              <a:cxnLst>
                <a:cxn ang="0">
                  <a:pos x="T0" y="T1"/>
                </a:cxn>
                <a:cxn ang="0">
                  <a:pos x="T2" y="T3"/>
                </a:cxn>
                <a:cxn ang="0">
                  <a:pos x="T4" y="T5"/>
                </a:cxn>
                <a:cxn ang="0">
                  <a:pos x="T6" y="T7"/>
                </a:cxn>
                <a:cxn ang="0">
                  <a:pos x="T8" y="T9"/>
                </a:cxn>
                <a:cxn ang="0">
                  <a:pos x="T10" y="T11"/>
                </a:cxn>
              </a:cxnLst>
              <a:rect l="0" t="0" r="r" b="b"/>
              <a:pathLst>
                <a:path w="627" h="628">
                  <a:moveTo>
                    <a:pt x="627" y="314"/>
                  </a:moveTo>
                  <a:cubicBezTo>
                    <a:pt x="627" y="400"/>
                    <a:pt x="627" y="628"/>
                    <a:pt x="627" y="628"/>
                  </a:cubicBezTo>
                  <a:cubicBezTo>
                    <a:pt x="627" y="628"/>
                    <a:pt x="401" y="628"/>
                    <a:pt x="313" y="628"/>
                  </a:cubicBezTo>
                  <a:cubicBezTo>
                    <a:pt x="140" y="628"/>
                    <a:pt x="0" y="487"/>
                    <a:pt x="0" y="314"/>
                  </a:cubicBezTo>
                  <a:cubicBezTo>
                    <a:pt x="0" y="141"/>
                    <a:pt x="140" y="0"/>
                    <a:pt x="313" y="0"/>
                  </a:cubicBezTo>
                  <a:cubicBezTo>
                    <a:pt x="487" y="0"/>
                    <a:pt x="627" y="141"/>
                    <a:pt x="627" y="314"/>
                  </a:cubicBezTo>
                  <a:close/>
                </a:path>
              </a:pathLst>
            </a:custGeom>
            <a:solidFill>
              <a:srgbClr val="C00000"/>
            </a:solidFill>
            <a:ln w="25400">
              <a:gradFill flip="none" rotWithShape="1">
                <a:gsLst>
                  <a:gs pos="0">
                    <a:schemeClr val="bg1">
                      <a:lumMod val="65000"/>
                    </a:schemeClr>
                  </a:gs>
                  <a:gs pos="100000">
                    <a:schemeClr val="bg1"/>
                  </a:gs>
                </a:gsLst>
                <a:lin ang="8100000" scaled="0"/>
                <a:tileRect/>
              </a:gradFill>
              <a:round/>
            </a:ln>
            <a:effectLst>
              <a:innerShdw blurRad="101600" dist="50800" dir="18900000">
                <a:prstClr val="black">
                  <a:alpha val="50000"/>
                </a:prstClr>
              </a:innerShdw>
            </a:effectLst>
          </p:spPr>
          <p:txBody>
            <a:bodyPr vert="horz" wrap="square" lIns="91440" tIns="45720" rIns="91440" bIns="45720" numCol="1" anchor="t" anchorCtr="0" compatLnSpc="1"/>
            <a:lstStyle/>
            <a:p>
              <a:endParaRPr lang="zh-CN" altLang="en-US"/>
            </a:p>
          </p:txBody>
        </p:sp>
      </p:grpSp>
      <p:grpSp>
        <p:nvGrpSpPr>
          <p:cNvPr id="68" name="组合 67"/>
          <p:cNvGrpSpPr/>
          <p:nvPr/>
        </p:nvGrpSpPr>
        <p:grpSpPr>
          <a:xfrm>
            <a:off x="6165228" y="2442022"/>
            <a:ext cx="541209" cy="540506"/>
            <a:chOff x="2097688" y="3956966"/>
            <a:chExt cx="2446337" cy="2443163"/>
          </a:xfrm>
        </p:grpSpPr>
        <p:sp>
          <p:nvSpPr>
            <p:cNvPr id="69" name="Oval 52"/>
            <p:cNvSpPr>
              <a:spLocks noChangeArrowheads="1"/>
            </p:cNvSpPr>
            <p:nvPr/>
          </p:nvSpPr>
          <p:spPr bwMode="auto">
            <a:xfrm>
              <a:off x="2097688" y="3956966"/>
              <a:ext cx="2446337" cy="2443163"/>
            </a:xfrm>
            <a:prstGeom prst="ellipse">
              <a:avLst/>
            </a:prstGeom>
            <a:gradFill flip="none" rotWithShape="1">
              <a:gsLst>
                <a:gs pos="69000">
                  <a:srgbClr val="CCCCCC"/>
                </a:gs>
                <a:gs pos="49000">
                  <a:schemeClr val="bg1"/>
                </a:gs>
                <a:gs pos="33000">
                  <a:schemeClr val="bg1">
                    <a:lumMod val="85000"/>
                  </a:schemeClr>
                </a:gs>
                <a:gs pos="16000">
                  <a:schemeClr val="bg1"/>
                </a:gs>
                <a:gs pos="91000">
                  <a:schemeClr val="bg1"/>
                </a:gs>
              </a:gsLst>
              <a:lin ang="2700000" scaled="1"/>
              <a:tileRect/>
            </a:gradFill>
            <a:ln>
              <a:noFill/>
            </a:ln>
            <a:effectLst>
              <a:outerShdw blurRad="215900" dist="889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70" name="Oval 62"/>
            <p:cNvSpPr>
              <a:spLocks noChangeArrowheads="1"/>
            </p:cNvSpPr>
            <p:nvPr/>
          </p:nvSpPr>
          <p:spPr bwMode="auto">
            <a:xfrm>
              <a:off x="2184213" y="4033557"/>
              <a:ext cx="2284413" cy="2284413"/>
            </a:xfrm>
            <a:prstGeom prst="ellipse">
              <a:avLst/>
            </a:prstGeom>
            <a:solidFill>
              <a:schemeClr val="bg1">
                <a:lumMod val="65000"/>
              </a:schemeClr>
            </a:solidFill>
            <a:ln w="31750">
              <a:gradFill flip="none" rotWithShape="1">
                <a:gsLst>
                  <a:gs pos="0">
                    <a:schemeClr val="bg1">
                      <a:lumMod val="75000"/>
                    </a:schemeClr>
                  </a:gs>
                  <a:gs pos="100000">
                    <a:schemeClr val="bg1"/>
                  </a:gs>
                </a:gsLst>
                <a:lin ang="2700000" scaled="1"/>
                <a:tileRect/>
              </a:gradFill>
            </a:ln>
            <a:effectLst>
              <a:innerShdw blurRad="114300" dist="63500" dir="13500000">
                <a:prstClr val="black">
                  <a:alpha val="50000"/>
                </a:prstClr>
              </a:innerShdw>
            </a:effectLst>
          </p:spPr>
          <p:txBody>
            <a:bodyPr vert="horz" wrap="square" lIns="91440" tIns="45720" rIns="91440" bIns="45720" numCol="1" anchor="t" anchorCtr="0" compatLnSpc="1"/>
            <a:lstStyle/>
            <a:p>
              <a:endParaRPr lang="zh-CN" altLang="en-US"/>
            </a:p>
          </p:txBody>
        </p:sp>
      </p:grpSp>
      <p:grpSp>
        <p:nvGrpSpPr>
          <p:cNvPr id="71" name="组合 70"/>
          <p:cNvGrpSpPr/>
          <p:nvPr/>
        </p:nvGrpSpPr>
        <p:grpSpPr>
          <a:xfrm>
            <a:off x="2680342" y="1460043"/>
            <a:ext cx="658489" cy="657634"/>
            <a:chOff x="2097688" y="3956966"/>
            <a:chExt cx="2446337" cy="2443163"/>
          </a:xfrm>
        </p:grpSpPr>
        <p:sp>
          <p:nvSpPr>
            <p:cNvPr id="72" name="Oval 52"/>
            <p:cNvSpPr>
              <a:spLocks noChangeArrowheads="1"/>
            </p:cNvSpPr>
            <p:nvPr/>
          </p:nvSpPr>
          <p:spPr bwMode="auto">
            <a:xfrm>
              <a:off x="2097688" y="3956966"/>
              <a:ext cx="2446337" cy="2443163"/>
            </a:xfrm>
            <a:prstGeom prst="ellipse">
              <a:avLst/>
            </a:prstGeom>
            <a:gradFill flip="none" rotWithShape="1">
              <a:gsLst>
                <a:gs pos="69000">
                  <a:srgbClr val="CCCCCC"/>
                </a:gs>
                <a:gs pos="49000">
                  <a:schemeClr val="bg1"/>
                </a:gs>
                <a:gs pos="33000">
                  <a:schemeClr val="bg1">
                    <a:lumMod val="85000"/>
                  </a:schemeClr>
                </a:gs>
                <a:gs pos="16000">
                  <a:schemeClr val="bg1"/>
                </a:gs>
                <a:gs pos="91000">
                  <a:schemeClr val="bg1"/>
                </a:gs>
              </a:gsLst>
              <a:lin ang="2700000" scaled="1"/>
              <a:tileRect/>
            </a:gradFill>
            <a:ln>
              <a:noFill/>
            </a:ln>
            <a:effectLst>
              <a:outerShdw blurRad="215900" dist="889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73" name="Oval 62"/>
            <p:cNvSpPr>
              <a:spLocks noChangeArrowheads="1"/>
            </p:cNvSpPr>
            <p:nvPr/>
          </p:nvSpPr>
          <p:spPr bwMode="auto">
            <a:xfrm>
              <a:off x="2184213" y="4033557"/>
              <a:ext cx="2284413" cy="2284413"/>
            </a:xfrm>
            <a:prstGeom prst="ellipse">
              <a:avLst/>
            </a:prstGeom>
            <a:solidFill>
              <a:schemeClr val="bg1">
                <a:lumMod val="50000"/>
              </a:schemeClr>
            </a:solidFill>
            <a:ln w="31750">
              <a:gradFill flip="none" rotWithShape="1">
                <a:gsLst>
                  <a:gs pos="0">
                    <a:schemeClr val="bg1">
                      <a:lumMod val="75000"/>
                    </a:schemeClr>
                  </a:gs>
                  <a:gs pos="100000">
                    <a:schemeClr val="bg1"/>
                  </a:gs>
                </a:gsLst>
                <a:lin ang="2700000" scaled="1"/>
                <a:tileRect/>
              </a:gradFill>
            </a:ln>
            <a:effectLst>
              <a:innerShdw blurRad="114300" dist="63500" dir="13500000">
                <a:prstClr val="black">
                  <a:alpha val="50000"/>
                </a:prstClr>
              </a:innerShdw>
            </a:effectLst>
          </p:spPr>
          <p:txBody>
            <a:bodyPr vert="horz" wrap="square" lIns="91440" tIns="45720" rIns="91440" bIns="45720" numCol="1" anchor="t" anchorCtr="0" compatLnSpc="1"/>
            <a:lstStyle/>
            <a:p>
              <a:endParaRPr lang="zh-CN" altLang="en-US"/>
            </a:p>
          </p:txBody>
        </p:sp>
      </p:grpSp>
      <p:sp>
        <p:nvSpPr>
          <p:cNvPr id="74" name="TextBox 73"/>
          <p:cNvSpPr txBox="1"/>
          <p:nvPr/>
        </p:nvSpPr>
        <p:spPr>
          <a:xfrm>
            <a:off x="911921" y="1947133"/>
            <a:ext cx="1440160" cy="1384995"/>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sz="1200" dirty="0">
                <a:solidFill>
                  <a:schemeClr val="tx1"/>
                </a:solidFill>
              </a:rPr>
              <a:t>点击输入简要文字内容，文字内容需概括精炼，不用多余的文字修饰，言简意赅的说明分项内容。</a:t>
            </a:r>
            <a:endParaRPr lang="en-US" altLang="zh-CN" sz="1200" dirty="0">
              <a:solidFill>
                <a:schemeClr val="tx1"/>
              </a:solidFill>
            </a:endParaRPr>
          </a:p>
        </p:txBody>
      </p:sp>
      <p:sp>
        <p:nvSpPr>
          <p:cNvPr id="75" name="TextBox 74"/>
          <p:cNvSpPr txBox="1"/>
          <p:nvPr/>
        </p:nvSpPr>
        <p:spPr>
          <a:xfrm>
            <a:off x="6888585" y="2861888"/>
            <a:ext cx="1429544" cy="1107996"/>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sz="1200" dirty="0">
                <a:solidFill>
                  <a:schemeClr val="tx1"/>
                </a:solidFill>
              </a:rPr>
              <a:t>点击输入简要文字内容，文字内容需概括精炼，不用多余的文字修饰。</a:t>
            </a:r>
            <a:endParaRPr lang="en-US" altLang="zh-CN" sz="1200" dirty="0">
              <a:solidFill>
                <a:schemeClr val="tx1"/>
              </a:solidFill>
            </a:endParaRPr>
          </a:p>
        </p:txBody>
      </p:sp>
      <p:sp>
        <p:nvSpPr>
          <p:cNvPr id="76" name="TextBox 75"/>
          <p:cNvSpPr txBox="1"/>
          <p:nvPr/>
        </p:nvSpPr>
        <p:spPr>
          <a:xfrm>
            <a:off x="3297619" y="1871107"/>
            <a:ext cx="917239" cy="400110"/>
          </a:xfrm>
          <a:prstGeom prst="rect">
            <a:avLst/>
          </a:prstGeom>
          <a:noFill/>
        </p:spPr>
        <p:txBody>
          <a:bodyPr wrap="none">
            <a:spAutoFit/>
          </a:bodyPr>
          <a:lstStyle/>
          <a:p>
            <a:pPr algn="ctr" fontAlgn="auto">
              <a:spcBef>
                <a:spcPts val="0"/>
              </a:spcBef>
              <a:spcAft>
                <a:spcPts val="0"/>
              </a:spcAft>
              <a:defRPr/>
            </a:pPr>
            <a:r>
              <a:rPr lang="en-US" altLang="zh-CN" sz="2000" b="1" dirty="0">
                <a:solidFill>
                  <a:schemeClr val="bg1"/>
                </a:solidFill>
                <a:latin typeface="微软雅黑" panose="020B0503020204020204" pitchFamily="34" charset="-122"/>
                <a:ea typeface="微软雅黑" panose="020B0503020204020204" pitchFamily="34" charset="-122"/>
              </a:rPr>
              <a:t>800</a:t>
            </a:r>
            <a:r>
              <a:rPr lang="zh-CN" altLang="en-US" sz="2000" b="1" dirty="0">
                <a:solidFill>
                  <a:schemeClr val="bg1"/>
                </a:solidFill>
                <a:latin typeface="微软雅黑" panose="020B0503020204020204" pitchFamily="34" charset="-122"/>
                <a:ea typeface="微软雅黑" panose="020B0503020204020204" pitchFamily="34" charset="-122"/>
              </a:rPr>
              <a:t>万</a:t>
            </a:r>
          </a:p>
        </p:txBody>
      </p:sp>
      <p:sp>
        <p:nvSpPr>
          <p:cNvPr id="77" name="TextBox 76"/>
          <p:cNvSpPr txBox="1"/>
          <p:nvPr/>
        </p:nvSpPr>
        <p:spPr>
          <a:xfrm>
            <a:off x="3000153" y="2435344"/>
            <a:ext cx="1641990" cy="538609"/>
          </a:xfrm>
          <a:prstGeom prst="rect">
            <a:avLst/>
          </a:prstGeom>
          <a:noFill/>
        </p:spPr>
        <p:txBody>
          <a:bodyPr wrap="square" lIns="0" tIns="0" rIns="0" bIns="0" rtlCol="0">
            <a:spAutoFit/>
          </a:bodyPr>
          <a:lstStyle/>
          <a:p>
            <a:pPr algn="just">
              <a:lnSpc>
                <a:spcPts val="1400"/>
              </a:lnSpc>
            </a:pPr>
            <a:r>
              <a:rPr lang="zh-CN" altLang="en-US" sz="1000" dirty="0">
                <a:solidFill>
                  <a:schemeClr val="bg1"/>
                </a:solidFill>
                <a:latin typeface="微软雅黑" panose="020B0503020204020204" pitchFamily="34" charset="-122"/>
                <a:ea typeface="微软雅黑" panose="020B0503020204020204" pitchFamily="34" charset="-122"/>
              </a:rPr>
              <a:t>点击输入简要文字内容，文字内容需概括精炼，不用多余的文字修饰</a:t>
            </a:r>
            <a:r>
              <a:rPr lang="en-US" altLang="zh-CN" sz="1000" dirty="0">
                <a:solidFill>
                  <a:schemeClr val="bg1"/>
                </a:solidFill>
                <a:latin typeface="微软雅黑 Light" panose="020B0502040204020203" pitchFamily="34" charset="-122"/>
                <a:ea typeface="微软雅黑 Light" panose="020B0502040204020203" pitchFamily="34" charset="-122"/>
              </a:rPr>
              <a:t>……</a:t>
            </a:r>
          </a:p>
        </p:txBody>
      </p:sp>
      <p:sp>
        <p:nvSpPr>
          <p:cNvPr id="78" name="TextBox 77"/>
          <p:cNvSpPr txBox="1"/>
          <p:nvPr/>
        </p:nvSpPr>
        <p:spPr>
          <a:xfrm>
            <a:off x="5398950" y="2808992"/>
            <a:ext cx="769763" cy="338554"/>
          </a:xfrm>
          <a:prstGeom prst="rect">
            <a:avLst/>
          </a:prstGeom>
          <a:noFill/>
        </p:spPr>
        <p:txBody>
          <a:bodyPr wrap="none">
            <a:spAutoFit/>
          </a:bodyPr>
          <a:lstStyle/>
          <a:p>
            <a:pPr algn="ctr" fontAlgn="auto">
              <a:spcBef>
                <a:spcPts val="0"/>
              </a:spcBef>
              <a:spcAft>
                <a:spcPts val="0"/>
              </a:spcAft>
              <a:defRPr/>
            </a:pPr>
            <a:r>
              <a:rPr lang="en-US" altLang="zh-CN" sz="1600" b="1" dirty="0">
                <a:solidFill>
                  <a:schemeClr val="bg1"/>
                </a:solidFill>
                <a:latin typeface="微软雅黑" panose="020B0503020204020204" pitchFamily="34" charset="-122"/>
                <a:ea typeface="微软雅黑" panose="020B0503020204020204" pitchFamily="34" charset="-122"/>
              </a:rPr>
              <a:t>400</a:t>
            </a:r>
            <a:r>
              <a:rPr lang="zh-CN" altLang="en-US" sz="1600" b="1" dirty="0">
                <a:solidFill>
                  <a:schemeClr val="bg1"/>
                </a:solidFill>
                <a:latin typeface="微软雅黑" panose="020B0503020204020204" pitchFamily="34" charset="-122"/>
                <a:ea typeface="微软雅黑" panose="020B0503020204020204" pitchFamily="34" charset="-122"/>
              </a:rPr>
              <a:t>万</a:t>
            </a:r>
          </a:p>
        </p:txBody>
      </p:sp>
      <p:sp>
        <p:nvSpPr>
          <p:cNvPr id="79" name="TextBox 78"/>
          <p:cNvSpPr txBox="1"/>
          <p:nvPr/>
        </p:nvSpPr>
        <p:spPr>
          <a:xfrm>
            <a:off x="5243769" y="3219760"/>
            <a:ext cx="1212767" cy="461665"/>
          </a:xfrm>
          <a:prstGeom prst="rect">
            <a:avLst/>
          </a:prstGeom>
          <a:noFill/>
        </p:spPr>
        <p:txBody>
          <a:bodyPr wrap="square" lIns="0" tIns="0" rIns="0" bIns="0" rtlCol="0">
            <a:spAutoFit/>
          </a:bodyPr>
          <a:lstStyle>
            <a:defPPr>
              <a:defRPr lang="zh-CN"/>
            </a:defPPr>
            <a:lvl1pPr algn="just">
              <a:lnSpc>
                <a:spcPct val="150000"/>
              </a:lnSpc>
              <a:defRPr sz="1000">
                <a:solidFill>
                  <a:schemeClr val="bg1"/>
                </a:solidFill>
                <a:latin typeface="微软雅黑" panose="020B0503020204020204" pitchFamily="34" charset="-122"/>
                <a:ea typeface="微软雅黑" panose="020B0503020204020204" pitchFamily="34" charset="-122"/>
              </a:defRPr>
            </a:lvl1pPr>
          </a:lstStyle>
          <a:p>
            <a:pPr>
              <a:lnSpc>
                <a:spcPct val="100000"/>
              </a:lnSpc>
            </a:pPr>
            <a:r>
              <a:rPr lang="zh-CN" altLang="en-US" dirty="0"/>
              <a:t>点击输入简要文字内容，文字内容需概括精炼</a:t>
            </a:r>
            <a:r>
              <a:rPr lang="en-US" altLang="zh-CN" dirty="0"/>
              <a:t>……</a:t>
            </a:r>
          </a:p>
        </p:txBody>
      </p:sp>
      <p:sp>
        <p:nvSpPr>
          <p:cNvPr id="80" name="椭圆 79"/>
          <p:cNvSpPr/>
          <p:nvPr/>
        </p:nvSpPr>
        <p:spPr>
          <a:xfrm>
            <a:off x="2721555" y="1500828"/>
            <a:ext cx="576064" cy="57606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zh-CN" altLang="en-US" sz="1200" dirty="0">
                <a:solidFill>
                  <a:schemeClr val="bg1"/>
                </a:solidFill>
                <a:latin typeface="微软雅黑" panose="020B0503020204020204" pitchFamily="34" charset="-122"/>
                <a:ea typeface="微软雅黑" panose="020B0503020204020204" pitchFamily="34" charset="-122"/>
              </a:rPr>
              <a:t>所需资金</a:t>
            </a:r>
          </a:p>
        </p:txBody>
      </p:sp>
      <p:sp>
        <p:nvSpPr>
          <p:cNvPr id="81" name="椭圆 80"/>
          <p:cNvSpPr/>
          <p:nvPr/>
        </p:nvSpPr>
        <p:spPr>
          <a:xfrm>
            <a:off x="6203166" y="2487672"/>
            <a:ext cx="465334" cy="46533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zh-CN" altLang="en-US" sz="1000" dirty="0">
                <a:solidFill>
                  <a:schemeClr val="bg1"/>
                </a:solidFill>
                <a:latin typeface="微软雅黑" panose="020B0503020204020204" pitchFamily="34" charset="-122"/>
                <a:ea typeface="微软雅黑" panose="020B0503020204020204" pitchFamily="34" charset="-122"/>
              </a:rPr>
              <a:t>已有资金</a:t>
            </a:r>
          </a:p>
        </p:txBody>
      </p:sp>
    </p:spTree>
    <p:custDataLst>
      <p:tags r:id="rId1"/>
    </p:custDataLst>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300"/>
                                        <p:tgtEl>
                                          <p:spTgt spid="7"/>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03"/>
                                        </p:tgtEl>
                                        <p:attrNameLst>
                                          <p:attrName>style.visibility</p:attrName>
                                        </p:attrNameLst>
                                      </p:cBhvr>
                                      <p:to>
                                        <p:strVal val="visible"/>
                                      </p:to>
                                    </p:set>
                                    <p:animEffect transition="in" filter="wipe(down)">
                                      <p:cBhvr>
                                        <p:cTn id="11" dur="300"/>
                                        <p:tgtEl>
                                          <p:spTgt spid="103"/>
                                        </p:tgtEl>
                                      </p:cBhvr>
                                    </p:animEffect>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p:tgtEl>
                                          <p:spTgt spid="94"/>
                                        </p:tgtEl>
                                        <p:attrNameLst>
                                          <p:attrName>ppt_x</p:attrName>
                                        </p:attrNameLst>
                                      </p:cBhvr>
                                      <p:tavLst>
                                        <p:tav tm="0">
                                          <p:val>
                                            <p:strVal val="#ppt_x-#ppt_w*1.125000"/>
                                          </p:val>
                                        </p:tav>
                                        <p:tav tm="100000">
                                          <p:val>
                                            <p:strVal val="#ppt_x"/>
                                          </p:val>
                                        </p:tav>
                                      </p:tavLst>
                                    </p:anim>
                                    <p:animEffect transition="in" filter="wipe(right)">
                                      <p:cBhvr>
                                        <p:cTn id="16" dur="500"/>
                                        <p:tgtEl>
                                          <p:spTgt spid="94"/>
                                        </p:tgtEl>
                                      </p:cBhvr>
                                    </p:animEffect>
                                  </p:childTnLst>
                                </p:cTn>
                              </p:par>
                              <p:par>
                                <p:cTn id="17" presetID="12" presetClass="entr" presetSubtype="8"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p:tgtEl>
                                          <p:spTgt spid="14"/>
                                        </p:tgtEl>
                                        <p:attrNameLst>
                                          <p:attrName>ppt_x</p:attrName>
                                        </p:attrNameLst>
                                      </p:cBhvr>
                                      <p:tavLst>
                                        <p:tav tm="0">
                                          <p:val>
                                            <p:strVal val="#ppt_x-#ppt_w*1.125000"/>
                                          </p:val>
                                        </p:tav>
                                        <p:tav tm="100000">
                                          <p:val>
                                            <p:strVal val="#ppt_x"/>
                                          </p:val>
                                        </p:tav>
                                      </p:tavLst>
                                    </p:anim>
                                    <p:animEffect transition="in" filter="wipe(right)">
                                      <p:cBhvr>
                                        <p:cTn id="20" dur="500"/>
                                        <p:tgtEl>
                                          <p:spTgt spid="14"/>
                                        </p:tgtEl>
                                      </p:cBhvr>
                                    </p:animEffect>
                                  </p:childTnLst>
                                </p:cTn>
                              </p:par>
                            </p:childTnLst>
                          </p:cTn>
                        </p:par>
                        <p:par>
                          <p:cTn id="21" fill="hold">
                            <p:stCondLst>
                              <p:cond delay="1500"/>
                            </p:stCondLst>
                            <p:childTnLst>
                              <p:par>
                                <p:cTn id="22" presetID="2" presetClass="entr" presetSubtype="2" fill="hold" nodeType="afterEffect">
                                  <p:stCondLst>
                                    <p:cond delay="0"/>
                                  </p:stCondLst>
                                  <p:childTnLst>
                                    <p:set>
                                      <p:cBhvr>
                                        <p:cTn id="23" dur="1" fill="hold">
                                          <p:stCondLst>
                                            <p:cond delay="0"/>
                                          </p:stCondLst>
                                        </p:cTn>
                                        <p:tgtEl>
                                          <p:spTgt spid="48"/>
                                        </p:tgtEl>
                                        <p:attrNameLst>
                                          <p:attrName>style.visibility</p:attrName>
                                        </p:attrNameLst>
                                      </p:cBhvr>
                                      <p:to>
                                        <p:strVal val="visible"/>
                                      </p:to>
                                    </p:set>
                                    <p:anim calcmode="lin" valueType="num">
                                      <p:cBhvr additive="base">
                                        <p:cTn id="24" dur="500" fill="hold"/>
                                        <p:tgtEl>
                                          <p:spTgt spid="48"/>
                                        </p:tgtEl>
                                        <p:attrNameLst>
                                          <p:attrName>ppt_x</p:attrName>
                                        </p:attrNameLst>
                                      </p:cBhvr>
                                      <p:tavLst>
                                        <p:tav tm="0">
                                          <p:val>
                                            <p:strVal val="1+#ppt_w/2"/>
                                          </p:val>
                                        </p:tav>
                                        <p:tav tm="100000">
                                          <p:val>
                                            <p:strVal val="#ppt_x"/>
                                          </p:val>
                                        </p:tav>
                                      </p:tavLst>
                                    </p:anim>
                                    <p:anim calcmode="lin" valueType="num">
                                      <p:cBhvr additive="base">
                                        <p:cTn id="25" dur="500" fill="hold"/>
                                        <p:tgtEl>
                                          <p:spTgt spid="48"/>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 presetClass="entr" presetSubtype="8" fill="hold" nodeType="afterEffect">
                                  <p:stCondLst>
                                    <p:cond delay="0"/>
                                  </p:stCondLst>
                                  <p:childTnLst>
                                    <p:set>
                                      <p:cBhvr>
                                        <p:cTn id="28" dur="1" fill="hold">
                                          <p:stCondLst>
                                            <p:cond delay="0"/>
                                          </p:stCondLst>
                                        </p:cTn>
                                        <p:tgtEl>
                                          <p:spTgt spid="82"/>
                                        </p:tgtEl>
                                        <p:attrNameLst>
                                          <p:attrName>style.visibility</p:attrName>
                                        </p:attrNameLst>
                                      </p:cBhvr>
                                      <p:to>
                                        <p:strVal val="visible"/>
                                      </p:to>
                                    </p:set>
                                    <p:anim calcmode="lin" valueType="num">
                                      <p:cBhvr additive="base">
                                        <p:cTn id="29" dur="500" fill="hold"/>
                                        <p:tgtEl>
                                          <p:spTgt spid="82"/>
                                        </p:tgtEl>
                                        <p:attrNameLst>
                                          <p:attrName>ppt_x</p:attrName>
                                        </p:attrNameLst>
                                      </p:cBhvr>
                                      <p:tavLst>
                                        <p:tav tm="0">
                                          <p:val>
                                            <p:strVal val="0-#ppt_w/2"/>
                                          </p:val>
                                        </p:tav>
                                        <p:tav tm="100000">
                                          <p:val>
                                            <p:strVal val="#ppt_x"/>
                                          </p:val>
                                        </p:tav>
                                      </p:tavLst>
                                    </p:anim>
                                    <p:anim calcmode="lin" valueType="num">
                                      <p:cBhvr additive="base">
                                        <p:cTn id="30" dur="500" fill="hold"/>
                                        <p:tgtEl>
                                          <p:spTgt spid="82"/>
                                        </p:tgtEl>
                                        <p:attrNameLst>
                                          <p:attrName>ppt_y</p:attrName>
                                        </p:attrNameLst>
                                      </p:cBhvr>
                                      <p:tavLst>
                                        <p:tav tm="0">
                                          <p:val>
                                            <p:strVal val="#ppt_y"/>
                                          </p:val>
                                        </p:tav>
                                        <p:tav tm="100000">
                                          <p:val>
                                            <p:strVal val="#ppt_y"/>
                                          </p:val>
                                        </p:tav>
                                      </p:tavLst>
                                    </p:anim>
                                  </p:childTnLst>
                                </p:cTn>
                              </p:par>
                            </p:childTnLst>
                          </p:cTn>
                        </p:par>
                        <p:par>
                          <p:cTn id="31" fill="hold">
                            <p:stCondLst>
                              <p:cond delay="2500"/>
                            </p:stCondLst>
                            <p:childTnLst>
                              <p:par>
                                <p:cTn id="32" presetID="10" presetClass="entr" presetSubtype="0" fill="hold"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500"/>
                                        <p:tgtEl>
                                          <p:spTgt spid="68"/>
                                        </p:tgtEl>
                                      </p:cBhvr>
                                    </p:animEffect>
                                  </p:childTnLst>
                                </p:cTn>
                              </p:par>
                            </p:childTnLst>
                          </p:cTn>
                        </p:par>
                        <p:par>
                          <p:cTn id="35" fill="hold">
                            <p:stCondLst>
                              <p:cond delay="3000"/>
                            </p:stCondLst>
                            <p:childTnLst>
                              <p:par>
                                <p:cTn id="36" presetID="10" presetClass="entr" presetSubtype="0" fill="hold" grpId="0" nodeType="afterEffect">
                                  <p:stCondLst>
                                    <p:cond delay="300"/>
                                  </p:stCondLst>
                                  <p:childTnLst>
                                    <p:set>
                                      <p:cBhvr>
                                        <p:cTn id="37" dur="1" fill="hold">
                                          <p:stCondLst>
                                            <p:cond delay="0"/>
                                          </p:stCondLst>
                                        </p:cTn>
                                        <p:tgtEl>
                                          <p:spTgt spid="80"/>
                                        </p:tgtEl>
                                        <p:attrNameLst>
                                          <p:attrName>style.visibility</p:attrName>
                                        </p:attrNameLst>
                                      </p:cBhvr>
                                      <p:to>
                                        <p:strVal val="visible"/>
                                      </p:to>
                                    </p:set>
                                    <p:animEffect transition="in" filter="fade">
                                      <p:cBhvr>
                                        <p:cTn id="38" dur="500"/>
                                        <p:tgtEl>
                                          <p:spTgt spid="80"/>
                                        </p:tgtEl>
                                      </p:cBhvr>
                                    </p:animEffect>
                                  </p:childTnLst>
                                </p:cTn>
                              </p:par>
                              <p:par>
                                <p:cTn id="39" presetID="10" presetClass="entr" presetSubtype="0"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Effect transition="in" filter="fade">
                                      <p:cBhvr>
                                        <p:cTn id="41" dur="500"/>
                                        <p:tgtEl>
                                          <p:spTgt spid="71"/>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76"/>
                                        </p:tgtEl>
                                        <p:attrNameLst>
                                          <p:attrName>style.visibility</p:attrName>
                                        </p:attrNameLst>
                                      </p:cBhvr>
                                      <p:to>
                                        <p:strVal val="visible"/>
                                      </p:to>
                                    </p:set>
                                    <p:anim calcmode="lin" valueType="num">
                                      <p:cBhvr>
                                        <p:cTn id="44" dur="500" fill="hold"/>
                                        <p:tgtEl>
                                          <p:spTgt spid="76"/>
                                        </p:tgtEl>
                                        <p:attrNameLst>
                                          <p:attrName>ppt_w</p:attrName>
                                        </p:attrNameLst>
                                      </p:cBhvr>
                                      <p:tavLst>
                                        <p:tav tm="0">
                                          <p:val>
                                            <p:fltVal val="0"/>
                                          </p:val>
                                        </p:tav>
                                        <p:tav tm="100000">
                                          <p:val>
                                            <p:strVal val="#ppt_w"/>
                                          </p:val>
                                        </p:tav>
                                      </p:tavLst>
                                    </p:anim>
                                    <p:anim calcmode="lin" valueType="num">
                                      <p:cBhvr>
                                        <p:cTn id="45" dur="500" fill="hold"/>
                                        <p:tgtEl>
                                          <p:spTgt spid="76"/>
                                        </p:tgtEl>
                                        <p:attrNameLst>
                                          <p:attrName>ppt_h</p:attrName>
                                        </p:attrNameLst>
                                      </p:cBhvr>
                                      <p:tavLst>
                                        <p:tav tm="0">
                                          <p:val>
                                            <p:fltVal val="0"/>
                                          </p:val>
                                        </p:tav>
                                        <p:tav tm="100000">
                                          <p:val>
                                            <p:strVal val="#ppt_h"/>
                                          </p:val>
                                        </p:tav>
                                      </p:tavLst>
                                    </p:anim>
                                    <p:animEffect transition="in" filter="fade">
                                      <p:cBhvr>
                                        <p:cTn id="46" dur="500"/>
                                        <p:tgtEl>
                                          <p:spTgt spid="76"/>
                                        </p:tgtEl>
                                      </p:cBhvr>
                                    </p:animEffect>
                                  </p:childTnLst>
                                </p:cTn>
                              </p:par>
                            </p:childTnLst>
                          </p:cTn>
                        </p:par>
                        <p:par>
                          <p:cTn id="47" fill="hold">
                            <p:stCondLst>
                              <p:cond delay="3800"/>
                            </p:stCondLst>
                            <p:childTnLst>
                              <p:par>
                                <p:cTn id="48" presetID="53" presetClass="entr" presetSubtype="16" fill="hold" grpId="0" nodeType="afterEffect">
                                  <p:stCondLst>
                                    <p:cond delay="0"/>
                                  </p:stCondLst>
                                  <p:childTnLst>
                                    <p:set>
                                      <p:cBhvr>
                                        <p:cTn id="49" dur="1" fill="hold">
                                          <p:stCondLst>
                                            <p:cond delay="0"/>
                                          </p:stCondLst>
                                        </p:cTn>
                                        <p:tgtEl>
                                          <p:spTgt spid="77"/>
                                        </p:tgtEl>
                                        <p:attrNameLst>
                                          <p:attrName>style.visibility</p:attrName>
                                        </p:attrNameLst>
                                      </p:cBhvr>
                                      <p:to>
                                        <p:strVal val="visible"/>
                                      </p:to>
                                    </p:set>
                                    <p:anim calcmode="lin" valueType="num">
                                      <p:cBhvr>
                                        <p:cTn id="50" dur="500" fill="hold"/>
                                        <p:tgtEl>
                                          <p:spTgt spid="77"/>
                                        </p:tgtEl>
                                        <p:attrNameLst>
                                          <p:attrName>ppt_w</p:attrName>
                                        </p:attrNameLst>
                                      </p:cBhvr>
                                      <p:tavLst>
                                        <p:tav tm="0">
                                          <p:val>
                                            <p:fltVal val="0"/>
                                          </p:val>
                                        </p:tav>
                                        <p:tav tm="100000">
                                          <p:val>
                                            <p:strVal val="#ppt_w"/>
                                          </p:val>
                                        </p:tav>
                                      </p:tavLst>
                                    </p:anim>
                                    <p:anim calcmode="lin" valueType="num">
                                      <p:cBhvr>
                                        <p:cTn id="51" dur="500" fill="hold"/>
                                        <p:tgtEl>
                                          <p:spTgt spid="77"/>
                                        </p:tgtEl>
                                        <p:attrNameLst>
                                          <p:attrName>ppt_h</p:attrName>
                                        </p:attrNameLst>
                                      </p:cBhvr>
                                      <p:tavLst>
                                        <p:tav tm="0">
                                          <p:val>
                                            <p:fltVal val="0"/>
                                          </p:val>
                                        </p:tav>
                                        <p:tav tm="100000">
                                          <p:val>
                                            <p:strVal val="#ppt_h"/>
                                          </p:val>
                                        </p:tav>
                                      </p:tavLst>
                                    </p:anim>
                                    <p:animEffect transition="in" filter="fade">
                                      <p:cBhvr>
                                        <p:cTn id="52" dur="500"/>
                                        <p:tgtEl>
                                          <p:spTgt spid="77"/>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500"/>
                                        <p:tgtEl>
                                          <p:spTgt spid="81"/>
                                        </p:tgtEl>
                                      </p:cBhvr>
                                    </p:animEffect>
                                  </p:childTnLst>
                                </p:cTn>
                              </p:par>
                            </p:childTnLst>
                          </p:cTn>
                        </p:par>
                        <p:par>
                          <p:cTn id="56" fill="hold">
                            <p:stCondLst>
                              <p:cond delay="4300"/>
                            </p:stCondLst>
                            <p:childTnLst>
                              <p:par>
                                <p:cTn id="57" presetID="53" presetClass="entr" presetSubtype="16" fill="hold" grpId="0" nodeType="afterEffect">
                                  <p:stCondLst>
                                    <p:cond delay="0"/>
                                  </p:stCondLst>
                                  <p:childTnLst>
                                    <p:set>
                                      <p:cBhvr>
                                        <p:cTn id="58" dur="1" fill="hold">
                                          <p:stCondLst>
                                            <p:cond delay="0"/>
                                          </p:stCondLst>
                                        </p:cTn>
                                        <p:tgtEl>
                                          <p:spTgt spid="78"/>
                                        </p:tgtEl>
                                        <p:attrNameLst>
                                          <p:attrName>style.visibility</p:attrName>
                                        </p:attrNameLst>
                                      </p:cBhvr>
                                      <p:to>
                                        <p:strVal val="visible"/>
                                      </p:to>
                                    </p:set>
                                    <p:anim calcmode="lin" valueType="num">
                                      <p:cBhvr>
                                        <p:cTn id="59" dur="500" fill="hold"/>
                                        <p:tgtEl>
                                          <p:spTgt spid="78"/>
                                        </p:tgtEl>
                                        <p:attrNameLst>
                                          <p:attrName>ppt_w</p:attrName>
                                        </p:attrNameLst>
                                      </p:cBhvr>
                                      <p:tavLst>
                                        <p:tav tm="0">
                                          <p:val>
                                            <p:fltVal val="0"/>
                                          </p:val>
                                        </p:tav>
                                        <p:tav tm="100000">
                                          <p:val>
                                            <p:strVal val="#ppt_w"/>
                                          </p:val>
                                        </p:tav>
                                      </p:tavLst>
                                    </p:anim>
                                    <p:anim calcmode="lin" valueType="num">
                                      <p:cBhvr>
                                        <p:cTn id="60" dur="500" fill="hold"/>
                                        <p:tgtEl>
                                          <p:spTgt spid="78"/>
                                        </p:tgtEl>
                                        <p:attrNameLst>
                                          <p:attrName>ppt_h</p:attrName>
                                        </p:attrNameLst>
                                      </p:cBhvr>
                                      <p:tavLst>
                                        <p:tav tm="0">
                                          <p:val>
                                            <p:fltVal val="0"/>
                                          </p:val>
                                        </p:tav>
                                        <p:tav tm="100000">
                                          <p:val>
                                            <p:strVal val="#ppt_h"/>
                                          </p:val>
                                        </p:tav>
                                      </p:tavLst>
                                    </p:anim>
                                    <p:animEffect transition="in" filter="fade">
                                      <p:cBhvr>
                                        <p:cTn id="61" dur="500"/>
                                        <p:tgtEl>
                                          <p:spTgt spid="78"/>
                                        </p:tgtEl>
                                      </p:cBhvr>
                                    </p:animEffect>
                                  </p:childTnLst>
                                </p:cTn>
                              </p:par>
                            </p:childTnLst>
                          </p:cTn>
                        </p:par>
                        <p:par>
                          <p:cTn id="62" fill="hold">
                            <p:stCondLst>
                              <p:cond delay="4800"/>
                            </p:stCondLst>
                            <p:childTnLst>
                              <p:par>
                                <p:cTn id="63" presetID="53" presetClass="entr" presetSubtype="16"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 calcmode="lin" valueType="num">
                                      <p:cBhvr>
                                        <p:cTn id="65" dur="500" fill="hold"/>
                                        <p:tgtEl>
                                          <p:spTgt spid="79"/>
                                        </p:tgtEl>
                                        <p:attrNameLst>
                                          <p:attrName>ppt_w</p:attrName>
                                        </p:attrNameLst>
                                      </p:cBhvr>
                                      <p:tavLst>
                                        <p:tav tm="0">
                                          <p:val>
                                            <p:fltVal val="0"/>
                                          </p:val>
                                        </p:tav>
                                        <p:tav tm="100000">
                                          <p:val>
                                            <p:strVal val="#ppt_w"/>
                                          </p:val>
                                        </p:tav>
                                      </p:tavLst>
                                    </p:anim>
                                    <p:anim calcmode="lin" valueType="num">
                                      <p:cBhvr>
                                        <p:cTn id="66" dur="500" fill="hold"/>
                                        <p:tgtEl>
                                          <p:spTgt spid="79"/>
                                        </p:tgtEl>
                                        <p:attrNameLst>
                                          <p:attrName>ppt_h</p:attrName>
                                        </p:attrNameLst>
                                      </p:cBhvr>
                                      <p:tavLst>
                                        <p:tav tm="0">
                                          <p:val>
                                            <p:fltVal val="0"/>
                                          </p:val>
                                        </p:tav>
                                        <p:tav tm="100000">
                                          <p:val>
                                            <p:strVal val="#ppt_h"/>
                                          </p:val>
                                        </p:tav>
                                      </p:tavLst>
                                    </p:anim>
                                    <p:animEffect transition="in" filter="fade">
                                      <p:cBhvr>
                                        <p:cTn id="67" dur="500"/>
                                        <p:tgtEl>
                                          <p:spTgt spid="79"/>
                                        </p:tgtEl>
                                      </p:cBhvr>
                                    </p:animEffect>
                                  </p:childTnLst>
                                </p:cTn>
                              </p:par>
                            </p:childTnLst>
                          </p:cTn>
                        </p:par>
                        <p:par>
                          <p:cTn id="68" fill="hold">
                            <p:stCondLst>
                              <p:cond delay="5300"/>
                            </p:stCondLst>
                            <p:childTnLst>
                              <p:par>
                                <p:cTn id="69" presetID="22" presetClass="entr" presetSubtype="1" fill="hold" grpId="0" nodeType="afterEffect">
                                  <p:stCondLst>
                                    <p:cond delay="0"/>
                                  </p:stCondLst>
                                  <p:childTnLst>
                                    <p:set>
                                      <p:cBhvr>
                                        <p:cTn id="70" dur="1" fill="hold">
                                          <p:stCondLst>
                                            <p:cond delay="0"/>
                                          </p:stCondLst>
                                        </p:cTn>
                                        <p:tgtEl>
                                          <p:spTgt spid="74"/>
                                        </p:tgtEl>
                                        <p:attrNameLst>
                                          <p:attrName>style.visibility</p:attrName>
                                        </p:attrNameLst>
                                      </p:cBhvr>
                                      <p:to>
                                        <p:strVal val="visible"/>
                                      </p:to>
                                    </p:set>
                                    <p:animEffect transition="in" filter="wipe(up)">
                                      <p:cBhvr>
                                        <p:cTn id="71" dur="500"/>
                                        <p:tgtEl>
                                          <p:spTgt spid="74"/>
                                        </p:tgtEl>
                                      </p:cBhvr>
                                    </p:animEffect>
                                  </p:childTnLst>
                                </p:cTn>
                              </p:par>
                            </p:childTnLst>
                          </p:cTn>
                        </p:par>
                        <p:par>
                          <p:cTn id="72" fill="hold">
                            <p:stCondLst>
                              <p:cond delay="5800"/>
                            </p:stCondLst>
                            <p:childTnLst>
                              <p:par>
                                <p:cTn id="73" presetID="22" presetClass="entr" presetSubtype="1" fill="hold" grpId="0" nodeType="afterEffect">
                                  <p:stCondLst>
                                    <p:cond delay="0"/>
                                  </p:stCondLst>
                                  <p:childTnLst>
                                    <p:set>
                                      <p:cBhvr>
                                        <p:cTn id="74" dur="1" fill="hold">
                                          <p:stCondLst>
                                            <p:cond delay="0"/>
                                          </p:stCondLst>
                                        </p:cTn>
                                        <p:tgtEl>
                                          <p:spTgt spid="75"/>
                                        </p:tgtEl>
                                        <p:attrNameLst>
                                          <p:attrName>style.visibility</p:attrName>
                                        </p:attrNameLst>
                                      </p:cBhvr>
                                      <p:to>
                                        <p:strVal val="visible"/>
                                      </p:to>
                                    </p:set>
                                    <p:animEffect transition="in" filter="wipe(up)">
                                      <p:cBhvr>
                                        <p:cTn id="75" dur="500"/>
                                        <p:tgtEl>
                                          <p:spTgt spid="75"/>
                                        </p:tgtEl>
                                      </p:cBhvr>
                                    </p:animEffect>
                                  </p:childTnLst>
                                </p:cTn>
                              </p:par>
                            </p:childTnLst>
                          </p:cTn>
                        </p:par>
                        <p:par>
                          <p:cTn id="76" fill="hold">
                            <p:stCondLst>
                              <p:cond delay="6300"/>
                            </p:stCondLst>
                            <p:childTnLst>
                              <p:par>
                                <p:cTn id="77" presetID="10" presetClass="entr" presetSubtype="0"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Effect transition="in" filter="fade">
                                      <p:cBhvr>
                                        <p:cTn id="7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94" grpId="0"/>
      <p:bldP spid="25" grpId="0"/>
      <p:bldP spid="74" grpId="0"/>
      <p:bldP spid="75" grpId="0"/>
      <p:bldP spid="76" grpId="0"/>
      <p:bldP spid="77" grpId="0"/>
      <p:bldP spid="78" grpId="0"/>
      <p:bldP spid="79" grpId="0"/>
      <p:bldP spid="80" grpId="0"/>
      <p:bldP spid="8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直接连接符 18"/>
          <p:cNvCxnSpPr/>
          <p:nvPr/>
        </p:nvCxnSpPr>
        <p:spPr>
          <a:xfrm>
            <a:off x="3410411" y="1679731"/>
            <a:ext cx="1395064" cy="0"/>
          </a:xfrm>
          <a:prstGeom prst="line">
            <a:avLst/>
          </a:prstGeom>
          <a:ln w="6350">
            <a:solidFill>
              <a:schemeClr val="tx1"/>
            </a:solidFill>
            <a:prstDash val="dash"/>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3885121" y="2895013"/>
            <a:ext cx="920354" cy="0"/>
          </a:xfrm>
          <a:prstGeom prst="line">
            <a:avLst/>
          </a:prstGeom>
          <a:ln w="6350">
            <a:solidFill>
              <a:schemeClr val="tx1"/>
            </a:solidFill>
            <a:prstDash val="dash"/>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3423726" y="4106267"/>
            <a:ext cx="1381749" cy="0"/>
          </a:xfrm>
          <a:prstGeom prst="line">
            <a:avLst/>
          </a:prstGeom>
          <a:ln w="6350">
            <a:solidFill>
              <a:schemeClr val="tx1"/>
            </a:solidFill>
            <a:prstDash val="dash"/>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1065894" y="1970762"/>
            <a:ext cx="1953532" cy="1953532"/>
            <a:chOff x="2683251" y="1980687"/>
            <a:chExt cx="1301106" cy="1301106"/>
          </a:xfrm>
          <a:effectLst>
            <a:outerShdw blurRad="254000" dist="254000" dir="8100000" algn="tr" rotWithShape="0">
              <a:prstClr val="black">
                <a:alpha val="50000"/>
              </a:prstClr>
            </a:outerShdw>
          </a:effectLst>
        </p:grpSpPr>
        <p:sp>
          <p:nvSpPr>
            <p:cNvPr id="5" name="椭圆 4"/>
            <p:cNvSpPr/>
            <p:nvPr/>
          </p:nvSpPr>
          <p:spPr>
            <a:xfrm>
              <a:off x="2683251" y="1980687"/>
              <a:ext cx="1301106" cy="1301106"/>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5"/>
            <p:cNvSpPr txBox="1"/>
            <p:nvPr/>
          </p:nvSpPr>
          <p:spPr>
            <a:xfrm>
              <a:off x="2930662" y="2192568"/>
              <a:ext cx="806285" cy="881447"/>
            </a:xfrm>
            <a:prstGeom prst="rect">
              <a:avLst/>
            </a:prstGeom>
            <a:noFill/>
            <a:ln>
              <a:noFill/>
            </a:ln>
          </p:spPr>
          <p:txBody>
            <a:bodyPr wrap="none" rtlCol="0">
              <a:spAutoFit/>
            </a:bodyPr>
            <a:lstStyle/>
            <a:p>
              <a:r>
                <a:rPr lang="zh-CN" altLang="en-US" sz="4000" dirty="0">
                  <a:solidFill>
                    <a:schemeClr val="bg1"/>
                  </a:solidFill>
                  <a:latin typeface="方正正准黑简体" panose="02000000000000000000" pitchFamily="2" charset="-122"/>
                  <a:ea typeface="方正正准黑简体" panose="02000000000000000000" pitchFamily="2" charset="-122"/>
                </a:rPr>
                <a:t>融资</a:t>
              </a:r>
              <a:endParaRPr lang="en-US" altLang="zh-CN" sz="4000" dirty="0">
                <a:solidFill>
                  <a:schemeClr val="bg1"/>
                </a:solidFill>
                <a:latin typeface="方正正准黑简体" panose="02000000000000000000" pitchFamily="2" charset="-122"/>
                <a:ea typeface="方正正准黑简体" panose="02000000000000000000" pitchFamily="2" charset="-122"/>
              </a:endParaRPr>
            </a:p>
            <a:p>
              <a:r>
                <a:rPr lang="zh-CN" altLang="en-US" sz="4000" dirty="0">
                  <a:solidFill>
                    <a:schemeClr val="bg1"/>
                  </a:solidFill>
                  <a:latin typeface="方正正准黑简体" panose="02000000000000000000" pitchFamily="2" charset="-122"/>
                  <a:ea typeface="方正正准黑简体" panose="02000000000000000000" pitchFamily="2" charset="-122"/>
                </a:rPr>
                <a:t>计划</a:t>
              </a:r>
            </a:p>
          </p:txBody>
        </p:sp>
      </p:grpSp>
      <p:grpSp>
        <p:nvGrpSpPr>
          <p:cNvPr id="7" name="组合 6"/>
          <p:cNvGrpSpPr/>
          <p:nvPr/>
        </p:nvGrpSpPr>
        <p:grpSpPr>
          <a:xfrm>
            <a:off x="2931454" y="1320646"/>
            <a:ext cx="784046" cy="784046"/>
            <a:chOff x="304800" y="673100"/>
            <a:chExt cx="4000500" cy="4000500"/>
          </a:xfrm>
          <a:effectLst>
            <a:outerShdw blurRad="444500" dist="254000" dir="8100000" algn="tr" rotWithShape="0">
              <a:prstClr val="black">
                <a:alpha val="50000"/>
              </a:prstClr>
            </a:outerShdw>
          </a:effectLst>
        </p:grpSpPr>
        <p:sp>
          <p:nvSpPr>
            <p:cNvPr id="8" name="同心圆 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 name="椭圆 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 name="组合 9"/>
          <p:cNvGrpSpPr/>
          <p:nvPr/>
        </p:nvGrpSpPr>
        <p:grpSpPr>
          <a:xfrm>
            <a:off x="3502954" y="2500809"/>
            <a:ext cx="784046" cy="784046"/>
            <a:chOff x="304800" y="673100"/>
            <a:chExt cx="4000500" cy="4000500"/>
          </a:xfrm>
          <a:effectLst>
            <a:outerShdw blurRad="444500" dist="254000" dir="8100000" algn="tr" rotWithShape="0">
              <a:prstClr val="black">
                <a:alpha val="50000"/>
              </a:prstClr>
            </a:outerShdw>
          </a:effectLst>
        </p:grpSpPr>
        <p:sp>
          <p:nvSpPr>
            <p:cNvPr id="11" name="同心圆 1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2" name="椭圆 1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 name="组合 12"/>
          <p:cNvGrpSpPr/>
          <p:nvPr/>
        </p:nvGrpSpPr>
        <p:grpSpPr>
          <a:xfrm>
            <a:off x="3110931" y="3720009"/>
            <a:ext cx="784046" cy="784046"/>
            <a:chOff x="304800" y="673100"/>
            <a:chExt cx="4000500" cy="4000500"/>
          </a:xfrm>
          <a:effectLst>
            <a:outerShdw blurRad="444500" dist="254000" dir="8100000" algn="tr" rotWithShape="0">
              <a:prstClr val="black">
                <a:alpha val="50000"/>
              </a:prstClr>
            </a:outerShdw>
          </a:effectLst>
        </p:grpSpPr>
        <p:sp>
          <p:nvSpPr>
            <p:cNvPr id="14" name="同心圆 1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5" name="椭圆 14"/>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TextBox 15"/>
          <p:cNvSpPr txBox="1"/>
          <p:nvPr/>
        </p:nvSpPr>
        <p:spPr>
          <a:xfrm>
            <a:off x="4922579" y="1487370"/>
            <a:ext cx="3017306" cy="384721"/>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ts val="1500"/>
              </a:lnSpc>
            </a:pPr>
            <a:r>
              <a:rPr lang="zh-CN" altLang="en-US" dirty="0">
                <a:solidFill>
                  <a:schemeClr val="tx1">
                    <a:lumMod val="75000"/>
                    <a:lumOff val="25000"/>
                  </a:schemeClr>
                </a:solidFill>
              </a:rPr>
              <a:t>点击输入简要文字内容，文字内容需概括精炼，不用多余的文字修饰，言简意赅的说明分项内容</a:t>
            </a:r>
            <a:r>
              <a:rPr lang="en-US" altLang="zh-CN" dirty="0">
                <a:solidFill>
                  <a:schemeClr val="tx1">
                    <a:lumMod val="75000"/>
                    <a:lumOff val="25000"/>
                  </a:schemeClr>
                </a:solidFill>
              </a:rPr>
              <a:t>……</a:t>
            </a:r>
          </a:p>
        </p:txBody>
      </p:sp>
      <p:sp>
        <p:nvSpPr>
          <p:cNvPr id="17" name="TextBox 16"/>
          <p:cNvSpPr txBox="1"/>
          <p:nvPr/>
        </p:nvSpPr>
        <p:spPr>
          <a:xfrm>
            <a:off x="4922579" y="2701064"/>
            <a:ext cx="3017306" cy="384721"/>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ts val="1500"/>
              </a:lnSpc>
            </a:pPr>
            <a:r>
              <a:rPr lang="zh-CN" altLang="en-US" dirty="0">
                <a:solidFill>
                  <a:schemeClr val="tx1">
                    <a:lumMod val="75000"/>
                    <a:lumOff val="25000"/>
                  </a:schemeClr>
                </a:solidFill>
              </a:rPr>
              <a:t>点击输入简要文字内容，文字内容需概括精炼，不用多余的文字修饰，言简意赅的说明分项内容</a:t>
            </a:r>
            <a:r>
              <a:rPr lang="en-US" altLang="zh-CN" dirty="0">
                <a:solidFill>
                  <a:schemeClr val="tx1">
                    <a:lumMod val="75000"/>
                    <a:lumOff val="25000"/>
                  </a:schemeClr>
                </a:solidFill>
              </a:rPr>
              <a:t>……</a:t>
            </a:r>
          </a:p>
        </p:txBody>
      </p:sp>
      <p:sp>
        <p:nvSpPr>
          <p:cNvPr id="18" name="TextBox 17"/>
          <p:cNvSpPr txBox="1"/>
          <p:nvPr/>
        </p:nvSpPr>
        <p:spPr>
          <a:xfrm>
            <a:off x="4922579" y="3913906"/>
            <a:ext cx="3017306" cy="384721"/>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ts val="1500"/>
              </a:lnSpc>
            </a:pPr>
            <a:r>
              <a:rPr lang="zh-CN" altLang="en-US" dirty="0">
                <a:solidFill>
                  <a:schemeClr val="tx1">
                    <a:lumMod val="75000"/>
                    <a:lumOff val="25000"/>
                  </a:schemeClr>
                </a:solidFill>
              </a:rPr>
              <a:t>点击输入简要文字内容，文字内容需概括精炼，不用多余的文字修饰，言简意赅的说明分项内容</a:t>
            </a:r>
            <a:r>
              <a:rPr lang="en-US" altLang="zh-CN" dirty="0">
                <a:solidFill>
                  <a:schemeClr val="tx1">
                    <a:lumMod val="75000"/>
                    <a:lumOff val="25000"/>
                  </a:schemeClr>
                </a:solidFill>
              </a:rPr>
              <a:t>……</a:t>
            </a:r>
          </a:p>
        </p:txBody>
      </p:sp>
      <p:grpSp>
        <p:nvGrpSpPr>
          <p:cNvPr id="22" name="Group 8"/>
          <p:cNvGrpSpPr>
            <a:grpSpLocks noChangeAspect="1"/>
          </p:cNvGrpSpPr>
          <p:nvPr/>
        </p:nvGrpSpPr>
        <p:grpSpPr bwMode="auto">
          <a:xfrm>
            <a:off x="3128043" y="1468970"/>
            <a:ext cx="416445" cy="456309"/>
            <a:chOff x="3437" y="2282"/>
            <a:chExt cx="679" cy="744"/>
          </a:xfrm>
          <a:solidFill>
            <a:srgbClr val="C00000"/>
          </a:solidFill>
        </p:grpSpPr>
        <p:sp>
          <p:nvSpPr>
            <p:cNvPr id="23" name="Freeform 9"/>
            <p:cNvSpPr/>
            <p:nvPr/>
          </p:nvSpPr>
          <p:spPr bwMode="auto">
            <a:xfrm>
              <a:off x="3595" y="2282"/>
              <a:ext cx="364" cy="379"/>
            </a:xfrm>
            <a:custGeom>
              <a:avLst/>
              <a:gdLst>
                <a:gd name="T0" fmla="*/ 50 w 152"/>
                <a:gd name="T1" fmla="*/ 147 h 159"/>
                <a:gd name="T2" fmla="*/ 39 w 152"/>
                <a:gd name="T3" fmla="*/ 147 h 159"/>
                <a:gd name="T4" fmla="*/ 76 w 152"/>
                <a:gd name="T5" fmla="*/ 159 h 159"/>
                <a:gd name="T6" fmla="*/ 114 w 152"/>
                <a:gd name="T7" fmla="*/ 147 h 159"/>
                <a:gd name="T8" fmla="*/ 103 w 152"/>
                <a:gd name="T9" fmla="*/ 147 h 159"/>
                <a:gd name="T10" fmla="*/ 152 w 152"/>
                <a:gd name="T11" fmla="*/ 76 h 159"/>
                <a:gd name="T12" fmla="*/ 76 w 152"/>
                <a:gd name="T13" fmla="*/ 0 h 159"/>
                <a:gd name="T14" fmla="*/ 0 w 152"/>
                <a:gd name="T15" fmla="*/ 76 h 159"/>
                <a:gd name="T16" fmla="*/ 50 w 152"/>
                <a:gd name="T17" fmla="*/ 147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159">
                  <a:moveTo>
                    <a:pt x="50" y="147"/>
                  </a:moveTo>
                  <a:cubicBezTo>
                    <a:pt x="39" y="147"/>
                    <a:pt x="39" y="147"/>
                    <a:pt x="39" y="147"/>
                  </a:cubicBezTo>
                  <a:cubicBezTo>
                    <a:pt x="39" y="152"/>
                    <a:pt x="53" y="159"/>
                    <a:pt x="76" y="159"/>
                  </a:cubicBezTo>
                  <a:cubicBezTo>
                    <a:pt x="99" y="159"/>
                    <a:pt x="113" y="152"/>
                    <a:pt x="114" y="147"/>
                  </a:cubicBezTo>
                  <a:cubicBezTo>
                    <a:pt x="103" y="147"/>
                    <a:pt x="103" y="147"/>
                    <a:pt x="103" y="147"/>
                  </a:cubicBezTo>
                  <a:cubicBezTo>
                    <a:pt x="131" y="136"/>
                    <a:pt x="152" y="108"/>
                    <a:pt x="152" y="76"/>
                  </a:cubicBezTo>
                  <a:cubicBezTo>
                    <a:pt x="152" y="34"/>
                    <a:pt x="118" y="0"/>
                    <a:pt x="76" y="0"/>
                  </a:cubicBezTo>
                  <a:cubicBezTo>
                    <a:pt x="34" y="0"/>
                    <a:pt x="0" y="34"/>
                    <a:pt x="0" y="76"/>
                  </a:cubicBezTo>
                  <a:cubicBezTo>
                    <a:pt x="0" y="108"/>
                    <a:pt x="21" y="136"/>
                    <a:pt x="50" y="1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4" name="Freeform 10"/>
            <p:cNvSpPr/>
            <p:nvPr/>
          </p:nvSpPr>
          <p:spPr bwMode="auto">
            <a:xfrm>
              <a:off x="3437" y="2633"/>
              <a:ext cx="679" cy="393"/>
            </a:xfrm>
            <a:custGeom>
              <a:avLst/>
              <a:gdLst>
                <a:gd name="T0" fmla="*/ 222 w 284"/>
                <a:gd name="T1" fmla="*/ 0 h 165"/>
                <a:gd name="T2" fmla="*/ 188 w 284"/>
                <a:gd name="T3" fmla="*/ 0 h 165"/>
                <a:gd name="T4" fmla="*/ 154 w 284"/>
                <a:gd name="T5" fmla="*/ 19 h 165"/>
                <a:gd name="T6" fmla="*/ 154 w 284"/>
                <a:gd name="T7" fmla="*/ 134 h 165"/>
                <a:gd name="T8" fmla="*/ 143 w 284"/>
                <a:gd name="T9" fmla="*/ 146 h 165"/>
                <a:gd name="T10" fmla="*/ 131 w 284"/>
                <a:gd name="T11" fmla="*/ 134 h 165"/>
                <a:gd name="T12" fmla="*/ 131 w 284"/>
                <a:gd name="T13" fmla="*/ 19 h 165"/>
                <a:gd name="T14" fmla="*/ 97 w 284"/>
                <a:gd name="T15" fmla="*/ 0 h 165"/>
                <a:gd name="T16" fmla="*/ 63 w 284"/>
                <a:gd name="T17" fmla="*/ 0 h 165"/>
                <a:gd name="T18" fmla="*/ 0 w 284"/>
                <a:gd name="T19" fmla="*/ 86 h 165"/>
                <a:gd name="T20" fmla="*/ 0 w 284"/>
                <a:gd name="T21" fmla="*/ 165 h 165"/>
                <a:gd name="T22" fmla="*/ 284 w 284"/>
                <a:gd name="T23" fmla="*/ 165 h 165"/>
                <a:gd name="T24" fmla="*/ 284 w 284"/>
                <a:gd name="T25" fmla="*/ 86 h 165"/>
                <a:gd name="T26" fmla="*/ 222 w 284"/>
                <a:gd name="T27"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4" h="165">
                  <a:moveTo>
                    <a:pt x="222" y="0"/>
                  </a:moveTo>
                  <a:cubicBezTo>
                    <a:pt x="188" y="0"/>
                    <a:pt x="188" y="0"/>
                    <a:pt x="188" y="0"/>
                  </a:cubicBezTo>
                  <a:cubicBezTo>
                    <a:pt x="188" y="10"/>
                    <a:pt x="172" y="17"/>
                    <a:pt x="154" y="19"/>
                  </a:cubicBezTo>
                  <a:cubicBezTo>
                    <a:pt x="154" y="134"/>
                    <a:pt x="154" y="134"/>
                    <a:pt x="154" y="134"/>
                  </a:cubicBezTo>
                  <a:cubicBezTo>
                    <a:pt x="154" y="140"/>
                    <a:pt x="149" y="146"/>
                    <a:pt x="143" y="146"/>
                  </a:cubicBezTo>
                  <a:cubicBezTo>
                    <a:pt x="136" y="146"/>
                    <a:pt x="131" y="140"/>
                    <a:pt x="131" y="134"/>
                  </a:cubicBezTo>
                  <a:cubicBezTo>
                    <a:pt x="131" y="19"/>
                    <a:pt x="131" y="19"/>
                    <a:pt x="131" y="19"/>
                  </a:cubicBezTo>
                  <a:cubicBezTo>
                    <a:pt x="113" y="17"/>
                    <a:pt x="97" y="11"/>
                    <a:pt x="97" y="0"/>
                  </a:cubicBezTo>
                  <a:cubicBezTo>
                    <a:pt x="63" y="0"/>
                    <a:pt x="63" y="0"/>
                    <a:pt x="63" y="0"/>
                  </a:cubicBezTo>
                  <a:cubicBezTo>
                    <a:pt x="28" y="0"/>
                    <a:pt x="0" y="39"/>
                    <a:pt x="0" y="86"/>
                  </a:cubicBezTo>
                  <a:cubicBezTo>
                    <a:pt x="0" y="165"/>
                    <a:pt x="0" y="165"/>
                    <a:pt x="0" y="165"/>
                  </a:cubicBezTo>
                  <a:cubicBezTo>
                    <a:pt x="284" y="165"/>
                    <a:pt x="284" y="165"/>
                    <a:pt x="284" y="165"/>
                  </a:cubicBezTo>
                  <a:cubicBezTo>
                    <a:pt x="284" y="86"/>
                    <a:pt x="284" y="86"/>
                    <a:pt x="284" y="86"/>
                  </a:cubicBezTo>
                  <a:cubicBezTo>
                    <a:pt x="284" y="39"/>
                    <a:pt x="256" y="0"/>
                    <a:pt x="22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25" name="Group 13"/>
          <p:cNvGrpSpPr>
            <a:grpSpLocks noChangeAspect="1"/>
          </p:cNvGrpSpPr>
          <p:nvPr/>
        </p:nvGrpSpPr>
        <p:grpSpPr bwMode="auto">
          <a:xfrm>
            <a:off x="3251201" y="3839991"/>
            <a:ext cx="537730" cy="544081"/>
            <a:chOff x="2426" y="2781"/>
            <a:chExt cx="593" cy="600"/>
          </a:xfrm>
          <a:solidFill>
            <a:srgbClr val="C00000"/>
          </a:solidFill>
        </p:grpSpPr>
        <p:sp>
          <p:nvSpPr>
            <p:cNvPr id="26" name="Freeform 14"/>
            <p:cNvSpPr/>
            <p:nvPr/>
          </p:nvSpPr>
          <p:spPr bwMode="auto">
            <a:xfrm>
              <a:off x="2442" y="2805"/>
              <a:ext cx="577" cy="576"/>
            </a:xfrm>
            <a:custGeom>
              <a:avLst/>
              <a:gdLst>
                <a:gd name="T0" fmla="*/ 0 w 241"/>
                <a:gd name="T1" fmla="*/ 115 h 241"/>
                <a:gd name="T2" fmla="*/ 0 w 241"/>
                <a:gd name="T3" fmla="*/ 121 h 241"/>
                <a:gd name="T4" fmla="*/ 121 w 241"/>
                <a:gd name="T5" fmla="*/ 241 h 241"/>
                <a:gd name="T6" fmla="*/ 241 w 241"/>
                <a:gd name="T7" fmla="*/ 121 h 241"/>
                <a:gd name="T8" fmla="*/ 121 w 241"/>
                <a:gd name="T9" fmla="*/ 0 h 241"/>
                <a:gd name="T10" fmla="*/ 121 w 241"/>
                <a:gd name="T11" fmla="*/ 115 h 241"/>
                <a:gd name="T12" fmla="*/ 0 w 241"/>
                <a:gd name="T13" fmla="*/ 115 h 241"/>
              </a:gdLst>
              <a:ahLst/>
              <a:cxnLst>
                <a:cxn ang="0">
                  <a:pos x="T0" y="T1"/>
                </a:cxn>
                <a:cxn ang="0">
                  <a:pos x="T2" y="T3"/>
                </a:cxn>
                <a:cxn ang="0">
                  <a:pos x="T4" y="T5"/>
                </a:cxn>
                <a:cxn ang="0">
                  <a:pos x="T6" y="T7"/>
                </a:cxn>
                <a:cxn ang="0">
                  <a:pos x="T8" y="T9"/>
                </a:cxn>
                <a:cxn ang="0">
                  <a:pos x="T10" y="T11"/>
                </a:cxn>
                <a:cxn ang="0">
                  <a:pos x="T12" y="T13"/>
                </a:cxn>
              </a:cxnLst>
              <a:rect l="0" t="0" r="r" b="b"/>
              <a:pathLst>
                <a:path w="241" h="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7" name="Freeform 15"/>
            <p:cNvSpPr>
              <a:spLocks noEditPoints="1"/>
            </p:cNvSpPr>
            <p:nvPr/>
          </p:nvSpPr>
          <p:spPr bwMode="auto">
            <a:xfrm>
              <a:off x="2426" y="2781"/>
              <a:ext cx="275" cy="273"/>
            </a:xfrm>
            <a:custGeom>
              <a:avLst/>
              <a:gdLst>
                <a:gd name="T0" fmla="*/ 0 w 115"/>
                <a:gd name="T1" fmla="*/ 114 h 114"/>
                <a:gd name="T2" fmla="*/ 115 w 115"/>
                <a:gd name="T3" fmla="*/ 114 h 114"/>
                <a:gd name="T4" fmla="*/ 115 w 115"/>
                <a:gd name="T5" fmla="*/ 0 h 114"/>
                <a:gd name="T6" fmla="*/ 0 w 115"/>
                <a:gd name="T7" fmla="*/ 114 h 114"/>
                <a:gd name="T8" fmla="*/ 15 w 115"/>
                <a:gd name="T9" fmla="*/ 104 h 114"/>
                <a:gd name="T10" fmla="*/ 104 w 115"/>
                <a:gd name="T11" fmla="*/ 14 h 114"/>
                <a:gd name="T12" fmla="*/ 104 w 115"/>
                <a:gd name="T13" fmla="*/ 104 h 114"/>
                <a:gd name="T14" fmla="*/ 15 w 115"/>
                <a:gd name="T15" fmla="*/ 104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4">
                  <a:moveTo>
                    <a:pt x="0" y="114"/>
                  </a:moveTo>
                  <a:cubicBezTo>
                    <a:pt x="115" y="114"/>
                    <a:pt x="115" y="114"/>
                    <a:pt x="115" y="114"/>
                  </a:cubicBezTo>
                  <a:cubicBezTo>
                    <a:pt x="115" y="0"/>
                    <a:pt x="115" y="0"/>
                    <a:pt x="115" y="0"/>
                  </a:cubicBezTo>
                  <a:cubicBezTo>
                    <a:pt x="51" y="0"/>
                    <a:pt x="0" y="51"/>
                    <a:pt x="0" y="114"/>
                  </a:cubicBezTo>
                  <a:close/>
                  <a:moveTo>
                    <a:pt x="15" y="104"/>
                  </a:moveTo>
                  <a:cubicBezTo>
                    <a:pt x="15" y="54"/>
                    <a:pt x="55" y="14"/>
                    <a:pt x="104" y="14"/>
                  </a:cubicBezTo>
                  <a:cubicBezTo>
                    <a:pt x="104" y="104"/>
                    <a:pt x="104" y="104"/>
                    <a:pt x="104" y="104"/>
                  </a:cubicBezTo>
                  <a:lnTo>
                    <a:pt x="15" y="10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28" name="Freeform 108"/>
          <p:cNvSpPr>
            <a:spLocks noEditPoints="1"/>
          </p:cNvSpPr>
          <p:nvPr/>
        </p:nvSpPr>
        <p:spPr bwMode="auto">
          <a:xfrm>
            <a:off x="3667669" y="2664706"/>
            <a:ext cx="454616" cy="456251"/>
          </a:xfrm>
          <a:custGeom>
            <a:avLst/>
            <a:gdLst>
              <a:gd name="T0" fmla="*/ 97 w 115"/>
              <a:gd name="T1" fmla="*/ 48 h 115"/>
              <a:gd name="T2" fmla="*/ 91 w 115"/>
              <a:gd name="T3" fmla="*/ 41 h 115"/>
              <a:gd name="T4" fmla="*/ 102 w 115"/>
              <a:gd name="T5" fmla="*/ 26 h 115"/>
              <a:gd name="T6" fmla="*/ 94 w 115"/>
              <a:gd name="T7" fmla="*/ 13 h 115"/>
              <a:gd name="T8" fmla="*/ 79 w 115"/>
              <a:gd name="T9" fmla="*/ 23 h 115"/>
              <a:gd name="T10" fmla="*/ 70 w 115"/>
              <a:gd name="T11" fmla="*/ 22 h 115"/>
              <a:gd name="T12" fmla="*/ 67 w 115"/>
              <a:gd name="T13" fmla="*/ 3 h 115"/>
              <a:gd name="T14" fmla="*/ 52 w 115"/>
              <a:gd name="T15" fmla="*/ 0 h 115"/>
              <a:gd name="T16" fmla="*/ 48 w 115"/>
              <a:gd name="T17" fmla="*/ 18 h 115"/>
              <a:gd name="T18" fmla="*/ 41 w 115"/>
              <a:gd name="T19" fmla="*/ 24 h 115"/>
              <a:gd name="T20" fmla="*/ 26 w 115"/>
              <a:gd name="T21" fmla="*/ 13 h 115"/>
              <a:gd name="T22" fmla="*/ 13 w 115"/>
              <a:gd name="T23" fmla="*/ 21 h 115"/>
              <a:gd name="T24" fmla="*/ 23 w 115"/>
              <a:gd name="T25" fmla="*/ 36 h 115"/>
              <a:gd name="T26" fmla="*/ 22 w 115"/>
              <a:gd name="T27" fmla="*/ 45 h 115"/>
              <a:gd name="T28" fmla="*/ 4 w 115"/>
              <a:gd name="T29" fmla="*/ 48 h 115"/>
              <a:gd name="T30" fmla="*/ 0 w 115"/>
              <a:gd name="T31" fmla="*/ 63 h 115"/>
              <a:gd name="T32" fmla="*/ 18 w 115"/>
              <a:gd name="T33" fmla="*/ 66 h 115"/>
              <a:gd name="T34" fmla="*/ 24 w 115"/>
              <a:gd name="T35" fmla="*/ 73 h 115"/>
              <a:gd name="T36" fmla="*/ 13 w 115"/>
              <a:gd name="T37" fmla="*/ 89 h 115"/>
              <a:gd name="T38" fmla="*/ 21 w 115"/>
              <a:gd name="T39" fmla="*/ 102 h 115"/>
              <a:gd name="T40" fmla="*/ 36 w 115"/>
              <a:gd name="T41" fmla="*/ 92 h 115"/>
              <a:gd name="T42" fmla="*/ 45 w 115"/>
              <a:gd name="T43" fmla="*/ 92 h 115"/>
              <a:gd name="T44" fmla="*/ 48 w 115"/>
              <a:gd name="T45" fmla="*/ 111 h 115"/>
              <a:gd name="T46" fmla="*/ 63 w 115"/>
              <a:gd name="T47" fmla="*/ 115 h 115"/>
              <a:gd name="T48" fmla="*/ 67 w 115"/>
              <a:gd name="T49" fmla="*/ 97 h 115"/>
              <a:gd name="T50" fmla="*/ 74 w 115"/>
              <a:gd name="T51" fmla="*/ 91 h 115"/>
              <a:gd name="T52" fmla="*/ 89 w 115"/>
              <a:gd name="T53" fmla="*/ 102 h 115"/>
              <a:gd name="T54" fmla="*/ 102 w 115"/>
              <a:gd name="T55" fmla="*/ 94 h 115"/>
              <a:gd name="T56" fmla="*/ 92 w 115"/>
              <a:gd name="T57" fmla="*/ 79 h 115"/>
              <a:gd name="T58" fmla="*/ 93 w 115"/>
              <a:gd name="T59" fmla="*/ 70 h 115"/>
              <a:gd name="T60" fmla="*/ 112 w 115"/>
              <a:gd name="T61" fmla="*/ 66 h 115"/>
              <a:gd name="T62" fmla="*/ 115 w 115"/>
              <a:gd name="T63" fmla="*/ 52 h 115"/>
              <a:gd name="T64" fmla="*/ 58 w 115"/>
              <a:gd name="T65" fmla="*/ 79 h 115"/>
              <a:gd name="T66" fmla="*/ 58 w 115"/>
              <a:gd name="T67" fmla="*/ 36 h 115"/>
              <a:gd name="T68" fmla="*/ 58 w 115"/>
              <a:gd name="T69" fmla="*/ 79 h 115"/>
              <a:gd name="T70" fmla="*/ 49 w 115"/>
              <a:gd name="T71" fmla="*/ 57 h 115"/>
              <a:gd name="T72" fmla="*/ 67 w 115"/>
              <a:gd name="T73" fmla="*/ 5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5" h="115">
                <a:moveTo>
                  <a:pt x="112" y="48"/>
                </a:moveTo>
                <a:cubicBezTo>
                  <a:pt x="97" y="48"/>
                  <a:pt x="97" y="48"/>
                  <a:pt x="97" y="48"/>
                </a:cubicBezTo>
                <a:cubicBezTo>
                  <a:pt x="95" y="48"/>
                  <a:pt x="93" y="47"/>
                  <a:pt x="93" y="45"/>
                </a:cubicBezTo>
                <a:cubicBezTo>
                  <a:pt x="91" y="41"/>
                  <a:pt x="91" y="41"/>
                  <a:pt x="91" y="41"/>
                </a:cubicBezTo>
                <a:cubicBezTo>
                  <a:pt x="90" y="40"/>
                  <a:pt x="91" y="37"/>
                  <a:pt x="92" y="36"/>
                </a:cubicBezTo>
                <a:cubicBezTo>
                  <a:pt x="102" y="26"/>
                  <a:pt x="102" y="26"/>
                  <a:pt x="102" y="26"/>
                </a:cubicBezTo>
                <a:cubicBezTo>
                  <a:pt x="104" y="24"/>
                  <a:pt x="104" y="22"/>
                  <a:pt x="102" y="21"/>
                </a:cubicBezTo>
                <a:cubicBezTo>
                  <a:pt x="94" y="13"/>
                  <a:pt x="94" y="13"/>
                  <a:pt x="94" y="13"/>
                </a:cubicBezTo>
                <a:cubicBezTo>
                  <a:pt x="93" y="11"/>
                  <a:pt x="91" y="11"/>
                  <a:pt x="89" y="13"/>
                </a:cubicBezTo>
                <a:cubicBezTo>
                  <a:pt x="79" y="23"/>
                  <a:pt x="79" y="23"/>
                  <a:pt x="79" y="23"/>
                </a:cubicBezTo>
                <a:cubicBezTo>
                  <a:pt x="78" y="24"/>
                  <a:pt x="75" y="25"/>
                  <a:pt x="74" y="24"/>
                </a:cubicBezTo>
                <a:cubicBezTo>
                  <a:pt x="70" y="22"/>
                  <a:pt x="70" y="22"/>
                  <a:pt x="70" y="22"/>
                </a:cubicBezTo>
                <a:cubicBezTo>
                  <a:pt x="68" y="22"/>
                  <a:pt x="67" y="20"/>
                  <a:pt x="67" y="18"/>
                </a:cubicBezTo>
                <a:cubicBezTo>
                  <a:pt x="67" y="3"/>
                  <a:pt x="67" y="3"/>
                  <a:pt x="67" y="3"/>
                </a:cubicBezTo>
                <a:cubicBezTo>
                  <a:pt x="67" y="1"/>
                  <a:pt x="65" y="0"/>
                  <a:pt x="63" y="0"/>
                </a:cubicBezTo>
                <a:cubicBezTo>
                  <a:pt x="52" y="0"/>
                  <a:pt x="52" y="0"/>
                  <a:pt x="52" y="0"/>
                </a:cubicBezTo>
                <a:cubicBezTo>
                  <a:pt x="50" y="0"/>
                  <a:pt x="48" y="1"/>
                  <a:pt x="48" y="3"/>
                </a:cubicBezTo>
                <a:cubicBezTo>
                  <a:pt x="48" y="18"/>
                  <a:pt x="48" y="18"/>
                  <a:pt x="48" y="18"/>
                </a:cubicBezTo>
                <a:cubicBezTo>
                  <a:pt x="48" y="20"/>
                  <a:pt x="47" y="22"/>
                  <a:pt x="45" y="22"/>
                </a:cubicBezTo>
                <a:cubicBezTo>
                  <a:pt x="41" y="24"/>
                  <a:pt x="41" y="24"/>
                  <a:pt x="41" y="24"/>
                </a:cubicBezTo>
                <a:cubicBezTo>
                  <a:pt x="40" y="25"/>
                  <a:pt x="37" y="24"/>
                  <a:pt x="36" y="23"/>
                </a:cubicBezTo>
                <a:cubicBezTo>
                  <a:pt x="26" y="13"/>
                  <a:pt x="26" y="13"/>
                  <a:pt x="26" y="13"/>
                </a:cubicBezTo>
                <a:cubicBezTo>
                  <a:pt x="25" y="11"/>
                  <a:pt x="22" y="11"/>
                  <a:pt x="21" y="13"/>
                </a:cubicBezTo>
                <a:cubicBezTo>
                  <a:pt x="13" y="21"/>
                  <a:pt x="13" y="21"/>
                  <a:pt x="13" y="21"/>
                </a:cubicBezTo>
                <a:cubicBezTo>
                  <a:pt x="12" y="22"/>
                  <a:pt x="12" y="24"/>
                  <a:pt x="13" y="26"/>
                </a:cubicBezTo>
                <a:cubicBezTo>
                  <a:pt x="23" y="36"/>
                  <a:pt x="23" y="36"/>
                  <a:pt x="23" y="36"/>
                </a:cubicBezTo>
                <a:cubicBezTo>
                  <a:pt x="24" y="37"/>
                  <a:pt x="25" y="40"/>
                  <a:pt x="24" y="41"/>
                </a:cubicBezTo>
                <a:cubicBezTo>
                  <a:pt x="22" y="45"/>
                  <a:pt x="22" y="45"/>
                  <a:pt x="22" y="45"/>
                </a:cubicBezTo>
                <a:cubicBezTo>
                  <a:pt x="22" y="47"/>
                  <a:pt x="20" y="48"/>
                  <a:pt x="18" y="48"/>
                </a:cubicBezTo>
                <a:cubicBezTo>
                  <a:pt x="4" y="48"/>
                  <a:pt x="4" y="48"/>
                  <a:pt x="4" y="48"/>
                </a:cubicBezTo>
                <a:cubicBezTo>
                  <a:pt x="2" y="48"/>
                  <a:pt x="0" y="50"/>
                  <a:pt x="0" y="52"/>
                </a:cubicBezTo>
                <a:cubicBezTo>
                  <a:pt x="0" y="63"/>
                  <a:pt x="0" y="63"/>
                  <a:pt x="0" y="63"/>
                </a:cubicBezTo>
                <a:cubicBezTo>
                  <a:pt x="0" y="65"/>
                  <a:pt x="2" y="66"/>
                  <a:pt x="4" y="66"/>
                </a:cubicBezTo>
                <a:cubicBezTo>
                  <a:pt x="18" y="66"/>
                  <a:pt x="18" y="66"/>
                  <a:pt x="18" y="66"/>
                </a:cubicBezTo>
                <a:cubicBezTo>
                  <a:pt x="20" y="66"/>
                  <a:pt x="22" y="68"/>
                  <a:pt x="22" y="70"/>
                </a:cubicBezTo>
                <a:cubicBezTo>
                  <a:pt x="24" y="73"/>
                  <a:pt x="24" y="73"/>
                  <a:pt x="24" y="73"/>
                </a:cubicBezTo>
                <a:cubicBezTo>
                  <a:pt x="25" y="75"/>
                  <a:pt x="24" y="78"/>
                  <a:pt x="23" y="79"/>
                </a:cubicBezTo>
                <a:cubicBezTo>
                  <a:pt x="13" y="89"/>
                  <a:pt x="13" y="89"/>
                  <a:pt x="13" y="89"/>
                </a:cubicBezTo>
                <a:cubicBezTo>
                  <a:pt x="12" y="90"/>
                  <a:pt x="12" y="93"/>
                  <a:pt x="13" y="94"/>
                </a:cubicBezTo>
                <a:cubicBezTo>
                  <a:pt x="21" y="102"/>
                  <a:pt x="21" y="102"/>
                  <a:pt x="21" y="102"/>
                </a:cubicBezTo>
                <a:cubicBezTo>
                  <a:pt x="22" y="103"/>
                  <a:pt x="25" y="103"/>
                  <a:pt x="26" y="102"/>
                </a:cubicBezTo>
                <a:cubicBezTo>
                  <a:pt x="36" y="92"/>
                  <a:pt x="36" y="92"/>
                  <a:pt x="36" y="92"/>
                </a:cubicBezTo>
                <a:cubicBezTo>
                  <a:pt x="37" y="90"/>
                  <a:pt x="40" y="90"/>
                  <a:pt x="41" y="91"/>
                </a:cubicBezTo>
                <a:cubicBezTo>
                  <a:pt x="45" y="92"/>
                  <a:pt x="45" y="92"/>
                  <a:pt x="45" y="92"/>
                </a:cubicBezTo>
                <a:cubicBezTo>
                  <a:pt x="47" y="93"/>
                  <a:pt x="48" y="95"/>
                  <a:pt x="48" y="97"/>
                </a:cubicBezTo>
                <a:cubicBezTo>
                  <a:pt x="48" y="111"/>
                  <a:pt x="48" y="111"/>
                  <a:pt x="48" y="111"/>
                </a:cubicBezTo>
                <a:cubicBezTo>
                  <a:pt x="48" y="113"/>
                  <a:pt x="50" y="115"/>
                  <a:pt x="52" y="115"/>
                </a:cubicBezTo>
                <a:cubicBezTo>
                  <a:pt x="63" y="115"/>
                  <a:pt x="63" y="115"/>
                  <a:pt x="63" y="115"/>
                </a:cubicBezTo>
                <a:cubicBezTo>
                  <a:pt x="65" y="115"/>
                  <a:pt x="67" y="113"/>
                  <a:pt x="67" y="111"/>
                </a:cubicBezTo>
                <a:cubicBezTo>
                  <a:pt x="67" y="97"/>
                  <a:pt x="67" y="97"/>
                  <a:pt x="67" y="97"/>
                </a:cubicBezTo>
                <a:cubicBezTo>
                  <a:pt x="67" y="95"/>
                  <a:pt x="68" y="93"/>
                  <a:pt x="70" y="92"/>
                </a:cubicBezTo>
                <a:cubicBezTo>
                  <a:pt x="74" y="91"/>
                  <a:pt x="74" y="91"/>
                  <a:pt x="74" y="91"/>
                </a:cubicBezTo>
                <a:cubicBezTo>
                  <a:pt x="75" y="90"/>
                  <a:pt x="78" y="90"/>
                  <a:pt x="79" y="92"/>
                </a:cubicBezTo>
                <a:cubicBezTo>
                  <a:pt x="89" y="102"/>
                  <a:pt x="89" y="102"/>
                  <a:pt x="89" y="102"/>
                </a:cubicBezTo>
                <a:cubicBezTo>
                  <a:pt x="91" y="103"/>
                  <a:pt x="93" y="103"/>
                  <a:pt x="94" y="102"/>
                </a:cubicBezTo>
                <a:cubicBezTo>
                  <a:pt x="102" y="94"/>
                  <a:pt x="102" y="94"/>
                  <a:pt x="102" y="94"/>
                </a:cubicBezTo>
                <a:cubicBezTo>
                  <a:pt x="104" y="93"/>
                  <a:pt x="104" y="90"/>
                  <a:pt x="102" y="89"/>
                </a:cubicBezTo>
                <a:cubicBezTo>
                  <a:pt x="92" y="79"/>
                  <a:pt x="92" y="79"/>
                  <a:pt x="92" y="79"/>
                </a:cubicBezTo>
                <a:cubicBezTo>
                  <a:pt x="91" y="78"/>
                  <a:pt x="90" y="75"/>
                  <a:pt x="91" y="73"/>
                </a:cubicBezTo>
                <a:cubicBezTo>
                  <a:pt x="93" y="70"/>
                  <a:pt x="93" y="70"/>
                  <a:pt x="93" y="70"/>
                </a:cubicBezTo>
                <a:cubicBezTo>
                  <a:pt x="93" y="68"/>
                  <a:pt x="95" y="66"/>
                  <a:pt x="97" y="66"/>
                </a:cubicBezTo>
                <a:cubicBezTo>
                  <a:pt x="112" y="66"/>
                  <a:pt x="112" y="66"/>
                  <a:pt x="112" y="66"/>
                </a:cubicBezTo>
                <a:cubicBezTo>
                  <a:pt x="113" y="66"/>
                  <a:pt x="115" y="65"/>
                  <a:pt x="115" y="63"/>
                </a:cubicBezTo>
                <a:cubicBezTo>
                  <a:pt x="115" y="52"/>
                  <a:pt x="115" y="52"/>
                  <a:pt x="115" y="52"/>
                </a:cubicBezTo>
                <a:cubicBezTo>
                  <a:pt x="115" y="50"/>
                  <a:pt x="113" y="48"/>
                  <a:pt x="112" y="48"/>
                </a:cubicBezTo>
                <a:close/>
                <a:moveTo>
                  <a:pt x="58" y="79"/>
                </a:moveTo>
                <a:cubicBezTo>
                  <a:pt x="46" y="79"/>
                  <a:pt x="36" y="69"/>
                  <a:pt x="36" y="57"/>
                </a:cubicBezTo>
                <a:cubicBezTo>
                  <a:pt x="36" y="46"/>
                  <a:pt x="46" y="36"/>
                  <a:pt x="58" y="36"/>
                </a:cubicBezTo>
                <a:cubicBezTo>
                  <a:pt x="69" y="36"/>
                  <a:pt x="79" y="46"/>
                  <a:pt x="79" y="57"/>
                </a:cubicBezTo>
                <a:cubicBezTo>
                  <a:pt x="79" y="69"/>
                  <a:pt x="69" y="79"/>
                  <a:pt x="58" y="79"/>
                </a:cubicBezTo>
                <a:close/>
                <a:moveTo>
                  <a:pt x="58" y="48"/>
                </a:moveTo>
                <a:cubicBezTo>
                  <a:pt x="53" y="48"/>
                  <a:pt x="49" y="52"/>
                  <a:pt x="49" y="57"/>
                </a:cubicBezTo>
                <a:cubicBezTo>
                  <a:pt x="49" y="62"/>
                  <a:pt x="53" y="66"/>
                  <a:pt x="58" y="66"/>
                </a:cubicBezTo>
                <a:cubicBezTo>
                  <a:pt x="63" y="66"/>
                  <a:pt x="67" y="62"/>
                  <a:pt x="67" y="57"/>
                </a:cubicBezTo>
                <a:cubicBezTo>
                  <a:pt x="67" y="52"/>
                  <a:pt x="63" y="48"/>
                  <a:pt x="58" y="48"/>
                </a:cubicBezTo>
                <a:close/>
              </a:path>
            </a:pathLst>
          </a:custGeom>
          <a:solidFill>
            <a:srgbClr val="C00000"/>
          </a:solidFill>
          <a:ln>
            <a:noFill/>
          </a:ln>
        </p:spPr>
        <p:txBody>
          <a:bodyPr vert="horz" wrap="square" lIns="68580" tIns="34290" rIns="68580" bIns="34290" numCol="1" anchor="t" anchorCtr="0" compatLnSpc="1"/>
          <a:lstStyle/>
          <a:p>
            <a:endParaRPr lang="zh-CN" altLang="en-US">
              <a:solidFill>
                <a:prstClr val="black"/>
              </a:solidFill>
            </a:endParaRPr>
          </a:p>
        </p:txBody>
      </p:sp>
      <p:cxnSp>
        <p:nvCxnSpPr>
          <p:cNvPr id="29" name="直接连接符 28"/>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0" name="椭圆 29"/>
          <p:cNvSpPr/>
          <p:nvPr/>
        </p:nvSpPr>
        <p:spPr>
          <a:xfrm>
            <a:off x="646880" y="242192"/>
            <a:ext cx="274777" cy="27477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TextBox 30"/>
          <p:cNvSpPr txBox="1"/>
          <p:nvPr/>
        </p:nvSpPr>
        <p:spPr>
          <a:xfrm>
            <a:off x="908957" y="206330"/>
            <a:ext cx="1364476" cy="400110"/>
          </a:xfrm>
          <a:prstGeom prst="rect">
            <a:avLst/>
          </a:prstGeom>
          <a:noFill/>
        </p:spPr>
        <p:txBody>
          <a:bodyPr wrap="none" rtlCol="0">
            <a:spAutoFit/>
          </a:bodyPr>
          <a:lstStyle/>
          <a:p>
            <a:r>
              <a:rPr lang="zh-CN" altLang="en-US" sz="2000" spc="300" dirty="0">
                <a:latin typeface="方正兰亭细黑_GBK" panose="02000000000000000000" pitchFamily="2" charset="-122"/>
                <a:ea typeface="方正兰亭细黑_GBK" panose="02000000000000000000" pitchFamily="2" charset="-122"/>
              </a:rPr>
              <a:t>资金缺口</a:t>
            </a:r>
          </a:p>
        </p:txBody>
      </p:sp>
      <p:cxnSp>
        <p:nvCxnSpPr>
          <p:cNvPr id="33" name="直接连接符 32"/>
          <p:cNvCxnSpPr/>
          <p:nvPr/>
        </p:nvCxnSpPr>
        <p:spPr>
          <a:xfrm>
            <a:off x="2195736" y="275284"/>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矩形 33"/>
          <p:cNvSpPr/>
          <p:nvPr/>
        </p:nvSpPr>
        <p:spPr>
          <a:xfrm>
            <a:off x="0" y="4949825"/>
            <a:ext cx="9144000" cy="2159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TextBox 34"/>
          <p:cNvSpPr txBox="1"/>
          <p:nvPr/>
        </p:nvSpPr>
        <p:spPr>
          <a:xfrm>
            <a:off x="5329894" y="1068860"/>
            <a:ext cx="1954381" cy="400110"/>
          </a:xfrm>
          <a:prstGeom prst="rect">
            <a:avLst/>
          </a:prstGeom>
          <a:noFill/>
        </p:spPr>
        <p:txBody>
          <a:bodyPr wrap="none" rtlCol="0">
            <a:spAutoFit/>
          </a:bodyPr>
          <a:lstStyle/>
          <a:p>
            <a:r>
              <a:rPr lang="zh-CN" altLang="en-US" sz="2000" spc="300" dirty="0">
                <a:latin typeface="方正兰亭细黑_GBK" panose="02000000000000000000" pitchFamily="2" charset="-122"/>
                <a:ea typeface="方正兰亭细黑_GBK" panose="02000000000000000000" pitchFamily="2" charset="-122"/>
              </a:rPr>
              <a:t>输入你的标题</a:t>
            </a:r>
          </a:p>
        </p:txBody>
      </p:sp>
      <p:sp>
        <p:nvSpPr>
          <p:cNvPr id="36" name="TextBox 35"/>
          <p:cNvSpPr txBox="1"/>
          <p:nvPr/>
        </p:nvSpPr>
        <p:spPr>
          <a:xfrm>
            <a:off x="5329894" y="2288889"/>
            <a:ext cx="1954381" cy="400110"/>
          </a:xfrm>
          <a:prstGeom prst="rect">
            <a:avLst/>
          </a:prstGeom>
          <a:noFill/>
        </p:spPr>
        <p:txBody>
          <a:bodyPr wrap="none" rtlCol="0">
            <a:spAutoFit/>
          </a:bodyPr>
          <a:lstStyle/>
          <a:p>
            <a:r>
              <a:rPr lang="zh-CN" altLang="en-US" sz="2000" spc="300" dirty="0">
                <a:latin typeface="方正兰亭细黑_GBK" panose="02000000000000000000" pitchFamily="2" charset="-122"/>
                <a:ea typeface="方正兰亭细黑_GBK" panose="02000000000000000000" pitchFamily="2" charset="-122"/>
              </a:rPr>
              <a:t>输入你的标题</a:t>
            </a:r>
          </a:p>
        </p:txBody>
      </p:sp>
      <p:sp>
        <p:nvSpPr>
          <p:cNvPr id="37" name="TextBox 36"/>
          <p:cNvSpPr txBox="1"/>
          <p:nvPr/>
        </p:nvSpPr>
        <p:spPr>
          <a:xfrm>
            <a:off x="5329893" y="3506556"/>
            <a:ext cx="1954381" cy="400110"/>
          </a:xfrm>
          <a:prstGeom prst="rect">
            <a:avLst/>
          </a:prstGeom>
          <a:noFill/>
        </p:spPr>
        <p:txBody>
          <a:bodyPr wrap="none" rtlCol="0">
            <a:spAutoFit/>
          </a:bodyPr>
          <a:lstStyle/>
          <a:p>
            <a:r>
              <a:rPr lang="zh-CN" altLang="en-US" sz="2000" spc="300" dirty="0">
                <a:latin typeface="方正兰亭细黑_GBK" panose="02000000000000000000" pitchFamily="2" charset="-122"/>
                <a:ea typeface="方正兰亭细黑_GBK" panose="02000000000000000000" pitchFamily="2" charset="-122"/>
              </a:rPr>
              <a:t>输入你的标题</a:t>
            </a:r>
          </a:p>
        </p:txBody>
      </p:sp>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300"/>
                                        <p:tgtEl>
                                          <p:spTgt spid="29"/>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down)">
                                      <p:cBhvr>
                                        <p:cTn id="11" dur="300"/>
                                        <p:tgtEl>
                                          <p:spTgt spid="30"/>
                                        </p:tgtEl>
                                      </p:cBhvr>
                                    </p:animEffect>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p:tgtEl>
                                          <p:spTgt spid="31"/>
                                        </p:tgtEl>
                                        <p:attrNameLst>
                                          <p:attrName>ppt_x</p:attrName>
                                        </p:attrNameLst>
                                      </p:cBhvr>
                                      <p:tavLst>
                                        <p:tav tm="0">
                                          <p:val>
                                            <p:strVal val="#ppt_x-#ppt_w*1.125000"/>
                                          </p:val>
                                        </p:tav>
                                        <p:tav tm="100000">
                                          <p:val>
                                            <p:strVal val="#ppt_x"/>
                                          </p:val>
                                        </p:tav>
                                      </p:tavLst>
                                    </p:anim>
                                    <p:animEffect transition="in" filter="wipe(right)">
                                      <p:cBhvr>
                                        <p:cTn id="16" dur="500"/>
                                        <p:tgtEl>
                                          <p:spTgt spid="31"/>
                                        </p:tgtEl>
                                      </p:cBhvr>
                                    </p:animEffect>
                                  </p:childTnLst>
                                </p:cTn>
                              </p:par>
                              <p:par>
                                <p:cTn id="17" presetID="12" presetClass="entr" presetSubtype="8" fill="hold"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500"/>
                                        <p:tgtEl>
                                          <p:spTgt spid="33"/>
                                        </p:tgtEl>
                                        <p:attrNameLst>
                                          <p:attrName>ppt_x</p:attrName>
                                        </p:attrNameLst>
                                      </p:cBhvr>
                                      <p:tavLst>
                                        <p:tav tm="0">
                                          <p:val>
                                            <p:strVal val="#ppt_x-#ppt_w*1.125000"/>
                                          </p:val>
                                        </p:tav>
                                        <p:tav tm="100000">
                                          <p:val>
                                            <p:strVal val="#ppt_x"/>
                                          </p:val>
                                        </p:tav>
                                      </p:tavLst>
                                    </p:anim>
                                    <p:animEffect transition="in" filter="wipe(right)">
                                      <p:cBhvr>
                                        <p:cTn id="20" dur="500"/>
                                        <p:tgtEl>
                                          <p:spTgt spid="33"/>
                                        </p:tgtEl>
                                      </p:cBhvr>
                                    </p:animEffect>
                                  </p:childTnLst>
                                </p:cTn>
                              </p:par>
                            </p:childTnLst>
                          </p:cTn>
                        </p:par>
                        <p:par>
                          <p:cTn id="21" fill="hold">
                            <p:stCondLst>
                              <p:cond delay="1500"/>
                            </p:stCondLst>
                            <p:childTnLst>
                              <p:par>
                                <p:cTn id="22" presetID="12" presetClass="entr" presetSubtype="2"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p:tgtEl>
                                          <p:spTgt spid="4"/>
                                        </p:tgtEl>
                                        <p:attrNameLst>
                                          <p:attrName>ppt_x</p:attrName>
                                        </p:attrNameLst>
                                      </p:cBhvr>
                                      <p:tavLst>
                                        <p:tav tm="0">
                                          <p:val>
                                            <p:strVal val="#ppt_x+#ppt_w*1.125000"/>
                                          </p:val>
                                        </p:tav>
                                        <p:tav tm="100000">
                                          <p:val>
                                            <p:strVal val="#ppt_x"/>
                                          </p:val>
                                        </p:tav>
                                      </p:tavLst>
                                    </p:anim>
                                    <p:animEffect transition="in" filter="wipe(left)">
                                      <p:cBhvr>
                                        <p:cTn id="25" dur="500"/>
                                        <p:tgtEl>
                                          <p:spTgt spid="4"/>
                                        </p:tgtEl>
                                      </p:cBhvr>
                                    </p:animEffect>
                                  </p:childTnLst>
                                </p:cTn>
                              </p:par>
                              <p:par>
                                <p:cTn id="26" presetID="53" presetClass="entr" presetSubtype="16" fill="hold" nodeType="withEffect">
                                  <p:stCondLst>
                                    <p:cond delay="40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childTnLst>
                          </p:cTn>
                        </p:par>
                        <p:par>
                          <p:cTn id="31" fill="hold">
                            <p:stCondLst>
                              <p:cond delay="2000"/>
                            </p:stCondLst>
                            <p:childTnLst>
                              <p:par>
                                <p:cTn id="32" presetID="53" presetClass="entr" presetSubtype="16"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p:cTn id="34" dur="500" fill="hold"/>
                                        <p:tgtEl>
                                          <p:spTgt spid="10"/>
                                        </p:tgtEl>
                                        <p:attrNameLst>
                                          <p:attrName>ppt_w</p:attrName>
                                        </p:attrNameLst>
                                      </p:cBhvr>
                                      <p:tavLst>
                                        <p:tav tm="0">
                                          <p:val>
                                            <p:fltVal val="0"/>
                                          </p:val>
                                        </p:tav>
                                        <p:tav tm="100000">
                                          <p:val>
                                            <p:strVal val="#ppt_w"/>
                                          </p:val>
                                        </p:tav>
                                      </p:tavLst>
                                    </p:anim>
                                    <p:anim calcmode="lin" valueType="num">
                                      <p:cBhvr>
                                        <p:cTn id="35" dur="500" fill="hold"/>
                                        <p:tgtEl>
                                          <p:spTgt spid="10"/>
                                        </p:tgtEl>
                                        <p:attrNameLst>
                                          <p:attrName>ppt_h</p:attrName>
                                        </p:attrNameLst>
                                      </p:cBhvr>
                                      <p:tavLst>
                                        <p:tav tm="0">
                                          <p:val>
                                            <p:fltVal val="0"/>
                                          </p:val>
                                        </p:tav>
                                        <p:tav tm="100000">
                                          <p:val>
                                            <p:strVal val="#ppt_h"/>
                                          </p:val>
                                        </p:tav>
                                      </p:tavLst>
                                    </p:anim>
                                    <p:animEffect transition="in" filter="fade">
                                      <p:cBhvr>
                                        <p:cTn id="36" dur="500"/>
                                        <p:tgtEl>
                                          <p:spTgt spid="10"/>
                                        </p:tgtEl>
                                      </p:cBhvr>
                                    </p:animEffect>
                                  </p:childTnLst>
                                </p:cTn>
                              </p:par>
                              <p:par>
                                <p:cTn id="37" presetID="53" presetClass="entr" presetSubtype="16" fill="hold" nodeType="withEffect">
                                  <p:stCondLst>
                                    <p:cond delay="40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2500"/>
                            </p:stCondLst>
                            <p:childTnLst>
                              <p:par>
                                <p:cTn id="43" presetID="10" presetClass="entr" presetSubtype="0" fill="hold" nodeType="after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fade">
                                      <p:cBhvr>
                                        <p:cTn id="45" dur="500"/>
                                        <p:tgtEl>
                                          <p:spTgt spid="22"/>
                                        </p:tgtEl>
                                      </p:cBhvr>
                                    </p:animEffect>
                                  </p:childTnLst>
                                </p:cTn>
                              </p:par>
                              <p:par>
                                <p:cTn id="46" presetID="10" presetClass="entr" presetSubtype="0" fill="hold" nodeType="withEffect">
                                  <p:stCondLst>
                                    <p:cond delay="200"/>
                                  </p:stCondLst>
                                  <p:childTnLst>
                                    <p:set>
                                      <p:cBhvr>
                                        <p:cTn id="47" dur="1" fill="hold">
                                          <p:stCondLst>
                                            <p:cond delay="0"/>
                                          </p:stCondLst>
                                        </p:cTn>
                                        <p:tgtEl>
                                          <p:spTgt spid="25"/>
                                        </p:tgtEl>
                                        <p:attrNameLst>
                                          <p:attrName>style.visibility</p:attrName>
                                        </p:attrNameLst>
                                      </p:cBhvr>
                                      <p:to>
                                        <p:strVal val="visible"/>
                                      </p:to>
                                    </p:set>
                                    <p:animEffect transition="in" filter="fade">
                                      <p:cBhvr>
                                        <p:cTn id="48" dur="500"/>
                                        <p:tgtEl>
                                          <p:spTgt spid="25"/>
                                        </p:tgtEl>
                                      </p:cBhvr>
                                    </p:animEffect>
                                  </p:childTnLst>
                                </p:cTn>
                              </p:par>
                              <p:par>
                                <p:cTn id="49" presetID="10" presetClass="entr" presetSubtype="0" fill="hold" grpId="0" nodeType="withEffect">
                                  <p:stCondLst>
                                    <p:cond delay="400"/>
                                  </p:stCondLst>
                                  <p:childTnLst>
                                    <p:set>
                                      <p:cBhvr>
                                        <p:cTn id="50" dur="1" fill="hold">
                                          <p:stCondLst>
                                            <p:cond delay="0"/>
                                          </p:stCondLst>
                                        </p:cTn>
                                        <p:tgtEl>
                                          <p:spTgt spid="28"/>
                                        </p:tgtEl>
                                        <p:attrNameLst>
                                          <p:attrName>style.visibility</p:attrName>
                                        </p:attrNameLst>
                                      </p:cBhvr>
                                      <p:to>
                                        <p:strVal val="visible"/>
                                      </p:to>
                                    </p:set>
                                    <p:animEffect transition="in" filter="fade">
                                      <p:cBhvr>
                                        <p:cTn id="51" dur="500"/>
                                        <p:tgtEl>
                                          <p:spTgt spid="28"/>
                                        </p:tgtEl>
                                      </p:cBhvr>
                                    </p:animEffect>
                                  </p:childTnLst>
                                </p:cTn>
                              </p:par>
                            </p:childTnLst>
                          </p:cTn>
                        </p:par>
                        <p:par>
                          <p:cTn id="52" fill="hold">
                            <p:stCondLst>
                              <p:cond delay="3000"/>
                            </p:stCondLst>
                            <p:childTnLst>
                              <p:par>
                                <p:cTn id="53" presetID="22" presetClass="entr" presetSubtype="8"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left)">
                                      <p:cBhvr>
                                        <p:cTn id="55" dur="500"/>
                                        <p:tgtEl>
                                          <p:spTgt spid="19"/>
                                        </p:tgtEl>
                                      </p:cBhvr>
                                    </p:animEffect>
                                  </p:childTnLst>
                                </p:cTn>
                              </p:par>
                            </p:childTnLst>
                          </p:cTn>
                        </p:par>
                        <p:par>
                          <p:cTn id="56" fill="hold">
                            <p:stCondLst>
                              <p:cond delay="3500"/>
                            </p:stCondLst>
                            <p:childTnLst>
                              <p:par>
                                <p:cTn id="57" presetID="22" presetClass="entr" presetSubtype="2"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wipe(right)">
                                      <p:cBhvr>
                                        <p:cTn id="59" dur="500"/>
                                        <p:tgtEl>
                                          <p:spTgt spid="16"/>
                                        </p:tgtEl>
                                      </p:cBhvr>
                                    </p:animEffect>
                                  </p:childTnLst>
                                </p:cTn>
                              </p:par>
                            </p:childTnLst>
                          </p:cTn>
                        </p:par>
                        <p:par>
                          <p:cTn id="60" fill="hold">
                            <p:stCondLst>
                              <p:cond delay="4000"/>
                            </p:stCondLst>
                            <p:childTnLst>
                              <p:par>
                                <p:cTn id="61" presetID="22" presetClass="entr" presetSubtype="8" fill="hold" nodeType="after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wipe(left)">
                                      <p:cBhvr>
                                        <p:cTn id="63" dur="500"/>
                                        <p:tgtEl>
                                          <p:spTgt spid="20"/>
                                        </p:tgtEl>
                                      </p:cBhvr>
                                    </p:animEffect>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wipe(left)">
                                      <p:cBhvr>
                                        <p:cTn id="67" dur="500"/>
                                        <p:tgtEl>
                                          <p:spTgt spid="17"/>
                                        </p:tgtEl>
                                      </p:cBhvr>
                                    </p:animEffect>
                                  </p:childTnLst>
                                </p:cTn>
                              </p:par>
                            </p:childTnLst>
                          </p:cTn>
                        </p:par>
                        <p:par>
                          <p:cTn id="68" fill="hold">
                            <p:stCondLst>
                              <p:cond delay="5000"/>
                            </p:stCondLst>
                            <p:childTnLst>
                              <p:par>
                                <p:cTn id="69" presetID="22" presetClass="entr" presetSubtype="8"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wipe(left)">
                                      <p:cBhvr>
                                        <p:cTn id="71" dur="500"/>
                                        <p:tgtEl>
                                          <p:spTgt spid="21"/>
                                        </p:tgtEl>
                                      </p:cBhvr>
                                    </p:animEffect>
                                  </p:childTnLst>
                                </p:cTn>
                              </p:par>
                            </p:childTnLst>
                          </p:cTn>
                        </p:par>
                        <p:par>
                          <p:cTn id="72" fill="hold">
                            <p:stCondLst>
                              <p:cond delay="5500"/>
                            </p:stCondLst>
                            <p:childTnLst>
                              <p:par>
                                <p:cTn id="73" presetID="22" presetClass="entr" presetSubtype="8" fill="hold" grpId="0" nodeType="afterEffect">
                                  <p:stCondLst>
                                    <p:cond delay="0"/>
                                  </p:stCondLst>
                                  <p:childTnLst>
                                    <p:set>
                                      <p:cBhvr>
                                        <p:cTn id="74" dur="1" fill="hold">
                                          <p:stCondLst>
                                            <p:cond delay="0"/>
                                          </p:stCondLst>
                                        </p:cTn>
                                        <p:tgtEl>
                                          <p:spTgt spid="18"/>
                                        </p:tgtEl>
                                        <p:attrNameLst>
                                          <p:attrName>style.visibility</p:attrName>
                                        </p:attrNameLst>
                                      </p:cBhvr>
                                      <p:to>
                                        <p:strVal val="visible"/>
                                      </p:to>
                                    </p:set>
                                    <p:animEffect transition="in" filter="wipe(left)">
                                      <p:cBhvr>
                                        <p:cTn id="75" dur="500"/>
                                        <p:tgtEl>
                                          <p:spTgt spid="18"/>
                                        </p:tgtEl>
                                      </p:cBhvr>
                                    </p:animEffect>
                                  </p:childTnLst>
                                </p:cTn>
                              </p:par>
                            </p:childTnLst>
                          </p:cTn>
                        </p:par>
                        <p:par>
                          <p:cTn id="76" fill="hold">
                            <p:stCondLst>
                              <p:cond delay="6000"/>
                            </p:stCondLst>
                            <p:childTnLst>
                              <p:par>
                                <p:cTn id="77" presetID="12" presetClass="entr" presetSubtype="8"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500"/>
                                        <p:tgtEl>
                                          <p:spTgt spid="35"/>
                                        </p:tgtEl>
                                        <p:attrNameLst>
                                          <p:attrName>ppt_x</p:attrName>
                                        </p:attrNameLst>
                                      </p:cBhvr>
                                      <p:tavLst>
                                        <p:tav tm="0">
                                          <p:val>
                                            <p:strVal val="#ppt_x-#ppt_w*1.125000"/>
                                          </p:val>
                                        </p:tav>
                                        <p:tav tm="100000">
                                          <p:val>
                                            <p:strVal val="#ppt_x"/>
                                          </p:val>
                                        </p:tav>
                                      </p:tavLst>
                                    </p:anim>
                                    <p:animEffect transition="in" filter="wipe(right)">
                                      <p:cBhvr>
                                        <p:cTn id="80" dur="500"/>
                                        <p:tgtEl>
                                          <p:spTgt spid="35"/>
                                        </p:tgtEl>
                                      </p:cBhvr>
                                    </p:animEffect>
                                  </p:childTnLst>
                                </p:cTn>
                              </p:par>
                            </p:childTnLst>
                          </p:cTn>
                        </p:par>
                        <p:par>
                          <p:cTn id="81" fill="hold">
                            <p:stCondLst>
                              <p:cond delay="6500"/>
                            </p:stCondLst>
                            <p:childTnLst>
                              <p:par>
                                <p:cTn id="82" presetID="12" presetClass="entr" presetSubtype="8"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additive="base">
                                        <p:cTn id="84" dur="500"/>
                                        <p:tgtEl>
                                          <p:spTgt spid="36"/>
                                        </p:tgtEl>
                                        <p:attrNameLst>
                                          <p:attrName>ppt_x</p:attrName>
                                        </p:attrNameLst>
                                      </p:cBhvr>
                                      <p:tavLst>
                                        <p:tav tm="0">
                                          <p:val>
                                            <p:strVal val="#ppt_x-#ppt_w*1.125000"/>
                                          </p:val>
                                        </p:tav>
                                        <p:tav tm="100000">
                                          <p:val>
                                            <p:strVal val="#ppt_x"/>
                                          </p:val>
                                        </p:tav>
                                      </p:tavLst>
                                    </p:anim>
                                    <p:animEffect transition="in" filter="wipe(right)">
                                      <p:cBhvr>
                                        <p:cTn id="85" dur="500"/>
                                        <p:tgtEl>
                                          <p:spTgt spid="36"/>
                                        </p:tgtEl>
                                      </p:cBhvr>
                                    </p:animEffect>
                                  </p:childTnLst>
                                </p:cTn>
                              </p:par>
                            </p:childTnLst>
                          </p:cTn>
                        </p:par>
                        <p:par>
                          <p:cTn id="86" fill="hold">
                            <p:stCondLst>
                              <p:cond delay="7000"/>
                            </p:stCondLst>
                            <p:childTnLst>
                              <p:par>
                                <p:cTn id="87" presetID="1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500"/>
                                        <p:tgtEl>
                                          <p:spTgt spid="37"/>
                                        </p:tgtEl>
                                        <p:attrNameLst>
                                          <p:attrName>ppt_x</p:attrName>
                                        </p:attrNameLst>
                                      </p:cBhvr>
                                      <p:tavLst>
                                        <p:tav tm="0">
                                          <p:val>
                                            <p:strVal val="#ppt_x-#ppt_w*1.125000"/>
                                          </p:val>
                                        </p:tav>
                                        <p:tav tm="100000">
                                          <p:val>
                                            <p:strVal val="#ppt_x"/>
                                          </p:val>
                                        </p:tav>
                                      </p:tavLst>
                                    </p:anim>
                                    <p:animEffect transition="in" filter="wipe(right)">
                                      <p:cBhvr>
                                        <p:cTn id="90"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28" grpId="0" animBg="1"/>
      <p:bldP spid="30" grpId="0" animBg="1"/>
      <p:bldP spid="31" grpId="0"/>
      <p:bldP spid="35" grpId="0"/>
      <p:bldP spid="36" grpId="0"/>
      <p:bldP spid="3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组合 41"/>
          <p:cNvGrpSpPr/>
          <p:nvPr/>
        </p:nvGrpSpPr>
        <p:grpSpPr>
          <a:xfrm>
            <a:off x="2935642" y="1460255"/>
            <a:ext cx="561488" cy="561488"/>
            <a:chOff x="5516013" y="2029365"/>
            <a:chExt cx="1116000" cy="1115999"/>
          </a:xfrm>
        </p:grpSpPr>
        <p:sp>
          <p:nvSpPr>
            <p:cNvPr id="43" name="椭圆 42"/>
            <p:cNvSpPr/>
            <p:nvPr/>
          </p:nvSpPr>
          <p:spPr>
            <a:xfrm rot="18000000">
              <a:off x="5516013" y="2029365"/>
              <a:ext cx="1115999" cy="1116000"/>
            </a:xfrm>
            <a:prstGeom prst="ellipse">
              <a:avLst/>
            </a:prstGeom>
            <a:gradFill>
              <a:gsLst>
                <a:gs pos="28000">
                  <a:srgbClr val="D8D1D8"/>
                </a:gs>
                <a:gs pos="76000">
                  <a:srgbClr val="F2F2F2"/>
                </a:gs>
              </a:gsLst>
              <a:lin ang="7800000" scaled="0"/>
            </a:gradFill>
            <a:ln w="22225">
              <a:gradFill flip="none" rotWithShape="1">
                <a:gsLst>
                  <a:gs pos="0">
                    <a:schemeClr val="bg1"/>
                  </a:gs>
                  <a:gs pos="100000">
                    <a:schemeClr val="bg1">
                      <a:lumMod val="75000"/>
                    </a:schemeClr>
                  </a:gs>
                </a:gsLst>
                <a:lin ang="5400000" scaled="0"/>
                <a:tileRect/>
              </a:gradFill>
            </a:ln>
            <a:effectLst>
              <a:outerShdw blurRad="254000" dist="114300" dir="4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a typeface="微软雅黑" panose="020B0503020204020204" pitchFamily="34" charset="-122"/>
              </a:endParaRPr>
            </a:p>
          </p:txBody>
        </p:sp>
        <p:sp>
          <p:nvSpPr>
            <p:cNvPr id="44" name="椭圆 43"/>
            <p:cNvSpPr/>
            <p:nvPr/>
          </p:nvSpPr>
          <p:spPr>
            <a:xfrm>
              <a:off x="5590584" y="2103934"/>
              <a:ext cx="966861" cy="966862"/>
            </a:xfrm>
            <a:prstGeom prst="ellipse">
              <a:avLst/>
            </a:prstGeom>
            <a:solidFill>
              <a:srgbClr val="777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5" name="椭圆 44"/>
          <p:cNvSpPr/>
          <p:nvPr/>
        </p:nvSpPr>
        <p:spPr>
          <a:xfrm>
            <a:off x="8648700" y="5581650"/>
            <a:ext cx="171450" cy="1238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pic>
        <p:nvPicPr>
          <p:cNvPr id="46" name="图片 45"/>
          <p:cNvPicPr>
            <a:picLocks noChangeAspect="1"/>
          </p:cNvPicPr>
          <p:nvPr/>
        </p:nvPicPr>
        <p:blipFill rotWithShape="1">
          <a:blip r:embed="rId3" cstate="print">
            <a:extLst>
              <a:ext uri="{28A0092B-C50C-407E-A947-70E740481C1C}">
                <a14:useLocalDpi xmlns:a14="http://schemas.microsoft.com/office/drawing/2010/main" val="0"/>
              </a:ext>
            </a:extLst>
          </a:blip>
          <a:srcRect l="25106" t="15286" r="25903" b="12337"/>
          <a:stretch>
            <a:fillRect/>
          </a:stretch>
        </p:blipFill>
        <p:spPr>
          <a:xfrm>
            <a:off x="3905250" y="1219200"/>
            <a:ext cx="1571625" cy="3352800"/>
          </a:xfrm>
          <a:prstGeom prst="rect">
            <a:avLst/>
          </a:prstGeom>
        </p:spPr>
      </p:pic>
      <p:grpSp>
        <p:nvGrpSpPr>
          <p:cNvPr id="47" name="组合 46"/>
          <p:cNvGrpSpPr/>
          <p:nvPr/>
        </p:nvGrpSpPr>
        <p:grpSpPr>
          <a:xfrm>
            <a:off x="2935642" y="2546105"/>
            <a:ext cx="561488" cy="561488"/>
            <a:chOff x="5516013" y="2029365"/>
            <a:chExt cx="1116000" cy="1115999"/>
          </a:xfrm>
        </p:grpSpPr>
        <p:sp>
          <p:nvSpPr>
            <p:cNvPr id="48" name="椭圆 47"/>
            <p:cNvSpPr/>
            <p:nvPr/>
          </p:nvSpPr>
          <p:spPr>
            <a:xfrm rot="18000000">
              <a:off x="5516013" y="2029365"/>
              <a:ext cx="1115999" cy="1116000"/>
            </a:xfrm>
            <a:prstGeom prst="ellipse">
              <a:avLst/>
            </a:prstGeom>
            <a:gradFill>
              <a:gsLst>
                <a:gs pos="28000">
                  <a:srgbClr val="D8D1D8"/>
                </a:gs>
                <a:gs pos="76000">
                  <a:srgbClr val="F2F2F2"/>
                </a:gs>
              </a:gsLst>
              <a:lin ang="7800000" scaled="0"/>
            </a:gradFill>
            <a:ln w="22225">
              <a:gradFill flip="none" rotWithShape="1">
                <a:gsLst>
                  <a:gs pos="0">
                    <a:schemeClr val="bg1"/>
                  </a:gs>
                  <a:gs pos="100000">
                    <a:schemeClr val="bg1">
                      <a:lumMod val="75000"/>
                    </a:schemeClr>
                  </a:gs>
                </a:gsLst>
                <a:lin ang="5400000" scaled="0"/>
                <a:tileRect/>
              </a:gradFill>
            </a:ln>
            <a:effectLst>
              <a:outerShdw blurRad="254000" dist="114300" dir="4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a typeface="微软雅黑" panose="020B0503020204020204" pitchFamily="34" charset="-122"/>
              </a:endParaRPr>
            </a:p>
          </p:txBody>
        </p:sp>
        <p:sp>
          <p:nvSpPr>
            <p:cNvPr id="49" name="椭圆 48"/>
            <p:cNvSpPr/>
            <p:nvPr/>
          </p:nvSpPr>
          <p:spPr>
            <a:xfrm>
              <a:off x="5590584" y="2103934"/>
              <a:ext cx="966861" cy="96686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0" name="组合 49"/>
          <p:cNvGrpSpPr/>
          <p:nvPr/>
        </p:nvGrpSpPr>
        <p:grpSpPr>
          <a:xfrm>
            <a:off x="2935642" y="3774830"/>
            <a:ext cx="561488" cy="561488"/>
            <a:chOff x="5516013" y="2029365"/>
            <a:chExt cx="1116000" cy="1115999"/>
          </a:xfrm>
        </p:grpSpPr>
        <p:sp>
          <p:nvSpPr>
            <p:cNvPr id="51" name="椭圆 50"/>
            <p:cNvSpPr/>
            <p:nvPr/>
          </p:nvSpPr>
          <p:spPr>
            <a:xfrm rot="18000000">
              <a:off x="5516013" y="2029365"/>
              <a:ext cx="1115999" cy="1116000"/>
            </a:xfrm>
            <a:prstGeom prst="ellipse">
              <a:avLst/>
            </a:prstGeom>
            <a:gradFill>
              <a:gsLst>
                <a:gs pos="28000">
                  <a:srgbClr val="D8D1D8"/>
                </a:gs>
                <a:gs pos="76000">
                  <a:srgbClr val="F2F2F2"/>
                </a:gs>
              </a:gsLst>
              <a:lin ang="7800000" scaled="0"/>
            </a:gradFill>
            <a:ln w="22225">
              <a:gradFill flip="none" rotWithShape="1">
                <a:gsLst>
                  <a:gs pos="0">
                    <a:schemeClr val="bg1"/>
                  </a:gs>
                  <a:gs pos="100000">
                    <a:schemeClr val="bg1">
                      <a:lumMod val="75000"/>
                    </a:schemeClr>
                  </a:gs>
                </a:gsLst>
                <a:lin ang="5400000" scaled="0"/>
                <a:tileRect/>
              </a:gradFill>
            </a:ln>
            <a:effectLst>
              <a:outerShdw blurRad="254000" dist="114300" dir="4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a typeface="微软雅黑" panose="020B0503020204020204" pitchFamily="34" charset="-122"/>
              </a:endParaRPr>
            </a:p>
          </p:txBody>
        </p:sp>
        <p:sp>
          <p:nvSpPr>
            <p:cNvPr id="52" name="椭圆 51"/>
            <p:cNvSpPr/>
            <p:nvPr/>
          </p:nvSpPr>
          <p:spPr>
            <a:xfrm>
              <a:off x="5590584" y="2103934"/>
              <a:ext cx="966861" cy="966862"/>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3" name="组合 52"/>
          <p:cNvGrpSpPr/>
          <p:nvPr/>
        </p:nvGrpSpPr>
        <p:grpSpPr>
          <a:xfrm>
            <a:off x="5893758" y="1439393"/>
            <a:ext cx="594805" cy="594804"/>
            <a:chOff x="3439936" y="2710288"/>
            <a:chExt cx="1116000" cy="1115999"/>
          </a:xfrm>
        </p:grpSpPr>
        <p:sp>
          <p:nvSpPr>
            <p:cNvPr id="54" name="椭圆 53"/>
            <p:cNvSpPr/>
            <p:nvPr/>
          </p:nvSpPr>
          <p:spPr>
            <a:xfrm rot="18000000">
              <a:off x="3439936" y="2710288"/>
              <a:ext cx="1115999" cy="1116000"/>
            </a:xfrm>
            <a:prstGeom prst="ellipse">
              <a:avLst/>
            </a:prstGeom>
            <a:gradFill>
              <a:gsLst>
                <a:gs pos="28000">
                  <a:srgbClr val="D8D1D8"/>
                </a:gs>
                <a:gs pos="76000">
                  <a:srgbClr val="F2F2F2"/>
                </a:gs>
              </a:gsLst>
              <a:lin ang="7800000" scaled="0"/>
            </a:gradFill>
            <a:ln w="22225">
              <a:gradFill flip="none" rotWithShape="1">
                <a:gsLst>
                  <a:gs pos="0">
                    <a:schemeClr val="bg1"/>
                  </a:gs>
                  <a:gs pos="100000">
                    <a:schemeClr val="bg1">
                      <a:lumMod val="75000"/>
                    </a:schemeClr>
                  </a:gs>
                </a:gsLst>
                <a:lin ang="5400000" scaled="0"/>
                <a:tileRect/>
              </a:gradFill>
            </a:ln>
            <a:effectLst>
              <a:outerShdw blurRad="254000" dist="114300" dir="4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a typeface="微软雅黑" panose="020B0503020204020204" pitchFamily="34" charset="-122"/>
              </a:endParaRPr>
            </a:p>
          </p:txBody>
        </p:sp>
        <p:sp>
          <p:nvSpPr>
            <p:cNvPr id="55" name="椭圆 54"/>
            <p:cNvSpPr/>
            <p:nvPr/>
          </p:nvSpPr>
          <p:spPr>
            <a:xfrm>
              <a:off x="3514505" y="2785699"/>
              <a:ext cx="966861" cy="966862"/>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6" name="组合 55"/>
          <p:cNvGrpSpPr/>
          <p:nvPr/>
        </p:nvGrpSpPr>
        <p:grpSpPr>
          <a:xfrm>
            <a:off x="5893758" y="2529446"/>
            <a:ext cx="594805" cy="594804"/>
            <a:chOff x="3439936" y="2710288"/>
            <a:chExt cx="1116000" cy="1115999"/>
          </a:xfrm>
        </p:grpSpPr>
        <p:sp>
          <p:nvSpPr>
            <p:cNvPr id="57" name="椭圆 56"/>
            <p:cNvSpPr/>
            <p:nvPr/>
          </p:nvSpPr>
          <p:spPr>
            <a:xfrm rot="18000000">
              <a:off x="3439936" y="2710288"/>
              <a:ext cx="1115999" cy="1116000"/>
            </a:xfrm>
            <a:prstGeom prst="ellipse">
              <a:avLst/>
            </a:prstGeom>
            <a:gradFill>
              <a:gsLst>
                <a:gs pos="28000">
                  <a:srgbClr val="D8D1D8"/>
                </a:gs>
                <a:gs pos="76000">
                  <a:srgbClr val="F2F2F2"/>
                </a:gs>
              </a:gsLst>
              <a:lin ang="7800000" scaled="0"/>
            </a:gradFill>
            <a:ln w="22225">
              <a:gradFill flip="none" rotWithShape="1">
                <a:gsLst>
                  <a:gs pos="0">
                    <a:schemeClr val="bg1"/>
                  </a:gs>
                  <a:gs pos="100000">
                    <a:schemeClr val="bg1">
                      <a:lumMod val="75000"/>
                    </a:schemeClr>
                  </a:gs>
                </a:gsLst>
                <a:lin ang="5400000" scaled="0"/>
                <a:tileRect/>
              </a:gradFill>
            </a:ln>
            <a:effectLst>
              <a:outerShdw blurRad="254000" dist="114300" dir="4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a typeface="微软雅黑" panose="020B0503020204020204" pitchFamily="34" charset="-122"/>
              </a:endParaRPr>
            </a:p>
          </p:txBody>
        </p:sp>
        <p:sp>
          <p:nvSpPr>
            <p:cNvPr id="58" name="椭圆 57"/>
            <p:cNvSpPr/>
            <p:nvPr/>
          </p:nvSpPr>
          <p:spPr>
            <a:xfrm>
              <a:off x="3514505" y="2785699"/>
              <a:ext cx="966861" cy="96686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9" name="组合 58"/>
          <p:cNvGrpSpPr/>
          <p:nvPr/>
        </p:nvGrpSpPr>
        <p:grpSpPr>
          <a:xfrm>
            <a:off x="5893758" y="3812347"/>
            <a:ext cx="594805" cy="594804"/>
            <a:chOff x="3439936" y="2710288"/>
            <a:chExt cx="1116000" cy="1115999"/>
          </a:xfrm>
        </p:grpSpPr>
        <p:sp>
          <p:nvSpPr>
            <p:cNvPr id="60" name="椭圆 59"/>
            <p:cNvSpPr/>
            <p:nvPr/>
          </p:nvSpPr>
          <p:spPr>
            <a:xfrm rot="18000000">
              <a:off x="3439936" y="2710288"/>
              <a:ext cx="1115999" cy="1116000"/>
            </a:xfrm>
            <a:prstGeom prst="ellipse">
              <a:avLst/>
            </a:prstGeom>
            <a:gradFill>
              <a:gsLst>
                <a:gs pos="28000">
                  <a:srgbClr val="D8D1D8"/>
                </a:gs>
                <a:gs pos="76000">
                  <a:srgbClr val="F2F2F2"/>
                </a:gs>
              </a:gsLst>
              <a:lin ang="7800000" scaled="0"/>
            </a:gradFill>
            <a:ln w="22225">
              <a:gradFill flip="none" rotWithShape="1">
                <a:gsLst>
                  <a:gs pos="0">
                    <a:schemeClr val="bg1"/>
                  </a:gs>
                  <a:gs pos="100000">
                    <a:schemeClr val="bg1">
                      <a:lumMod val="75000"/>
                    </a:schemeClr>
                  </a:gs>
                </a:gsLst>
                <a:lin ang="5400000" scaled="0"/>
                <a:tileRect/>
              </a:gradFill>
            </a:ln>
            <a:effectLst>
              <a:outerShdw blurRad="254000" dist="114300" dir="4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a typeface="微软雅黑" panose="020B0503020204020204" pitchFamily="34" charset="-122"/>
              </a:endParaRPr>
            </a:p>
          </p:txBody>
        </p:sp>
        <p:sp>
          <p:nvSpPr>
            <p:cNvPr id="61" name="椭圆 60"/>
            <p:cNvSpPr/>
            <p:nvPr/>
          </p:nvSpPr>
          <p:spPr>
            <a:xfrm>
              <a:off x="3514505" y="2785699"/>
              <a:ext cx="966861" cy="966862"/>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2" name="Freeform 10"/>
          <p:cNvSpPr>
            <a:spLocks noEditPoints="1"/>
          </p:cNvSpPr>
          <p:nvPr/>
        </p:nvSpPr>
        <p:spPr bwMode="auto">
          <a:xfrm>
            <a:off x="6009916" y="2633857"/>
            <a:ext cx="352376" cy="351140"/>
          </a:xfrm>
          <a:custGeom>
            <a:avLst/>
            <a:gdLst>
              <a:gd name="T0" fmla="*/ 122 w 689"/>
              <a:gd name="T1" fmla="*/ 472 h 688"/>
              <a:gd name="T2" fmla="*/ 567 w 689"/>
              <a:gd name="T3" fmla="*/ 215 h 688"/>
              <a:gd name="T4" fmla="*/ 495 w 689"/>
              <a:gd name="T5" fmla="*/ 605 h 688"/>
              <a:gd name="T6" fmla="*/ 194 w 689"/>
              <a:gd name="T7" fmla="*/ 83 h 688"/>
              <a:gd name="T8" fmla="*/ 495 w 689"/>
              <a:gd name="T9" fmla="*/ 605 h 688"/>
              <a:gd name="T10" fmla="*/ 161 w 689"/>
              <a:gd name="T11" fmla="*/ 450 h 688"/>
              <a:gd name="T12" fmla="*/ 528 w 689"/>
              <a:gd name="T13" fmla="*/ 238 h 688"/>
              <a:gd name="T14" fmla="*/ 460 w 689"/>
              <a:gd name="T15" fmla="*/ 543 h 688"/>
              <a:gd name="T16" fmla="*/ 230 w 689"/>
              <a:gd name="T17" fmla="*/ 145 h 688"/>
              <a:gd name="T18" fmla="*/ 460 w 689"/>
              <a:gd name="T19" fmla="*/ 543 h 688"/>
              <a:gd name="T20" fmla="*/ 345 w 689"/>
              <a:gd name="T21" fmla="*/ 376 h 688"/>
              <a:gd name="T22" fmla="*/ 345 w 689"/>
              <a:gd name="T23" fmla="*/ 311 h 688"/>
              <a:gd name="T24" fmla="*/ 359 w 689"/>
              <a:gd name="T25" fmla="*/ 158 h 688"/>
              <a:gd name="T26" fmla="*/ 344 w 689"/>
              <a:gd name="T27" fmla="*/ 172 h 688"/>
              <a:gd name="T28" fmla="*/ 330 w 689"/>
              <a:gd name="T29" fmla="*/ 135 h 688"/>
              <a:gd name="T30" fmla="*/ 345 w 689"/>
              <a:gd name="T31" fmla="*/ 121 h 688"/>
              <a:gd name="T32" fmla="*/ 359 w 689"/>
              <a:gd name="T33" fmla="*/ 158 h 688"/>
              <a:gd name="T34" fmla="*/ 345 w 689"/>
              <a:gd name="T35" fmla="*/ 567 h 688"/>
              <a:gd name="T36" fmla="*/ 330 w 689"/>
              <a:gd name="T37" fmla="*/ 553 h 688"/>
              <a:gd name="T38" fmla="*/ 344 w 689"/>
              <a:gd name="T39" fmla="*/ 516 h 688"/>
              <a:gd name="T40" fmla="*/ 359 w 689"/>
              <a:gd name="T41" fmla="*/ 530 h 688"/>
              <a:gd name="T42" fmla="*/ 159 w 689"/>
              <a:gd name="T43" fmla="*/ 326 h 688"/>
              <a:gd name="T44" fmla="*/ 173 w 689"/>
              <a:gd name="T45" fmla="*/ 342 h 688"/>
              <a:gd name="T46" fmla="*/ 136 w 689"/>
              <a:gd name="T47" fmla="*/ 356 h 688"/>
              <a:gd name="T48" fmla="*/ 122 w 689"/>
              <a:gd name="T49" fmla="*/ 340 h 688"/>
              <a:gd name="T50" fmla="*/ 159 w 689"/>
              <a:gd name="T51" fmla="*/ 326 h 688"/>
              <a:gd name="T52" fmla="*/ 567 w 689"/>
              <a:gd name="T53" fmla="*/ 340 h 688"/>
              <a:gd name="T54" fmla="*/ 553 w 689"/>
              <a:gd name="T55" fmla="*/ 356 h 688"/>
              <a:gd name="T56" fmla="*/ 516 w 689"/>
              <a:gd name="T57" fmla="*/ 342 h 688"/>
              <a:gd name="T58" fmla="*/ 530 w 689"/>
              <a:gd name="T59" fmla="*/ 326 h 688"/>
              <a:gd name="T60" fmla="*/ 363 w 689"/>
              <a:gd name="T61" fmla="*/ 344 h 688"/>
              <a:gd name="T62" fmla="*/ 327 w 689"/>
              <a:gd name="T63" fmla="*/ 344 h 688"/>
              <a:gd name="T64" fmla="*/ 345 w 689"/>
              <a:gd name="T65" fmla="*/ 201 h 688"/>
              <a:gd name="T66" fmla="*/ 363 w 689"/>
              <a:gd name="T67" fmla="*/ 344 h 688"/>
              <a:gd name="T68" fmla="*/ 262 w 689"/>
              <a:gd name="T69" fmla="*/ 429 h 688"/>
              <a:gd name="T70" fmla="*/ 329 w 689"/>
              <a:gd name="T71" fmla="*/ 336 h 688"/>
              <a:gd name="T72" fmla="*/ 355 w 689"/>
              <a:gd name="T73" fmla="*/ 36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89" h="688">
                <a:moveTo>
                  <a:pt x="216" y="121"/>
                </a:moveTo>
                <a:cubicBezTo>
                  <a:pt x="94" y="192"/>
                  <a:pt x="51" y="350"/>
                  <a:pt x="122" y="472"/>
                </a:cubicBezTo>
                <a:cubicBezTo>
                  <a:pt x="193" y="595"/>
                  <a:pt x="350" y="637"/>
                  <a:pt x="473" y="566"/>
                </a:cubicBezTo>
                <a:cubicBezTo>
                  <a:pt x="596" y="495"/>
                  <a:pt x="638" y="338"/>
                  <a:pt x="567" y="215"/>
                </a:cubicBezTo>
                <a:cubicBezTo>
                  <a:pt x="496" y="93"/>
                  <a:pt x="339" y="51"/>
                  <a:pt x="216" y="121"/>
                </a:cubicBezTo>
                <a:close/>
                <a:moveTo>
                  <a:pt x="495" y="605"/>
                </a:moveTo>
                <a:cubicBezTo>
                  <a:pt x="351" y="688"/>
                  <a:pt x="167" y="638"/>
                  <a:pt x="83" y="495"/>
                </a:cubicBezTo>
                <a:cubicBezTo>
                  <a:pt x="0" y="351"/>
                  <a:pt x="50" y="166"/>
                  <a:pt x="194" y="83"/>
                </a:cubicBezTo>
                <a:cubicBezTo>
                  <a:pt x="338" y="0"/>
                  <a:pt x="523" y="49"/>
                  <a:pt x="606" y="193"/>
                </a:cubicBezTo>
                <a:cubicBezTo>
                  <a:pt x="689" y="337"/>
                  <a:pt x="639" y="522"/>
                  <a:pt x="495" y="605"/>
                </a:cubicBezTo>
                <a:close/>
                <a:moveTo>
                  <a:pt x="238" y="160"/>
                </a:moveTo>
                <a:cubicBezTo>
                  <a:pt x="137" y="219"/>
                  <a:pt x="102" y="349"/>
                  <a:pt x="161" y="450"/>
                </a:cubicBezTo>
                <a:cubicBezTo>
                  <a:pt x="219" y="551"/>
                  <a:pt x="349" y="586"/>
                  <a:pt x="451" y="528"/>
                </a:cubicBezTo>
                <a:cubicBezTo>
                  <a:pt x="552" y="469"/>
                  <a:pt x="587" y="339"/>
                  <a:pt x="528" y="238"/>
                </a:cubicBezTo>
                <a:cubicBezTo>
                  <a:pt x="470" y="136"/>
                  <a:pt x="340" y="102"/>
                  <a:pt x="238" y="160"/>
                </a:cubicBezTo>
                <a:close/>
                <a:moveTo>
                  <a:pt x="460" y="543"/>
                </a:moveTo>
                <a:cubicBezTo>
                  <a:pt x="350" y="607"/>
                  <a:pt x="209" y="569"/>
                  <a:pt x="145" y="459"/>
                </a:cubicBezTo>
                <a:cubicBezTo>
                  <a:pt x="82" y="349"/>
                  <a:pt x="120" y="208"/>
                  <a:pt x="230" y="145"/>
                </a:cubicBezTo>
                <a:cubicBezTo>
                  <a:pt x="339" y="81"/>
                  <a:pt x="480" y="119"/>
                  <a:pt x="544" y="229"/>
                </a:cubicBezTo>
                <a:cubicBezTo>
                  <a:pt x="607" y="339"/>
                  <a:pt x="570" y="480"/>
                  <a:pt x="460" y="543"/>
                </a:cubicBezTo>
                <a:close/>
                <a:moveTo>
                  <a:pt x="377" y="344"/>
                </a:moveTo>
                <a:cubicBezTo>
                  <a:pt x="377" y="362"/>
                  <a:pt x="362" y="376"/>
                  <a:pt x="345" y="376"/>
                </a:cubicBezTo>
                <a:cubicBezTo>
                  <a:pt x="327" y="376"/>
                  <a:pt x="312" y="362"/>
                  <a:pt x="312" y="344"/>
                </a:cubicBezTo>
                <a:cubicBezTo>
                  <a:pt x="312" y="326"/>
                  <a:pt x="327" y="311"/>
                  <a:pt x="345" y="311"/>
                </a:cubicBezTo>
                <a:cubicBezTo>
                  <a:pt x="362" y="311"/>
                  <a:pt x="377" y="326"/>
                  <a:pt x="377" y="344"/>
                </a:cubicBezTo>
                <a:close/>
                <a:moveTo>
                  <a:pt x="359" y="158"/>
                </a:moveTo>
                <a:cubicBezTo>
                  <a:pt x="359" y="166"/>
                  <a:pt x="353" y="172"/>
                  <a:pt x="345" y="172"/>
                </a:cubicBezTo>
                <a:lnTo>
                  <a:pt x="344" y="172"/>
                </a:lnTo>
                <a:cubicBezTo>
                  <a:pt x="336" y="172"/>
                  <a:pt x="330" y="166"/>
                  <a:pt x="330" y="158"/>
                </a:cubicBezTo>
                <a:lnTo>
                  <a:pt x="330" y="135"/>
                </a:lnTo>
                <a:cubicBezTo>
                  <a:pt x="330" y="127"/>
                  <a:pt x="336" y="121"/>
                  <a:pt x="344" y="121"/>
                </a:cubicBezTo>
                <a:lnTo>
                  <a:pt x="345" y="121"/>
                </a:lnTo>
                <a:cubicBezTo>
                  <a:pt x="353" y="121"/>
                  <a:pt x="359" y="127"/>
                  <a:pt x="359" y="135"/>
                </a:cubicBezTo>
                <a:lnTo>
                  <a:pt x="359" y="158"/>
                </a:lnTo>
                <a:close/>
                <a:moveTo>
                  <a:pt x="359" y="553"/>
                </a:moveTo>
                <a:cubicBezTo>
                  <a:pt x="359" y="560"/>
                  <a:pt x="353" y="567"/>
                  <a:pt x="345" y="567"/>
                </a:cubicBezTo>
                <a:lnTo>
                  <a:pt x="344" y="567"/>
                </a:lnTo>
                <a:cubicBezTo>
                  <a:pt x="336" y="567"/>
                  <a:pt x="330" y="560"/>
                  <a:pt x="330" y="553"/>
                </a:cubicBezTo>
                <a:lnTo>
                  <a:pt x="330" y="530"/>
                </a:lnTo>
                <a:cubicBezTo>
                  <a:pt x="330" y="522"/>
                  <a:pt x="336" y="516"/>
                  <a:pt x="344" y="516"/>
                </a:cubicBezTo>
                <a:lnTo>
                  <a:pt x="345" y="516"/>
                </a:lnTo>
                <a:cubicBezTo>
                  <a:pt x="353" y="516"/>
                  <a:pt x="359" y="522"/>
                  <a:pt x="359" y="530"/>
                </a:cubicBezTo>
                <a:lnTo>
                  <a:pt x="359" y="553"/>
                </a:lnTo>
                <a:close/>
                <a:moveTo>
                  <a:pt x="159" y="326"/>
                </a:moveTo>
                <a:cubicBezTo>
                  <a:pt x="166" y="326"/>
                  <a:pt x="173" y="333"/>
                  <a:pt x="173" y="340"/>
                </a:cubicBezTo>
                <a:lnTo>
                  <a:pt x="173" y="342"/>
                </a:lnTo>
                <a:cubicBezTo>
                  <a:pt x="173" y="350"/>
                  <a:pt x="166" y="356"/>
                  <a:pt x="159" y="356"/>
                </a:cubicBezTo>
                <a:lnTo>
                  <a:pt x="136" y="356"/>
                </a:lnTo>
                <a:cubicBezTo>
                  <a:pt x="128" y="356"/>
                  <a:pt x="122" y="350"/>
                  <a:pt x="122" y="342"/>
                </a:cubicBezTo>
                <a:lnTo>
                  <a:pt x="122" y="340"/>
                </a:lnTo>
                <a:cubicBezTo>
                  <a:pt x="122" y="333"/>
                  <a:pt x="128" y="326"/>
                  <a:pt x="136" y="326"/>
                </a:cubicBezTo>
                <a:lnTo>
                  <a:pt x="159" y="326"/>
                </a:lnTo>
                <a:close/>
                <a:moveTo>
                  <a:pt x="553" y="326"/>
                </a:moveTo>
                <a:cubicBezTo>
                  <a:pt x="561" y="326"/>
                  <a:pt x="567" y="333"/>
                  <a:pt x="567" y="340"/>
                </a:cubicBezTo>
                <a:lnTo>
                  <a:pt x="567" y="342"/>
                </a:lnTo>
                <a:cubicBezTo>
                  <a:pt x="567" y="350"/>
                  <a:pt x="561" y="356"/>
                  <a:pt x="553" y="356"/>
                </a:cubicBezTo>
                <a:lnTo>
                  <a:pt x="530" y="356"/>
                </a:lnTo>
                <a:cubicBezTo>
                  <a:pt x="523" y="356"/>
                  <a:pt x="516" y="350"/>
                  <a:pt x="516" y="342"/>
                </a:cubicBezTo>
                <a:lnTo>
                  <a:pt x="516" y="340"/>
                </a:lnTo>
                <a:cubicBezTo>
                  <a:pt x="516" y="333"/>
                  <a:pt x="523" y="326"/>
                  <a:pt x="530" y="326"/>
                </a:cubicBezTo>
                <a:lnTo>
                  <a:pt x="553" y="326"/>
                </a:lnTo>
                <a:close/>
                <a:moveTo>
                  <a:pt x="363" y="344"/>
                </a:moveTo>
                <a:cubicBezTo>
                  <a:pt x="363" y="354"/>
                  <a:pt x="355" y="362"/>
                  <a:pt x="345" y="362"/>
                </a:cubicBezTo>
                <a:cubicBezTo>
                  <a:pt x="335" y="362"/>
                  <a:pt x="327" y="354"/>
                  <a:pt x="327" y="344"/>
                </a:cubicBezTo>
                <a:lnTo>
                  <a:pt x="327" y="219"/>
                </a:lnTo>
                <a:cubicBezTo>
                  <a:pt x="327" y="209"/>
                  <a:pt x="335" y="201"/>
                  <a:pt x="345" y="201"/>
                </a:cubicBezTo>
                <a:cubicBezTo>
                  <a:pt x="355" y="201"/>
                  <a:pt x="363" y="209"/>
                  <a:pt x="363" y="219"/>
                </a:cubicBezTo>
                <a:lnTo>
                  <a:pt x="363" y="344"/>
                </a:lnTo>
                <a:close/>
                <a:moveTo>
                  <a:pt x="289" y="427"/>
                </a:moveTo>
                <a:cubicBezTo>
                  <a:pt x="281" y="435"/>
                  <a:pt x="269" y="436"/>
                  <a:pt x="262" y="429"/>
                </a:cubicBezTo>
                <a:cubicBezTo>
                  <a:pt x="255" y="422"/>
                  <a:pt x="255" y="409"/>
                  <a:pt x="263" y="402"/>
                </a:cubicBezTo>
                <a:lnTo>
                  <a:pt x="329" y="336"/>
                </a:lnTo>
                <a:cubicBezTo>
                  <a:pt x="337" y="328"/>
                  <a:pt x="349" y="327"/>
                  <a:pt x="356" y="334"/>
                </a:cubicBezTo>
                <a:cubicBezTo>
                  <a:pt x="363" y="341"/>
                  <a:pt x="362" y="354"/>
                  <a:pt x="355" y="361"/>
                </a:cubicBezTo>
                <a:lnTo>
                  <a:pt x="289" y="427"/>
                </a:lnTo>
                <a:close/>
              </a:path>
            </a:pathLst>
          </a:custGeom>
          <a:solidFill>
            <a:schemeClr val="bg1"/>
          </a:solidFill>
          <a:ln>
            <a:noFill/>
          </a:ln>
        </p:spPr>
        <p:txBody>
          <a:bodyPr vert="horz" wrap="square" lIns="68580" tIns="34290" rIns="68580" bIns="34290" numCol="1" anchor="t" anchorCtr="0" compatLnSpc="1"/>
          <a:lstStyle/>
          <a:p>
            <a:endParaRPr lang="zh-CN" altLang="en-US"/>
          </a:p>
        </p:txBody>
      </p:sp>
      <p:sp>
        <p:nvSpPr>
          <p:cNvPr id="63" name="Freeform 14"/>
          <p:cNvSpPr>
            <a:spLocks noEditPoints="1"/>
          </p:cNvSpPr>
          <p:nvPr/>
        </p:nvSpPr>
        <p:spPr bwMode="auto">
          <a:xfrm>
            <a:off x="6064132" y="1584998"/>
            <a:ext cx="254054" cy="317567"/>
          </a:xfrm>
          <a:custGeom>
            <a:avLst/>
            <a:gdLst>
              <a:gd name="T0" fmla="*/ 82 w 484"/>
              <a:gd name="T1" fmla="*/ 166 h 606"/>
              <a:gd name="T2" fmla="*/ 82 w 484"/>
              <a:gd name="T3" fmla="*/ 186 h 606"/>
              <a:gd name="T4" fmla="*/ 331 w 484"/>
              <a:gd name="T5" fmla="*/ 193 h 606"/>
              <a:gd name="T6" fmla="*/ 331 w 484"/>
              <a:gd name="T7" fmla="*/ 173 h 606"/>
              <a:gd name="T8" fmla="*/ 387 w 484"/>
              <a:gd name="T9" fmla="*/ 556 h 606"/>
              <a:gd name="T10" fmla="*/ 388 w 484"/>
              <a:gd name="T11" fmla="*/ 564 h 606"/>
              <a:gd name="T12" fmla="*/ 418 w 484"/>
              <a:gd name="T13" fmla="*/ 594 h 606"/>
              <a:gd name="T14" fmla="*/ 474 w 484"/>
              <a:gd name="T15" fmla="*/ 581 h 606"/>
              <a:gd name="T16" fmla="*/ 474 w 484"/>
              <a:gd name="T17" fmla="*/ 531 h 606"/>
              <a:gd name="T18" fmla="*/ 444 w 484"/>
              <a:gd name="T19" fmla="*/ 501 h 606"/>
              <a:gd name="T20" fmla="*/ 418 w 484"/>
              <a:gd name="T21" fmla="*/ 519 h 606"/>
              <a:gd name="T22" fmla="*/ 384 w 484"/>
              <a:gd name="T23" fmla="*/ 553 h 606"/>
              <a:gd name="T24" fmla="*/ 218 w 484"/>
              <a:gd name="T25" fmla="*/ 354 h 606"/>
              <a:gd name="T26" fmla="*/ 229 w 484"/>
              <a:gd name="T27" fmla="*/ 336 h 606"/>
              <a:gd name="T28" fmla="*/ 207 w 484"/>
              <a:gd name="T29" fmla="*/ 320 h 606"/>
              <a:gd name="T30" fmla="*/ 207 w 484"/>
              <a:gd name="T31" fmla="*/ 327 h 606"/>
              <a:gd name="T32" fmla="*/ 246 w 484"/>
              <a:gd name="T33" fmla="*/ 422 h 606"/>
              <a:gd name="T34" fmla="*/ 297 w 484"/>
              <a:gd name="T35" fmla="*/ 364 h 606"/>
              <a:gd name="T36" fmla="*/ 296 w 484"/>
              <a:gd name="T37" fmla="*/ 357 h 606"/>
              <a:gd name="T38" fmla="*/ 224 w 484"/>
              <a:gd name="T39" fmla="*/ 362 h 606"/>
              <a:gd name="T40" fmla="*/ 224 w 484"/>
              <a:gd name="T41" fmla="*/ 368 h 606"/>
              <a:gd name="T42" fmla="*/ 246 w 484"/>
              <a:gd name="T43" fmla="*/ 422 h 606"/>
              <a:gd name="T44" fmla="*/ 429 w 484"/>
              <a:gd name="T45" fmla="*/ 493 h 606"/>
              <a:gd name="T46" fmla="*/ 429 w 484"/>
              <a:gd name="T47" fmla="*/ 487 h 606"/>
              <a:gd name="T48" fmla="*/ 394 w 484"/>
              <a:gd name="T49" fmla="*/ 451 h 606"/>
              <a:gd name="T50" fmla="*/ 256 w 484"/>
              <a:gd name="T51" fmla="*/ 425 h 606"/>
              <a:gd name="T52" fmla="*/ 256 w 484"/>
              <a:gd name="T53" fmla="*/ 432 h 606"/>
              <a:gd name="T54" fmla="*/ 354 w 484"/>
              <a:gd name="T55" fmla="*/ 530 h 606"/>
              <a:gd name="T56" fmla="*/ 395 w 484"/>
              <a:gd name="T57" fmla="*/ 528 h 606"/>
              <a:gd name="T58" fmla="*/ 20 w 484"/>
              <a:gd name="T59" fmla="*/ 150 h 606"/>
              <a:gd name="T60" fmla="*/ 89 w 484"/>
              <a:gd name="T61" fmla="*/ 152 h 606"/>
              <a:gd name="T62" fmla="*/ 141 w 484"/>
              <a:gd name="T63" fmla="*/ 100 h 606"/>
              <a:gd name="T64" fmla="*/ 141 w 484"/>
              <a:gd name="T65" fmla="*/ 93 h 606"/>
              <a:gd name="T66" fmla="*/ 383 w 484"/>
              <a:gd name="T67" fmla="*/ 28 h 606"/>
              <a:gd name="T68" fmla="*/ 394 w 484"/>
              <a:gd name="T69" fmla="*/ 422 h 606"/>
              <a:gd name="T70" fmla="*/ 414 w 484"/>
              <a:gd name="T71" fmla="*/ 449 h 606"/>
              <a:gd name="T72" fmla="*/ 414 w 484"/>
              <a:gd name="T73" fmla="*/ 39 h 606"/>
              <a:gd name="T74" fmla="*/ 383 w 484"/>
              <a:gd name="T75" fmla="*/ 0 h 606"/>
              <a:gd name="T76" fmla="*/ 121 w 484"/>
              <a:gd name="T77" fmla="*/ 2 h 606"/>
              <a:gd name="T78" fmla="*/ 0 w 484"/>
              <a:gd name="T79" fmla="*/ 123 h 606"/>
              <a:gd name="T80" fmla="*/ 0 w 484"/>
              <a:gd name="T81" fmla="*/ 492 h 606"/>
              <a:gd name="T82" fmla="*/ 31 w 484"/>
              <a:gd name="T83" fmla="*/ 530 h 606"/>
              <a:gd name="T84" fmla="*/ 319 w 484"/>
              <a:gd name="T85" fmla="*/ 524 h 606"/>
              <a:gd name="T86" fmla="*/ 305 w 484"/>
              <a:gd name="T87" fmla="*/ 503 h 606"/>
              <a:gd name="T88" fmla="*/ 20 w 484"/>
              <a:gd name="T89" fmla="*/ 492 h 606"/>
              <a:gd name="T90" fmla="*/ 20 w 484"/>
              <a:gd name="T91" fmla="*/ 150 h 606"/>
              <a:gd name="T92" fmla="*/ 156 w 484"/>
              <a:gd name="T93" fmla="*/ 322 h 606"/>
              <a:gd name="T94" fmla="*/ 156 w 484"/>
              <a:gd name="T95" fmla="*/ 301 h 606"/>
              <a:gd name="T96" fmla="*/ 82 w 484"/>
              <a:gd name="T97" fmla="*/ 294 h 606"/>
              <a:gd name="T98" fmla="*/ 82 w 484"/>
              <a:gd name="T99" fmla="*/ 315 h 606"/>
              <a:gd name="T100" fmla="*/ 82 w 484"/>
              <a:gd name="T101" fmla="*/ 272 h 606"/>
              <a:gd name="T102" fmla="*/ 331 w 484"/>
              <a:gd name="T103" fmla="*/ 279 h 606"/>
              <a:gd name="T104" fmla="*/ 331 w 484"/>
              <a:gd name="T105" fmla="*/ 258 h 606"/>
              <a:gd name="T106" fmla="*/ 82 w 484"/>
              <a:gd name="T107" fmla="*/ 252 h 606"/>
              <a:gd name="T108" fmla="*/ 82 w 484"/>
              <a:gd name="T109" fmla="*/ 272 h 606"/>
              <a:gd name="T110" fmla="*/ 82 w 484"/>
              <a:gd name="T111" fmla="*/ 236 h 606"/>
              <a:gd name="T112" fmla="*/ 331 w 484"/>
              <a:gd name="T113" fmla="*/ 229 h 606"/>
              <a:gd name="T114" fmla="*/ 331 w 484"/>
              <a:gd name="T115" fmla="*/ 209 h 606"/>
              <a:gd name="T116" fmla="*/ 82 w 484"/>
              <a:gd name="T117" fmla="*/ 216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84" h="606">
                <a:moveTo>
                  <a:pt x="331" y="166"/>
                </a:moveTo>
                <a:lnTo>
                  <a:pt x="82" y="166"/>
                </a:lnTo>
                <a:lnTo>
                  <a:pt x="82" y="173"/>
                </a:lnTo>
                <a:lnTo>
                  <a:pt x="82" y="186"/>
                </a:lnTo>
                <a:lnTo>
                  <a:pt x="82" y="193"/>
                </a:lnTo>
                <a:lnTo>
                  <a:pt x="331" y="193"/>
                </a:lnTo>
                <a:lnTo>
                  <a:pt x="331" y="186"/>
                </a:lnTo>
                <a:lnTo>
                  <a:pt x="331" y="173"/>
                </a:lnTo>
                <a:lnTo>
                  <a:pt x="331" y="166"/>
                </a:lnTo>
                <a:close/>
                <a:moveTo>
                  <a:pt x="387" y="556"/>
                </a:moveTo>
                <a:lnTo>
                  <a:pt x="384" y="560"/>
                </a:lnTo>
                <a:lnTo>
                  <a:pt x="388" y="564"/>
                </a:lnTo>
                <a:lnTo>
                  <a:pt x="408" y="583"/>
                </a:lnTo>
                <a:lnTo>
                  <a:pt x="418" y="594"/>
                </a:lnTo>
                <a:cubicBezTo>
                  <a:pt x="430" y="606"/>
                  <a:pt x="450" y="606"/>
                  <a:pt x="462" y="594"/>
                </a:cubicBezTo>
                <a:lnTo>
                  <a:pt x="474" y="581"/>
                </a:lnTo>
                <a:cubicBezTo>
                  <a:pt x="481" y="575"/>
                  <a:pt x="484" y="565"/>
                  <a:pt x="483" y="556"/>
                </a:cubicBezTo>
                <a:cubicBezTo>
                  <a:pt x="484" y="548"/>
                  <a:pt x="481" y="538"/>
                  <a:pt x="474" y="531"/>
                </a:cubicBezTo>
                <a:lnTo>
                  <a:pt x="462" y="519"/>
                </a:lnTo>
                <a:lnTo>
                  <a:pt x="444" y="501"/>
                </a:lnTo>
                <a:lnTo>
                  <a:pt x="440" y="497"/>
                </a:lnTo>
                <a:lnTo>
                  <a:pt x="418" y="519"/>
                </a:lnTo>
                <a:lnTo>
                  <a:pt x="412" y="525"/>
                </a:lnTo>
                <a:lnTo>
                  <a:pt x="384" y="553"/>
                </a:lnTo>
                <a:lnTo>
                  <a:pt x="387" y="556"/>
                </a:lnTo>
                <a:close/>
                <a:moveTo>
                  <a:pt x="218" y="354"/>
                </a:moveTo>
                <a:lnTo>
                  <a:pt x="234" y="338"/>
                </a:lnTo>
                <a:lnTo>
                  <a:pt x="229" y="336"/>
                </a:lnTo>
                <a:lnTo>
                  <a:pt x="234" y="331"/>
                </a:lnTo>
                <a:lnTo>
                  <a:pt x="207" y="320"/>
                </a:lnTo>
                <a:lnTo>
                  <a:pt x="211" y="328"/>
                </a:lnTo>
                <a:lnTo>
                  <a:pt x="207" y="327"/>
                </a:lnTo>
                <a:lnTo>
                  <a:pt x="218" y="354"/>
                </a:lnTo>
                <a:close/>
                <a:moveTo>
                  <a:pt x="246" y="422"/>
                </a:moveTo>
                <a:lnTo>
                  <a:pt x="302" y="366"/>
                </a:lnTo>
                <a:lnTo>
                  <a:pt x="297" y="364"/>
                </a:lnTo>
                <a:lnTo>
                  <a:pt x="302" y="359"/>
                </a:lnTo>
                <a:lnTo>
                  <a:pt x="296" y="357"/>
                </a:lnTo>
                <a:lnTo>
                  <a:pt x="249" y="337"/>
                </a:lnTo>
                <a:lnTo>
                  <a:pt x="224" y="362"/>
                </a:lnTo>
                <a:lnTo>
                  <a:pt x="226" y="367"/>
                </a:lnTo>
                <a:lnTo>
                  <a:pt x="224" y="368"/>
                </a:lnTo>
                <a:lnTo>
                  <a:pt x="243" y="416"/>
                </a:lnTo>
                <a:lnTo>
                  <a:pt x="246" y="422"/>
                </a:lnTo>
                <a:close/>
                <a:moveTo>
                  <a:pt x="412" y="511"/>
                </a:moveTo>
                <a:lnTo>
                  <a:pt x="429" y="493"/>
                </a:lnTo>
                <a:lnTo>
                  <a:pt x="426" y="490"/>
                </a:lnTo>
                <a:lnTo>
                  <a:pt x="429" y="487"/>
                </a:lnTo>
                <a:lnTo>
                  <a:pt x="414" y="472"/>
                </a:lnTo>
                <a:lnTo>
                  <a:pt x="394" y="451"/>
                </a:lnTo>
                <a:lnTo>
                  <a:pt x="312" y="369"/>
                </a:lnTo>
                <a:lnTo>
                  <a:pt x="256" y="425"/>
                </a:lnTo>
                <a:lnTo>
                  <a:pt x="260" y="429"/>
                </a:lnTo>
                <a:lnTo>
                  <a:pt x="256" y="432"/>
                </a:lnTo>
                <a:lnTo>
                  <a:pt x="334" y="510"/>
                </a:lnTo>
                <a:lnTo>
                  <a:pt x="354" y="530"/>
                </a:lnTo>
                <a:lnTo>
                  <a:pt x="374" y="549"/>
                </a:lnTo>
                <a:lnTo>
                  <a:pt x="395" y="528"/>
                </a:lnTo>
                <a:lnTo>
                  <a:pt x="412" y="511"/>
                </a:lnTo>
                <a:close/>
                <a:moveTo>
                  <a:pt x="20" y="150"/>
                </a:moveTo>
                <a:lnTo>
                  <a:pt x="89" y="152"/>
                </a:lnTo>
                <a:lnTo>
                  <a:pt x="89" y="152"/>
                </a:lnTo>
                <a:lnTo>
                  <a:pt x="89" y="152"/>
                </a:lnTo>
                <a:cubicBezTo>
                  <a:pt x="118" y="152"/>
                  <a:pt x="141" y="129"/>
                  <a:pt x="141" y="100"/>
                </a:cubicBezTo>
                <a:lnTo>
                  <a:pt x="141" y="94"/>
                </a:lnTo>
                <a:lnTo>
                  <a:pt x="141" y="93"/>
                </a:lnTo>
                <a:lnTo>
                  <a:pt x="141" y="28"/>
                </a:lnTo>
                <a:lnTo>
                  <a:pt x="383" y="28"/>
                </a:lnTo>
                <a:cubicBezTo>
                  <a:pt x="389" y="28"/>
                  <a:pt x="394" y="32"/>
                  <a:pt x="394" y="38"/>
                </a:cubicBezTo>
                <a:lnTo>
                  <a:pt x="394" y="422"/>
                </a:lnTo>
                <a:lnTo>
                  <a:pt x="394" y="429"/>
                </a:lnTo>
                <a:lnTo>
                  <a:pt x="414" y="449"/>
                </a:lnTo>
                <a:lnTo>
                  <a:pt x="414" y="443"/>
                </a:lnTo>
                <a:lnTo>
                  <a:pt x="414" y="39"/>
                </a:lnTo>
                <a:lnTo>
                  <a:pt x="414" y="32"/>
                </a:lnTo>
                <a:cubicBezTo>
                  <a:pt x="414" y="15"/>
                  <a:pt x="400" y="0"/>
                  <a:pt x="383" y="0"/>
                </a:cubicBezTo>
                <a:lnTo>
                  <a:pt x="123" y="0"/>
                </a:lnTo>
                <a:lnTo>
                  <a:pt x="121" y="2"/>
                </a:lnTo>
                <a:lnTo>
                  <a:pt x="1" y="122"/>
                </a:lnTo>
                <a:lnTo>
                  <a:pt x="0" y="123"/>
                </a:lnTo>
                <a:lnTo>
                  <a:pt x="0" y="130"/>
                </a:lnTo>
                <a:lnTo>
                  <a:pt x="0" y="492"/>
                </a:lnTo>
                <a:lnTo>
                  <a:pt x="0" y="499"/>
                </a:lnTo>
                <a:cubicBezTo>
                  <a:pt x="0" y="516"/>
                  <a:pt x="14" y="530"/>
                  <a:pt x="31" y="530"/>
                </a:cubicBezTo>
                <a:lnTo>
                  <a:pt x="326" y="530"/>
                </a:lnTo>
                <a:lnTo>
                  <a:pt x="319" y="524"/>
                </a:lnTo>
                <a:lnTo>
                  <a:pt x="326" y="524"/>
                </a:lnTo>
                <a:lnTo>
                  <a:pt x="305" y="503"/>
                </a:lnTo>
                <a:lnTo>
                  <a:pt x="31" y="503"/>
                </a:lnTo>
                <a:cubicBezTo>
                  <a:pt x="25" y="503"/>
                  <a:pt x="21" y="498"/>
                  <a:pt x="20" y="492"/>
                </a:cubicBezTo>
                <a:lnTo>
                  <a:pt x="20" y="492"/>
                </a:lnTo>
                <a:lnTo>
                  <a:pt x="20" y="150"/>
                </a:lnTo>
                <a:close/>
                <a:moveTo>
                  <a:pt x="82" y="322"/>
                </a:moveTo>
                <a:lnTo>
                  <a:pt x="156" y="322"/>
                </a:lnTo>
                <a:lnTo>
                  <a:pt x="156" y="315"/>
                </a:lnTo>
                <a:lnTo>
                  <a:pt x="156" y="301"/>
                </a:lnTo>
                <a:lnTo>
                  <a:pt x="156" y="294"/>
                </a:lnTo>
                <a:lnTo>
                  <a:pt x="82" y="294"/>
                </a:lnTo>
                <a:lnTo>
                  <a:pt x="82" y="301"/>
                </a:lnTo>
                <a:lnTo>
                  <a:pt x="82" y="315"/>
                </a:lnTo>
                <a:lnTo>
                  <a:pt x="82" y="322"/>
                </a:lnTo>
                <a:close/>
                <a:moveTo>
                  <a:pt x="82" y="272"/>
                </a:moveTo>
                <a:lnTo>
                  <a:pt x="82" y="279"/>
                </a:lnTo>
                <a:lnTo>
                  <a:pt x="331" y="279"/>
                </a:lnTo>
                <a:lnTo>
                  <a:pt x="331" y="272"/>
                </a:lnTo>
                <a:lnTo>
                  <a:pt x="331" y="258"/>
                </a:lnTo>
                <a:lnTo>
                  <a:pt x="331" y="252"/>
                </a:lnTo>
                <a:lnTo>
                  <a:pt x="82" y="252"/>
                </a:lnTo>
                <a:lnTo>
                  <a:pt x="82" y="258"/>
                </a:lnTo>
                <a:lnTo>
                  <a:pt x="82" y="272"/>
                </a:lnTo>
                <a:close/>
                <a:moveTo>
                  <a:pt x="82" y="229"/>
                </a:moveTo>
                <a:lnTo>
                  <a:pt x="82" y="236"/>
                </a:lnTo>
                <a:lnTo>
                  <a:pt x="331" y="236"/>
                </a:lnTo>
                <a:lnTo>
                  <a:pt x="331" y="229"/>
                </a:lnTo>
                <a:lnTo>
                  <a:pt x="331" y="216"/>
                </a:lnTo>
                <a:lnTo>
                  <a:pt x="331" y="209"/>
                </a:lnTo>
                <a:lnTo>
                  <a:pt x="82" y="209"/>
                </a:lnTo>
                <a:lnTo>
                  <a:pt x="82" y="216"/>
                </a:lnTo>
                <a:lnTo>
                  <a:pt x="82" y="229"/>
                </a:lnTo>
                <a:close/>
              </a:path>
            </a:pathLst>
          </a:custGeom>
          <a:solidFill>
            <a:schemeClr val="bg1"/>
          </a:solidFill>
          <a:ln>
            <a:noFill/>
          </a:ln>
        </p:spPr>
        <p:txBody>
          <a:bodyPr vert="horz" wrap="square" lIns="68580" tIns="34290" rIns="68580" bIns="34290" numCol="1" anchor="t" anchorCtr="0" compatLnSpc="1"/>
          <a:lstStyle/>
          <a:p>
            <a:endParaRPr lang="zh-CN" altLang="en-US"/>
          </a:p>
        </p:txBody>
      </p:sp>
      <p:sp>
        <p:nvSpPr>
          <p:cNvPr id="64" name="Freeform 17"/>
          <p:cNvSpPr>
            <a:spLocks noEditPoints="1"/>
          </p:cNvSpPr>
          <p:nvPr/>
        </p:nvSpPr>
        <p:spPr bwMode="auto">
          <a:xfrm>
            <a:off x="3044061" y="3876995"/>
            <a:ext cx="311216" cy="332810"/>
          </a:xfrm>
          <a:custGeom>
            <a:avLst/>
            <a:gdLst>
              <a:gd name="T0" fmla="*/ 224 w 593"/>
              <a:gd name="T1" fmla="*/ 394 h 633"/>
              <a:gd name="T2" fmla="*/ 213 w 593"/>
              <a:gd name="T3" fmla="*/ 358 h 633"/>
              <a:gd name="T4" fmla="*/ 259 w 593"/>
              <a:gd name="T5" fmla="*/ 173 h 633"/>
              <a:gd name="T6" fmla="*/ 307 w 593"/>
              <a:gd name="T7" fmla="*/ 323 h 633"/>
              <a:gd name="T8" fmla="*/ 367 w 593"/>
              <a:gd name="T9" fmla="*/ 149 h 633"/>
              <a:gd name="T10" fmla="*/ 234 w 593"/>
              <a:gd name="T11" fmla="*/ 296 h 633"/>
              <a:gd name="T12" fmla="*/ 223 w 593"/>
              <a:gd name="T13" fmla="*/ 315 h 633"/>
              <a:gd name="T14" fmla="*/ 304 w 593"/>
              <a:gd name="T15" fmla="*/ 363 h 633"/>
              <a:gd name="T16" fmla="*/ 391 w 593"/>
              <a:gd name="T17" fmla="*/ 127 h 633"/>
              <a:gd name="T18" fmla="*/ 395 w 593"/>
              <a:gd name="T19" fmla="*/ 81 h 633"/>
              <a:gd name="T20" fmla="*/ 391 w 593"/>
              <a:gd name="T21" fmla="*/ 127 h 633"/>
              <a:gd name="T22" fmla="*/ 463 w 593"/>
              <a:gd name="T23" fmla="*/ 149 h 633"/>
              <a:gd name="T24" fmla="*/ 417 w 593"/>
              <a:gd name="T25" fmla="*/ 154 h 633"/>
              <a:gd name="T26" fmla="*/ 338 w 593"/>
              <a:gd name="T27" fmla="*/ 107 h 633"/>
              <a:gd name="T28" fmla="*/ 319 w 593"/>
              <a:gd name="T29" fmla="*/ 65 h 633"/>
              <a:gd name="T30" fmla="*/ 338 w 593"/>
              <a:gd name="T31" fmla="*/ 107 h 633"/>
              <a:gd name="T32" fmla="*/ 261 w 593"/>
              <a:gd name="T33" fmla="*/ 79 h 633"/>
              <a:gd name="T34" fmla="*/ 266 w 593"/>
              <a:gd name="T35" fmla="*/ 125 h 633"/>
              <a:gd name="T36" fmla="*/ 435 w 593"/>
              <a:gd name="T37" fmla="*/ 226 h 633"/>
              <a:gd name="T38" fmla="*/ 477 w 593"/>
              <a:gd name="T39" fmla="*/ 207 h 633"/>
              <a:gd name="T40" fmla="*/ 435 w 593"/>
              <a:gd name="T41" fmla="*/ 226 h 633"/>
              <a:gd name="T42" fmla="*/ 218 w 593"/>
              <a:gd name="T43" fmla="*/ 324 h 633"/>
              <a:gd name="T44" fmla="*/ 206 w 593"/>
              <a:gd name="T45" fmla="*/ 344 h 633"/>
              <a:gd name="T46" fmla="*/ 288 w 593"/>
              <a:gd name="T47" fmla="*/ 391 h 633"/>
              <a:gd name="T48" fmla="*/ 216 w 593"/>
              <a:gd name="T49" fmla="*/ 633 h 633"/>
              <a:gd name="T50" fmla="*/ 231 w 593"/>
              <a:gd name="T51" fmla="*/ 37 h 633"/>
              <a:gd name="T52" fmla="*/ 564 w 593"/>
              <a:gd name="T53" fmla="*/ 180 h 633"/>
              <a:gd name="T54" fmla="*/ 569 w 593"/>
              <a:gd name="T55" fmla="*/ 276 h 633"/>
              <a:gd name="T56" fmla="*/ 586 w 593"/>
              <a:gd name="T57" fmla="*/ 396 h 633"/>
              <a:gd name="T58" fmla="*/ 565 w 593"/>
              <a:gd name="T59" fmla="*/ 498 h 633"/>
              <a:gd name="T60" fmla="*/ 442 w 593"/>
              <a:gd name="T61" fmla="*/ 526 h 633"/>
              <a:gd name="T62" fmla="*/ 216 w 593"/>
              <a:gd name="T63" fmla="*/ 633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93" h="633">
                <a:moveTo>
                  <a:pt x="213" y="358"/>
                </a:moveTo>
                <a:cubicBezTo>
                  <a:pt x="207" y="371"/>
                  <a:pt x="212" y="387"/>
                  <a:pt x="224" y="394"/>
                </a:cubicBezTo>
                <a:cubicBezTo>
                  <a:pt x="235" y="400"/>
                  <a:pt x="248" y="398"/>
                  <a:pt x="257" y="391"/>
                </a:cubicBezTo>
                <a:lnTo>
                  <a:pt x="213" y="358"/>
                </a:lnTo>
                <a:close/>
                <a:moveTo>
                  <a:pt x="367" y="149"/>
                </a:moveTo>
                <a:cubicBezTo>
                  <a:pt x="328" y="126"/>
                  <a:pt x="279" y="137"/>
                  <a:pt x="259" y="173"/>
                </a:cubicBezTo>
                <a:cubicBezTo>
                  <a:pt x="238" y="210"/>
                  <a:pt x="265" y="250"/>
                  <a:pt x="246" y="288"/>
                </a:cubicBezTo>
                <a:lnTo>
                  <a:pt x="307" y="323"/>
                </a:lnTo>
                <a:cubicBezTo>
                  <a:pt x="330" y="288"/>
                  <a:pt x="380" y="291"/>
                  <a:pt x="401" y="255"/>
                </a:cubicBezTo>
                <a:cubicBezTo>
                  <a:pt x="421" y="219"/>
                  <a:pt x="406" y="172"/>
                  <a:pt x="367" y="149"/>
                </a:cubicBezTo>
                <a:close/>
                <a:moveTo>
                  <a:pt x="301" y="346"/>
                </a:moveTo>
                <a:lnTo>
                  <a:pt x="234" y="296"/>
                </a:lnTo>
                <a:cubicBezTo>
                  <a:pt x="229" y="292"/>
                  <a:pt x="223" y="293"/>
                  <a:pt x="219" y="299"/>
                </a:cubicBezTo>
                <a:cubicBezTo>
                  <a:pt x="216" y="304"/>
                  <a:pt x="218" y="312"/>
                  <a:pt x="223" y="315"/>
                </a:cubicBezTo>
                <a:lnTo>
                  <a:pt x="289" y="366"/>
                </a:lnTo>
                <a:cubicBezTo>
                  <a:pt x="295" y="370"/>
                  <a:pt x="301" y="368"/>
                  <a:pt x="304" y="363"/>
                </a:cubicBezTo>
                <a:cubicBezTo>
                  <a:pt x="307" y="357"/>
                  <a:pt x="306" y="350"/>
                  <a:pt x="301" y="346"/>
                </a:cubicBezTo>
                <a:close/>
                <a:moveTo>
                  <a:pt x="391" y="127"/>
                </a:moveTo>
                <a:lnTo>
                  <a:pt x="412" y="90"/>
                </a:lnTo>
                <a:lnTo>
                  <a:pt x="395" y="81"/>
                </a:lnTo>
                <a:lnTo>
                  <a:pt x="374" y="117"/>
                </a:lnTo>
                <a:lnTo>
                  <a:pt x="391" y="127"/>
                </a:lnTo>
                <a:close/>
                <a:moveTo>
                  <a:pt x="426" y="170"/>
                </a:moveTo>
                <a:lnTo>
                  <a:pt x="463" y="149"/>
                </a:lnTo>
                <a:lnTo>
                  <a:pt x="453" y="133"/>
                </a:lnTo>
                <a:lnTo>
                  <a:pt x="417" y="154"/>
                </a:lnTo>
                <a:lnTo>
                  <a:pt x="426" y="170"/>
                </a:lnTo>
                <a:close/>
                <a:moveTo>
                  <a:pt x="338" y="107"/>
                </a:moveTo>
                <a:lnTo>
                  <a:pt x="338" y="65"/>
                </a:lnTo>
                <a:lnTo>
                  <a:pt x="319" y="65"/>
                </a:lnTo>
                <a:lnTo>
                  <a:pt x="319" y="107"/>
                </a:lnTo>
                <a:lnTo>
                  <a:pt x="338" y="107"/>
                </a:lnTo>
                <a:close/>
                <a:moveTo>
                  <a:pt x="282" y="116"/>
                </a:moveTo>
                <a:lnTo>
                  <a:pt x="261" y="79"/>
                </a:lnTo>
                <a:lnTo>
                  <a:pt x="245" y="89"/>
                </a:lnTo>
                <a:lnTo>
                  <a:pt x="266" y="125"/>
                </a:lnTo>
                <a:lnTo>
                  <a:pt x="282" y="116"/>
                </a:lnTo>
                <a:close/>
                <a:moveTo>
                  <a:pt x="435" y="226"/>
                </a:moveTo>
                <a:lnTo>
                  <a:pt x="477" y="226"/>
                </a:lnTo>
                <a:lnTo>
                  <a:pt x="477" y="207"/>
                </a:lnTo>
                <a:lnTo>
                  <a:pt x="436" y="207"/>
                </a:lnTo>
                <a:lnTo>
                  <a:pt x="435" y="226"/>
                </a:lnTo>
                <a:close/>
                <a:moveTo>
                  <a:pt x="284" y="375"/>
                </a:moveTo>
                <a:lnTo>
                  <a:pt x="218" y="324"/>
                </a:lnTo>
                <a:cubicBezTo>
                  <a:pt x="213" y="320"/>
                  <a:pt x="206" y="322"/>
                  <a:pt x="203" y="327"/>
                </a:cubicBezTo>
                <a:cubicBezTo>
                  <a:pt x="200" y="333"/>
                  <a:pt x="201" y="340"/>
                  <a:pt x="206" y="344"/>
                </a:cubicBezTo>
                <a:lnTo>
                  <a:pt x="273" y="394"/>
                </a:lnTo>
                <a:cubicBezTo>
                  <a:pt x="278" y="398"/>
                  <a:pt x="285" y="397"/>
                  <a:pt x="288" y="391"/>
                </a:cubicBezTo>
                <a:cubicBezTo>
                  <a:pt x="291" y="386"/>
                  <a:pt x="289" y="378"/>
                  <a:pt x="284" y="375"/>
                </a:cubicBezTo>
                <a:close/>
                <a:moveTo>
                  <a:pt x="216" y="633"/>
                </a:moveTo>
                <a:cubicBezTo>
                  <a:pt x="223" y="583"/>
                  <a:pt x="223" y="530"/>
                  <a:pt x="210" y="483"/>
                </a:cubicBezTo>
                <a:cubicBezTo>
                  <a:pt x="0" y="365"/>
                  <a:pt x="55" y="92"/>
                  <a:pt x="231" y="37"/>
                </a:cubicBezTo>
                <a:cubicBezTo>
                  <a:pt x="324" y="0"/>
                  <a:pt x="450" y="22"/>
                  <a:pt x="533" y="105"/>
                </a:cubicBezTo>
                <a:cubicBezTo>
                  <a:pt x="593" y="165"/>
                  <a:pt x="564" y="180"/>
                  <a:pt x="564" y="180"/>
                </a:cubicBezTo>
                <a:lnTo>
                  <a:pt x="551" y="187"/>
                </a:lnTo>
                <a:cubicBezTo>
                  <a:pt x="558" y="216"/>
                  <a:pt x="571" y="268"/>
                  <a:pt x="569" y="276"/>
                </a:cubicBezTo>
                <a:cubicBezTo>
                  <a:pt x="567" y="285"/>
                  <a:pt x="556" y="295"/>
                  <a:pt x="556" y="295"/>
                </a:cubicBezTo>
                <a:lnTo>
                  <a:pt x="586" y="396"/>
                </a:lnTo>
                <a:lnTo>
                  <a:pt x="559" y="407"/>
                </a:lnTo>
                <a:cubicBezTo>
                  <a:pt x="565" y="439"/>
                  <a:pt x="568" y="466"/>
                  <a:pt x="565" y="498"/>
                </a:cubicBezTo>
                <a:cubicBezTo>
                  <a:pt x="565" y="503"/>
                  <a:pt x="547" y="519"/>
                  <a:pt x="532" y="520"/>
                </a:cubicBezTo>
                <a:lnTo>
                  <a:pt x="442" y="526"/>
                </a:lnTo>
                <a:lnTo>
                  <a:pt x="448" y="633"/>
                </a:lnTo>
                <a:lnTo>
                  <a:pt x="216" y="633"/>
                </a:lnTo>
                <a:close/>
              </a:path>
            </a:pathLst>
          </a:custGeom>
          <a:solidFill>
            <a:schemeClr val="bg1"/>
          </a:solidFill>
          <a:ln>
            <a:noFill/>
          </a:ln>
        </p:spPr>
        <p:txBody>
          <a:bodyPr vert="horz" wrap="square" lIns="68580" tIns="34290" rIns="68580" bIns="34290" numCol="1" anchor="t" anchorCtr="0" compatLnSpc="1"/>
          <a:lstStyle/>
          <a:p>
            <a:endParaRPr lang="zh-CN" altLang="en-US"/>
          </a:p>
        </p:txBody>
      </p:sp>
      <p:sp>
        <p:nvSpPr>
          <p:cNvPr id="65" name="Freeform 18"/>
          <p:cNvSpPr>
            <a:spLocks noEditPoints="1"/>
          </p:cNvSpPr>
          <p:nvPr/>
        </p:nvSpPr>
        <p:spPr bwMode="auto">
          <a:xfrm>
            <a:off x="3050413" y="2668700"/>
            <a:ext cx="298512" cy="316297"/>
          </a:xfrm>
          <a:custGeom>
            <a:avLst/>
            <a:gdLst>
              <a:gd name="T0" fmla="*/ 283 w 568"/>
              <a:gd name="T1" fmla="*/ 574 h 601"/>
              <a:gd name="T2" fmla="*/ 284 w 568"/>
              <a:gd name="T3" fmla="*/ 333 h 601"/>
              <a:gd name="T4" fmla="*/ 453 w 568"/>
              <a:gd name="T5" fmla="*/ 301 h 601"/>
              <a:gd name="T6" fmla="*/ 347 w 568"/>
              <a:gd name="T7" fmla="*/ 343 h 601"/>
              <a:gd name="T8" fmla="*/ 95 w 568"/>
              <a:gd name="T9" fmla="*/ 214 h 601"/>
              <a:gd name="T10" fmla="*/ 127 w 568"/>
              <a:gd name="T11" fmla="*/ 218 h 601"/>
              <a:gd name="T12" fmla="*/ 168 w 568"/>
              <a:gd name="T13" fmla="*/ 222 h 601"/>
              <a:gd name="T14" fmla="*/ 167 w 568"/>
              <a:gd name="T15" fmla="*/ 195 h 601"/>
              <a:gd name="T16" fmla="*/ 284 w 568"/>
              <a:gd name="T17" fmla="*/ 303 h 601"/>
              <a:gd name="T18" fmla="*/ 413 w 568"/>
              <a:gd name="T19" fmla="*/ 209 h 601"/>
              <a:gd name="T20" fmla="*/ 442 w 568"/>
              <a:gd name="T21" fmla="*/ 204 h 601"/>
              <a:gd name="T22" fmla="*/ 458 w 568"/>
              <a:gd name="T23" fmla="*/ 210 h 601"/>
              <a:gd name="T24" fmla="*/ 416 w 568"/>
              <a:gd name="T25" fmla="*/ 256 h 601"/>
              <a:gd name="T26" fmla="*/ 489 w 568"/>
              <a:gd name="T27" fmla="*/ 341 h 601"/>
              <a:gd name="T28" fmla="*/ 467 w 568"/>
              <a:gd name="T29" fmla="*/ 263 h 601"/>
              <a:gd name="T30" fmla="*/ 467 w 568"/>
              <a:gd name="T31" fmla="*/ 500 h 601"/>
              <a:gd name="T32" fmla="*/ 494 w 568"/>
              <a:gd name="T33" fmla="*/ 494 h 601"/>
              <a:gd name="T34" fmla="*/ 310 w 568"/>
              <a:gd name="T35" fmla="*/ 595 h 601"/>
              <a:gd name="T36" fmla="*/ 285 w 568"/>
              <a:gd name="T37" fmla="*/ 601 h 601"/>
              <a:gd name="T38" fmla="*/ 75 w 568"/>
              <a:gd name="T39" fmla="*/ 494 h 601"/>
              <a:gd name="T40" fmla="*/ 102 w 568"/>
              <a:gd name="T41" fmla="*/ 500 h 601"/>
              <a:gd name="T42" fmla="*/ 102 w 568"/>
              <a:gd name="T43" fmla="*/ 263 h 601"/>
              <a:gd name="T44" fmla="*/ 80 w 568"/>
              <a:gd name="T45" fmla="*/ 341 h 601"/>
              <a:gd name="T46" fmla="*/ 142 w 568"/>
              <a:gd name="T47" fmla="*/ 252 h 601"/>
              <a:gd name="T48" fmla="*/ 62 w 568"/>
              <a:gd name="T49" fmla="*/ 400 h 601"/>
              <a:gd name="T50" fmla="*/ 74 w 568"/>
              <a:gd name="T51" fmla="*/ 424 h 601"/>
              <a:gd name="T52" fmla="*/ 85 w 568"/>
              <a:gd name="T53" fmla="*/ 446 h 601"/>
              <a:gd name="T54" fmla="*/ 45 w 568"/>
              <a:gd name="T55" fmla="*/ 475 h 601"/>
              <a:gd name="T56" fmla="*/ 28 w 568"/>
              <a:gd name="T57" fmla="*/ 377 h 601"/>
              <a:gd name="T58" fmla="*/ 54 w 568"/>
              <a:gd name="T59" fmla="*/ 333 h 601"/>
              <a:gd name="T60" fmla="*/ 473 w 568"/>
              <a:gd name="T61" fmla="*/ 381 h 601"/>
              <a:gd name="T62" fmla="*/ 463 w 568"/>
              <a:gd name="T63" fmla="*/ 406 h 601"/>
              <a:gd name="T64" fmla="*/ 455 w 568"/>
              <a:gd name="T65" fmla="*/ 431 h 601"/>
              <a:gd name="T66" fmla="*/ 450 w 568"/>
              <a:gd name="T67" fmla="*/ 450 h 601"/>
              <a:gd name="T68" fmla="*/ 482 w 568"/>
              <a:gd name="T69" fmla="*/ 363 h 601"/>
              <a:gd name="T70" fmla="*/ 513 w 568"/>
              <a:gd name="T71" fmla="*/ 360 h 601"/>
              <a:gd name="T72" fmla="*/ 282 w 568"/>
              <a:gd name="T73" fmla="*/ 0 h 601"/>
              <a:gd name="T74" fmla="*/ 418 w 568"/>
              <a:gd name="T75" fmla="*/ 107 h 601"/>
              <a:gd name="T76" fmla="*/ 394 w 568"/>
              <a:gd name="T77" fmla="*/ 179 h 601"/>
              <a:gd name="T78" fmla="*/ 365 w 568"/>
              <a:gd name="T79" fmla="*/ 81 h 601"/>
              <a:gd name="T80" fmla="*/ 194 w 568"/>
              <a:gd name="T81" fmla="*/ 183 h 601"/>
              <a:gd name="T82" fmla="*/ 152 w 568"/>
              <a:gd name="T83" fmla="*/ 154 h 601"/>
              <a:gd name="T84" fmla="*/ 198 w 568"/>
              <a:gd name="T85" fmla="*/ 41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68" h="601">
                <a:moveTo>
                  <a:pt x="266" y="331"/>
                </a:moveTo>
                <a:lnTo>
                  <a:pt x="266" y="571"/>
                </a:lnTo>
                <a:cubicBezTo>
                  <a:pt x="272" y="573"/>
                  <a:pt x="277" y="575"/>
                  <a:pt x="283" y="574"/>
                </a:cubicBezTo>
                <a:cubicBezTo>
                  <a:pt x="290" y="574"/>
                  <a:pt x="297" y="572"/>
                  <a:pt x="303" y="570"/>
                </a:cubicBezTo>
                <a:lnTo>
                  <a:pt x="303" y="331"/>
                </a:lnTo>
                <a:cubicBezTo>
                  <a:pt x="297" y="332"/>
                  <a:pt x="290" y="333"/>
                  <a:pt x="284" y="333"/>
                </a:cubicBezTo>
                <a:cubicBezTo>
                  <a:pt x="278" y="333"/>
                  <a:pt x="272" y="332"/>
                  <a:pt x="266" y="331"/>
                </a:cubicBezTo>
                <a:close/>
                <a:moveTo>
                  <a:pt x="347" y="343"/>
                </a:moveTo>
                <a:lnTo>
                  <a:pt x="453" y="301"/>
                </a:lnTo>
                <a:lnTo>
                  <a:pt x="453" y="345"/>
                </a:lnTo>
                <a:lnTo>
                  <a:pt x="347" y="386"/>
                </a:lnTo>
                <a:lnTo>
                  <a:pt x="347" y="343"/>
                </a:lnTo>
                <a:close/>
                <a:moveTo>
                  <a:pt x="142" y="252"/>
                </a:moveTo>
                <a:lnTo>
                  <a:pt x="99" y="228"/>
                </a:lnTo>
                <a:cubicBezTo>
                  <a:pt x="94" y="225"/>
                  <a:pt x="93" y="219"/>
                  <a:pt x="95" y="214"/>
                </a:cubicBezTo>
                <a:cubicBezTo>
                  <a:pt x="98" y="209"/>
                  <a:pt x="104" y="208"/>
                  <a:pt x="109" y="210"/>
                </a:cubicBezTo>
                <a:lnTo>
                  <a:pt x="149" y="233"/>
                </a:lnTo>
                <a:lnTo>
                  <a:pt x="127" y="218"/>
                </a:lnTo>
                <a:cubicBezTo>
                  <a:pt x="123" y="215"/>
                  <a:pt x="122" y="209"/>
                  <a:pt x="125" y="204"/>
                </a:cubicBezTo>
                <a:cubicBezTo>
                  <a:pt x="128" y="200"/>
                  <a:pt x="134" y="199"/>
                  <a:pt x="138" y="202"/>
                </a:cubicBezTo>
                <a:lnTo>
                  <a:pt x="168" y="222"/>
                </a:lnTo>
                <a:lnTo>
                  <a:pt x="154" y="209"/>
                </a:lnTo>
                <a:cubicBezTo>
                  <a:pt x="150" y="205"/>
                  <a:pt x="149" y="199"/>
                  <a:pt x="153" y="195"/>
                </a:cubicBezTo>
                <a:cubicBezTo>
                  <a:pt x="157" y="191"/>
                  <a:pt x="163" y="191"/>
                  <a:pt x="167" y="195"/>
                </a:cubicBezTo>
                <a:lnTo>
                  <a:pt x="282" y="303"/>
                </a:lnTo>
                <a:cubicBezTo>
                  <a:pt x="283" y="303"/>
                  <a:pt x="283" y="303"/>
                  <a:pt x="283" y="304"/>
                </a:cubicBezTo>
                <a:cubicBezTo>
                  <a:pt x="283" y="303"/>
                  <a:pt x="284" y="303"/>
                  <a:pt x="284" y="303"/>
                </a:cubicBezTo>
                <a:lnTo>
                  <a:pt x="399" y="195"/>
                </a:lnTo>
                <a:cubicBezTo>
                  <a:pt x="403" y="191"/>
                  <a:pt x="409" y="191"/>
                  <a:pt x="413" y="195"/>
                </a:cubicBezTo>
                <a:cubicBezTo>
                  <a:pt x="417" y="199"/>
                  <a:pt x="417" y="205"/>
                  <a:pt x="413" y="209"/>
                </a:cubicBezTo>
                <a:lnTo>
                  <a:pt x="399" y="222"/>
                </a:lnTo>
                <a:lnTo>
                  <a:pt x="428" y="202"/>
                </a:lnTo>
                <a:cubicBezTo>
                  <a:pt x="432" y="199"/>
                  <a:pt x="438" y="200"/>
                  <a:pt x="442" y="204"/>
                </a:cubicBezTo>
                <a:cubicBezTo>
                  <a:pt x="445" y="209"/>
                  <a:pt x="444" y="215"/>
                  <a:pt x="439" y="218"/>
                </a:cubicBezTo>
                <a:lnTo>
                  <a:pt x="417" y="233"/>
                </a:lnTo>
                <a:lnTo>
                  <a:pt x="458" y="210"/>
                </a:lnTo>
                <a:cubicBezTo>
                  <a:pt x="462" y="208"/>
                  <a:pt x="468" y="209"/>
                  <a:pt x="471" y="214"/>
                </a:cubicBezTo>
                <a:cubicBezTo>
                  <a:pt x="474" y="219"/>
                  <a:pt x="472" y="225"/>
                  <a:pt x="467" y="228"/>
                </a:cubicBezTo>
                <a:lnTo>
                  <a:pt x="416" y="256"/>
                </a:lnTo>
                <a:lnTo>
                  <a:pt x="494" y="224"/>
                </a:lnTo>
                <a:lnTo>
                  <a:pt x="494" y="342"/>
                </a:lnTo>
                <a:cubicBezTo>
                  <a:pt x="492" y="342"/>
                  <a:pt x="491" y="342"/>
                  <a:pt x="489" y="341"/>
                </a:cubicBezTo>
                <a:lnTo>
                  <a:pt x="473" y="339"/>
                </a:lnTo>
                <a:lnTo>
                  <a:pt x="467" y="351"/>
                </a:lnTo>
                <a:lnTo>
                  <a:pt x="467" y="263"/>
                </a:lnTo>
                <a:lnTo>
                  <a:pt x="329" y="322"/>
                </a:lnTo>
                <a:lnTo>
                  <a:pt x="329" y="559"/>
                </a:lnTo>
                <a:lnTo>
                  <a:pt x="467" y="500"/>
                </a:lnTo>
                <a:lnTo>
                  <a:pt x="467" y="483"/>
                </a:lnTo>
                <a:cubicBezTo>
                  <a:pt x="472" y="486"/>
                  <a:pt x="477" y="488"/>
                  <a:pt x="482" y="490"/>
                </a:cubicBezTo>
                <a:cubicBezTo>
                  <a:pt x="486" y="492"/>
                  <a:pt x="490" y="493"/>
                  <a:pt x="494" y="494"/>
                </a:cubicBezTo>
                <a:lnTo>
                  <a:pt x="494" y="518"/>
                </a:lnTo>
                <a:lnTo>
                  <a:pt x="321" y="591"/>
                </a:lnTo>
                <a:cubicBezTo>
                  <a:pt x="318" y="592"/>
                  <a:pt x="314" y="594"/>
                  <a:pt x="310" y="595"/>
                </a:cubicBezTo>
                <a:lnTo>
                  <a:pt x="303" y="598"/>
                </a:lnTo>
                <a:lnTo>
                  <a:pt x="303" y="598"/>
                </a:lnTo>
                <a:cubicBezTo>
                  <a:pt x="297" y="599"/>
                  <a:pt x="291" y="601"/>
                  <a:pt x="285" y="601"/>
                </a:cubicBezTo>
                <a:cubicBezTo>
                  <a:pt x="271" y="601"/>
                  <a:pt x="258" y="598"/>
                  <a:pt x="247" y="590"/>
                </a:cubicBezTo>
                <a:lnTo>
                  <a:pt x="75" y="518"/>
                </a:lnTo>
                <a:lnTo>
                  <a:pt x="75" y="494"/>
                </a:lnTo>
                <a:cubicBezTo>
                  <a:pt x="79" y="493"/>
                  <a:pt x="83" y="492"/>
                  <a:pt x="87" y="490"/>
                </a:cubicBezTo>
                <a:cubicBezTo>
                  <a:pt x="91" y="488"/>
                  <a:pt x="96" y="486"/>
                  <a:pt x="102" y="483"/>
                </a:cubicBezTo>
                <a:lnTo>
                  <a:pt x="102" y="500"/>
                </a:lnTo>
                <a:lnTo>
                  <a:pt x="240" y="559"/>
                </a:lnTo>
                <a:lnTo>
                  <a:pt x="240" y="322"/>
                </a:lnTo>
                <a:lnTo>
                  <a:pt x="102" y="263"/>
                </a:lnTo>
                <a:lnTo>
                  <a:pt x="102" y="351"/>
                </a:lnTo>
                <a:lnTo>
                  <a:pt x="95" y="339"/>
                </a:lnTo>
                <a:lnTo>
                  <a:pt x="80" y="341"/>
                </a:lnTo>
                <a:cubicBezTo>
                  <a:pt x="78" y="342"/>
                  <a:pt x="77" y="342"/>
                  <a:pt x="75" y="342"/>
                </a:cubicBezTo>
                <a:lnTo>
                  <a:pt x="75" y="224"/>
                </a:lnTo>
                <a:lnTo>
                  <a:pt x="142" y="252"/>
                </a:lnTo>
                <a:close/>
                <a:moveTo>
                  <a:pt x="86" y="363"/>
                </a:moveTo>
                <a:cubicBezTo>
                  <a:pt x="89" y="369"/>
                  <a:pt x="91" y="375"/>
                  <a:pt x="94" y="381"/>
                </a:cubicBezTo>
                <a:lnTo>
                  <a:pt x="62" y="400"/>
                </a:lnTo>
                <a:lnTo>
                  <a:pt x="97" y="387"/>
                </a:lnTo>
                <a:cubicBezTo>
                  <a:pt x="99" y="393"/>
                  <a:pt x="102" y="399"/>
                  <a:pt x="104" y="406"/>
                </a:cubicBezTo>
                <a:lnTo>
                  <a:pt x="74" y="424"/>
                </a:lnTo>
                <a:lnTo>
                  <a:pt x="106" y="411"/>
                </a:lnTo>
                <a:cubicBezTo>
                  <a:pt x="108" y="418"/>
                  <a:pt x="110" y="424"/>
                  <a:pt x="112" y="431"/>
                </a:cubicBezTo>
                <a:lnTo>
                  <a:pt x="85" y="446"/>
                </a:lnTo>
                <a:lnTo>
                  <a:pt x="113" y="435"/>
                </a:lnTo>
                <a:cubicBezTo>
                  <a:pt x="115" y="440"/>
                  <a:pt x="116" y="445"/>
                  <a:pt x="117" y="450"/>
                </a:cubicBezTo>
                <a:cubicBezTo>
                  <a:pt x="111" y="454"/>
                  <a:pt x="66" y="483"/>
                  <a:pt x="45" y="475"/>
                </a:cubicBezTo>
                <a:cubicBezTo>
                  <a:pt x="23" y="467"/>
                  <a:pt x="2" y="437"/>
                  <a:pt x="1" y="410"/>
                </a:cubicBezTo>
                <a:cubicBezTo>
                  <a:pt x="0" y="383"/>
                  <a:pt x="70" y="366"/>
                  <a:pt x="86" y="363"/>
                </a:cubicBezTo>
                <a:close/>
                <a:moveTo>
                  <a:pt x="28" y="377"/>
                </a:moveTo>
                <a:lnTo>
                  <a:pt x="45" y="369"/>
                </a:lnTo>
                <a:lnTo>
                  <a:pt x="54" y="360"/>
                </a:lnTo>
                <a:lnTo>
                  <a:pt x="54" y="333"/>
                </a:lnTo>
                <a:cubicBezTo>
                  <a:pt x="38" y="340"/>
                  <a:pt x="31" y="356"/>
                  <a:pt x="28" y="377"/>
                </a:cubicBezTo>
                <a:close/>
                <a:moveTo>
                  <a:pt x="482" y="363"/>
                </a:moveTo>
                <a:cubicBezTo>
                  <a:pt x="479" y="369"/>
                  <a:pt x="476" y="375"/>
                  <a:pt x="473" y="381"/>
                </a:cubicBezTo>
                <a:lnTo>
                  <a:pt x="505" y="400"/>
                </a:lnTo>
                <a:lnTo>
                  <a:pt x="471" y="387"/>
                </a:lnTo>
                <a:cubicBezTo>
                  <a:pt x="468" y="393"/>
                  <a:pt x="465" y="399"/>
                  <a:pt x="463" y="406"/>
                </a:cubicBezTo>
                <a:lnTo>
                  <a:pt x="493" y="424"/>
                </a:lnTo>
                <a:lnTo>
                  <a:pt x="461" y="411"/>
                </a:lnTo>
                <a:cubicBezTo>
                  <a:pt x="459" y="418"/>
                  <a:pt x="457" y="424"/>
                  <a:pt x="455" y="431"/>
                </a:cubicBezTo>
                <a:lnTo>
                  <a:pt x="482" y="446"/>
                </a:lnTo>
                <a:lnTo>
                  <a:pt x="454" y="435"/>
                </a:lnTo>
                <a:cubicBezTo>
                  <a:pt x="453" y="440"/>
                  <a:pt x="451" y="445"/>
                  <a:pt x="450" y="450"/>
                </a:cubicBezTo>
                <a:cubicBezTo>
                  <a:pt x="456" y="454"/>
                  <a:pt x="501" y="483"/>
                  <a:pt x="523" y="475"/>
                </a:cubicBezTo>
                <a:cubicBezTo>
                  <a:pt x="544" y="467"/>
                  <a:pt x="566" y="437"/>
                  <a:pt x="567" y="410"/>
                </a:cubicBezTo>
                <a:cubicBezTo>
                  <a:pt x="568" y="383"/>
                  <a:pt x="497" y="366"/>
                  <a:pt x="482" y="363"/>
                </a:cubicBezTo>
                <a:close/>
                <a:moveTo>
                  <a:pt x="540" y="377"/>
                </a:moveTo>
                <a:lnTo>
                  <a:pt x="522" y="369"/>
                </a:lnTo>
                <a:lnTo>
                  <a:pt x="513" y="360"/>
                </a:lnTo>
                <a:lnTo>
                  <a:pt x="513" y="333"/>
                </a:lnTo>
                <a:cubicBezTo>
                  <a:pt x="529" y="340"/>
                  <a:pt x="536" y="356"/>
                  <a:pt x="540" y="377"/>
                </a:cubicBezTo>
                <a:close/>
                <a:moveTo>
                  <a:pt x="282" y="0"/>
                </a:moveTo>
                <a:cubicBezTo>
                  <a:pt x="315" y="0"/>
                  <a:pt x="344" y="16"/>
                  <a:pt x="366" y="41"/>
                </a:cubicBezTo>
                <a:cubicBezTo>
                  <a:pt x="379" y="58"/>
                  <a:pt x="390" y="78"/>
                  <a:pt x="395" y="101"/>
                </a:cubicBezTo>
                <a:cubicBezTo>
                  <a:pt x="403" y="99"/>
                  <a:pt x="415" y="98"/>
                  <a:pt x="418" y="107"/>
                </a:cubicBezTo>
                <a:cubicBezTo>
                  <a:pt x="423" y="120"/>
                  <a:pt x="421" y="151"/>
                  <a:pt x="412" y="154"/>
                </a:cubicBezTo>
                <a:cubicBezTo>
                  <a:pt x="408" y="156"/>
                  <a:pt x="403" y="156"/>
                  <a:pt x="398" y="155"/>
                </a:cubicBezTo>
                <a:cubicBezTo>
                  <a:pt x="398" y="163"/>
                  <a:pt x="396" y="171"/>
                  <a:pt x="394" y="179"/>
                </a:cubicBezTo>
                <a:cubicBezTo>
                  <a:pt x="386" y="180"/>
                  <a:pt x="378" y="182"/>
                  <a:pt x="370" y="183"/>
                </a:cubicBezTo>
                <a:cubicBezTo>
                  <a:pt x="375" y="169"/>
                  <a:pt x="377" y="154"/>
                  <a:pt x="377" y="138"/>
                </a:cubicBezTo>
                <a:cubicBezTo>
                  <a:pt x="377" y="117"/>
                  <a:pt x="373" y="98"/>
                  <a:pt x="365" y="81"/>
                </a:cubicBezTo>
                <a:cubicBezTo>
                  <a:pt x="301" y="132"/>
                  <a:pt x="218" y="95"/>
                  <a:pt x="197" y="86"/>
                </a:cubicBezTo>
                <a:cubicBezTo>
                  <a:pt x="190" y="101"/>
                  <a:pt x="187" y="119"/>
                  <a:pt x="187" y="138"/>
                </a:cubicBezTo>
                <a:cubicBezTo>
                  <a:pt x="187" y="154"/>
                  <a:pt x="189" y="169"/>
                  <a:pt x="194" y="183"/>
                </a:cubicBezTo>
                <a:cubicBezTo>
                  <a:pt x="186" y="181"/>
                  <a:pt x="178" y="180"/>
                  <a:pt x="170" y="179"/>
                </a:cubicBezTo>
                <a:cubicBezTo>
                  <a:pt x="168" y="171"/>
                  <a:pt x="167" y="163"/>
                  <a:pt x="166" y="155"/>
                </a:cubicBezTo>
                <a:cubicBezTo>
                  <a:pt x="161" y="156"/>
                  <a:pt x="156" y="156"/>
                  <a:pt x="152" y="154"/>
                </a:cubicBezTo>
                <a:cubicBezTo>
                  <a:pt x="143" y="151"/>
                  <a:pt x="141" y="120"/>
                  <a:pt x="146" y="107"/>
                </a:cubicBezTo>
                <a:cubicBezTo>
                  <a:pt x="149" y="98"/>
                  <a:pt x="161" y="99"/>
                  <a:pt x="169" y="101"/>
                </a:cubicBezTo>
                <a:cubicBezTo>
                  <a:pt x="174" y="78"/>
                  <a:pt x="185" y="58"/>
                  <a:pt x="198" y="41"/>
                </a:cubicBezTo>
                <a:cubicBezTo>
                  <a:pt x="220" y="16"/>
                  <a:pt x="249" y="0"/>
                  <a:pt x="282" y="0"/>
                </a:cubicBezTo>
                <a:close/>
              </a:path>
            </a:pathLst>
          </a:custGeom>
          <a:solidFill>
            <a:schemeClr val="bg1"/>
          </a:solidFill>
          <a:ln>
            <a:noFill/>
          </a:ln>
        </p:spPr>
        <p:txBody>
          <a:bodyPr vert="horz" wrap="square" lIns="68580" tIns="34290" rIns="68580" bIns="34290" numCol="1" anchor="t" anchorCtr="0" compatLnSpc="1"/>
          <a:lstStyle/>
          <a:p>
            <a:endParaRPr lang="zh-CN" altLang="en-US"/>
          </a:p>
        </p:txBody>
      </p:sp>
      <p:sp>
        <p:nvSpPr>
          <p:cNvPr id="66" name="Freeform 22"/>
          <p:cNvSpPr>
            <a:spLocks noEditPoints="1"/>
          </p:cNvSpPr>
          <p:nvPr/>
        </p:nvSpPr>
        <p:spPr bwMode="auto">
          <a:xfrm>
            <a:off x="6059996" y="4006816"/>
            <a:ext cx="262326" cy="260253"/>
          </a:xfrm>
          <a:custGeom>
            <a:avLst/>
            <a:gdLst>
              <a:gd name="T0" fmla="*/ 553 w 612"/>
              <a:gd name="T1" fmla="*/ 521 h 605"/>
              <a:gd name="T2" fmla="*/ 490 w 612"/>
              <a:gd name="T3" fmla="*/ 521 h 605"/>
              <a:gd name="T4" fmla="*/ 590 w 612"/>
              <a:gd name="T5" fmla="*/ 59 h 605"/>
              <a:gd name="T6" fmla="*/ 508 w 612"/>
              <a:gd name="T7" fmla="*/ 0 h 605"/>
              <a:gd name="T8" fmla="*/ 288 w 612"/>
              <a:gd name="T9" fmla="*/ 196 h 605"/>
              <a:gd name="T10" fmla="*/ 256 w 612"/>
              <a:gd name="T11" fmla="*/ 241 h 605"/>
              <a:gd name="T12" fmla="*/ 229 w 612"/>
              <a:gd name="T13" fmla="*/ 254 h 605"/>
              <a:gd name="T14" fmla="*/ 232 w 612"/>
              <a:gd name="T15" fmla="*/ 338 h 605"/>
              <a:gd name="T16" fmla="*/ 55 w 612"/>
              <a:gd name="T17" fmla="*/ 492 h 605"/>
              <a:gd name="T18" fmla="*/ 35 w 612"/>
              <a:gd name="T19" fmla="*/ 605 h 605"/>
              <a:gd name="T20" fmla="*/ 127 w 612"/>
              <a:gd name="T21" fmla="*/ 513 h 605"/>
              <a:gd name="T22" fmla="*/ 271 w 612"/>
              <a:gd name="T23" fmla="*/ 377 h 605"/>
              <a:gd name="T24" fmla="*/ 352 w 612"/>
              <a:gd name="T25" fmla="*/ 377 h 605"/>
              <a:gd name="T26" fmla="*/ 375 w 612"/>
              <a:gd name="T27" fmla="*/ 326 h 605"/>
              <a:gd name="T28" fmla="*/ 410 w 612"/>
              <a:gd name="T29" fmla="*/ 319 h 605"/>
              <a:gd name="T30" fmla="*/ 590 w 612"/>
              <a:gd name="T31" fmla="*/ 59 h 605"/>
              <a:gd name="T32" fmla="*/ 239 w 612"/>
              <a:gd name="T33" fmla="*/ 197 h 605"/>
              <a:gd name="T34" fmla="*/ 246 w 612"/>
              <a:gd name="T35" fmla="*/ 190 h 605"/>
              <a:gd name="T36" fmla="*/ 266 w 612"/>
              <a:gd name="T37" fmla="*/ 171 h 605"/>
              <a:gd name="T38" fmla="*/ 131 w 612"/>
              <a:gd name="T39" fmla="*/ 1 h 605"/>
              <a:gd name="T40" fmla="*/ 171 w 612"/>
              <a:gd name="T41" fmla="*/ 97 h 605"/>
              <a:gd name="T42" fmla="*/ 13 w 612"/>
              <a:gd name="T43" fmla="*/ 118 h 605"/>
              <a:gd name="T44" fmla="*/ 141 w 612"/>
              <a:gd name="T45" fmla="*/ 272 h 605"/>
              <a:gd name="T46" fmla="*/ 185 w 612"/>
              <a:gd name="T47" fmla="*/ 263 h 605"/>
              <a:gd name="T48" fmla="*/ 221 w 612"/>
              <a:gd name="T49" fmla="*/ 215 h 605"/>
              <a:gd name="T50" fmla="*/ 409 w 612"/>
              <a:gd name="T51" fmla="*/ 368 h 605"/>
              <a:gd name="T52" fmla="*/ 376 w 612"/>
              <a:gd name="T53" fmla="*/ 401 h 605"/>
              <a:gd name="T54" fmla="*/ 451 w 612"/>
              <a:gd name="T55" fmla="*/ 529 h 605"/>
              <a:gd name="T56" fmla="*/ 529 w 612"/>
              <a:gd name="T57" fmla="*/ 605 h 605"/>
              <a:gd name="T58" fmla="*/ 597 w 612"/>
              <a:gd name="T59" fmla="*/ 502 h 605"/>
              <a:gd name="T60" fmla="*/ 427 w 612"/>
              <a:gd name="T61" fmla="*/ 350 h 605"/>
              <a:gd name="T62" fmla="*/ 401 w 612"/>
              <a:gd name="T63" fmla="*/ 352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12" h="605">
                <a:moveTo>
                  <a:pt x="522" y="490"/>
                </a:moveTo>
                <a:cubicBezTo>
                  <a:pt x="539" y="490"/>
                  <a:pt x="553" y="504"/>
                  <a:pt x="553" y="521"/>
                </a:cubicBezTo>
                <a:cubicBezTo>
                  <a:pt x="553" y="539"/>
                  <a:pt x="539" y="553"/>
                  <a:pt x="522" y="553"/>
                </a:cubicBezTo>
                <a:cubicBezTo>
                  <a:pt x="504" y="553"/>
                  <a:pt x="490" y="539"/>
                  <a:pt x="490" y="521"/>
                </a:cubicBezTo>
                <a:cubicBezTo>
                  <a:pt x="490" y="504"/>
                  <a:pt x="504" y="490"/>
                  <a:pt x="522" y="490"/>
                </a:cubicBezTo>
                <a:close/>
                <a:moveTo>
                  <a:pt x="590" y="59"/>
                </a:moveTo>
                <a:lnTo>
                  <a:pt x="548" y="17"/>
                </a:lnTo>
                <a:cubicBezTo>
                  <a:pt x="537" y="5"/>
                  <a:pt x="522" y="0"/>
                  <a:pt x="508" y="0"/>
                </a:cubicBezTo>
                <a:cubicBezTo>
                  <a:pt x="493" y="0"/>
                  <a:pt x="478" y="5"/>
                  <a:pt x="467" y="17"/>
                </a:cubicBezTo>
                <a:lnTo>
                  <a:pt x="288" y="196"/>
                </a:lnTo>
                <a:cubicBezTo>
                  <a:pt x="293" y="207"/>
                  <a:pt x="289" y="223"/>
                  <a:pt x="281" y="231"/>
                </a:cubicBezTo>
                <a:cubicBezTo>
                  <a:pt x="275" y="237"/>
                  <a:pt x="265" y="241"/>
                  <a:pt x="256" y="241"/>
                </a:cubicBezTo>
                <a:cubicBezTo>
                  <a:pt x="252" y="241"/>
                  <a:pt x="249" y="240"/>
                  <a:pt x="245" y="239"/>
                </a:cubicBezTo>
                <a:lnTo>
                  <a:pt x="229" y="254"/>
                </a:lnTo>
                <a:cubicBezTo>
                  <a:pt x="207" y="277"/>
                  <a:pt x="207" y="313"/>
                  <a:pt x="229" y="335"/>
                </a:cubicBezTo>
                <a:lnTo>
                  <a:pt x="232" y="338"/>
                </a:lnTo>
                <a:lnTo>
                  <a:pt x="92" y="478"/>
                </a:lnTo>
                <a:lnTo>
                  <a:pt x="55" y="492"/>
                </a:lnTo>
                <a:lnTo>
                  <a:pt x="0" y="570"/>
                </a:lnTo>
                <a:lnTo>
                  <a:pt x="35" y="605"/>
                </a:lnTo>
                <a:lnTo>
                  <a:pt x="113" y="551"/>
                </a:lnTo>
                <a:lnTo>
                  <a:pt x="127" y="513"/>
                </a:lnTo>
                <a:lnTo>
                  <a:pt x="267" y="373"/>
                </a:lnTo>
                <a:lnTo>
                  <a:pt x="271" y="377"/>
                </a:lnTo>
                <a:cubicBezTo>
                  <a:pt x="283" y="388"/>
                  <a:pt x="297" y="394"/>
                  <a:pt x="312" y="394"/>
                </a:cubicBezTo>
                <a:cubicBezTo>
                  <a:pt x="326" y="394"/>
                  <a:pt x="341" y="388"/>
                  <a:pt x="352" y="377"/>
                </a:cubicBezTo>
                <a:lnTo>
                  <a:pt x="368" y="361"/>
                </a:lnTo>
                <a:cubicBezTo>
                  <a:pt x="363" y="351"/>
                  <a:pt x="367" y="335"/>
                  <a:pt x="375" y="326"/>
                </a:cubicBezTo>
                <a:cubicBezTo>
                  <a:pt x="381" y="320"/>
                  <a:pt x="391" y="317"/>
                  <a:pt x="399" y="317"/>
                </a:cubicBezTo>
                <a:cubicBezTo>
                  <a:pt x="403" y="317"/>
                  <a:pt x="407" y="317"/>
                  <a:pt x="410" y="319"/>
                </a:cubicBezTo>
                <a:lnTo>
                  <a:pt x="590" y="139"/>
                </a:lnTo>
                <a:cubicBezTo>
                  <a:pt x="612" y="117"/>
                  <a:pt x="612" y="81"/>
                  <a:pt x="590" y="59"/>
                </a:cubicBezTo>
                <a:close/>
                <a:moveTo>
                  <a:pt x="221" y="215"/>
                </a:moveTo>
                <a:lnTo>
                  <a:pt x="239" y="197"/>
                </a:lnTo>
                <a:lnTo>
                  <a:pt x="255" y="206"/>
                </a:lnTo>
                <a:lnTo>
                  <a:pt x="246" y="190"/>
                </a:lnTo>
                <a:lnTo>
                  <a:pt x="264" y="172"/>
                </a:lnTo>
                <a:lnTo>
                  <a:pt x="266" y="171"/>
                </a:lnTo>
                <a:cubicBezTo>
                  <a:pt x="270" y="161"/>
                  <a:pt x="272" y="151"/>
                  <a:pt x="272" y="141"/>
                </a:cubicBezTo>
                <a:cubicBezTo>
                  <a:pt x="272" y="69"/>
                  <a:pt x="203" y="0"/>
                  <a:pt x="131" y="1"/>
                </a:cubicBezTo>
                <a:cubicBezTo>
                  <a:pt x="131" y="1"/>
                  <a:pt x="123" y="9"/>
                  <a:pt x="118" y="13"/>
                </a:cubicBezTo>
                <a:cubicBezTo>
                  <a:pt x="176" y="71"/>
                  <a:pt x="171" y="62"/>
                  <a:pt x="171" y="97"/>
                </a:cubicBezTo>
                <a:cubicBezTo>
                  <a:pt x="171" y="126"/>
                  <a:pt x="125" y="171"/>
                  <a:pt x="97" y="171"/>
                </a:cubicBezTo>
                <a:cubicBezTo>
                  <a:pt x="61" y="171"/>
                  <a:pt x="72" y="177"/>
                  <a:pt x="13" y="118"/>
                </a:cubicBezTo>
                <a:cubicBezTo>
                  <a:pt x="9" y="123"/>
                  <a:pt x="1" y="131"/>
                  <a:pt x="1" y="131"/>
                </a:cubicBezTo>
                <a:cubicBezTo>
                  <a:pt x="2" y="203"/>
                  <a:pt x="70" y="272"/>
                  <a:pt x="141" y="272"/>
                </a:cubicBezTo>
                <a:cubicBezTo>
                  <a:pt x="154" y="272"/>
                  <a:pt x="168" y="267"/>
                  <a:pt x="182" y="261"/>
                </a:cubicBezTo>
                <a:lnTo>
                  <a:pt x="185" y="263"/>
                </a:lnTo>
                <a:cubicBezTo>
                  <a:pt x="189" y="251"/>
                  <a:pt x="196" y="240"/>
                  <a:pt x="206" y="231"/>
                </a:cubicBezTo>
                <a:lnTo>
                  <a:pt x="221" y="215"/>
                </a:lnTo>
                <a:close/>
                <a:moveTo>
                  <a:pt x="401" y="352"/>
                </a:moveTo>
                <a:lnTo>
                  <a:pt x="409" y="368"/>
                </a:lnTo>
                <a:lnTo>
                  <a:pt x="392" y="385"/>
                </a:lnTo>
                <a:lnTo>
                  <a:pt x="376" y="401"/>
                </a:lnTo>
                <a:cubicBezTo>
                  <a:pt x="367" y="410"/>
                  <a:pt x="356" y="417"/>
                  <a:pt x="343" y="422"/>
                </a:cubicBezTo>
                <a:lnTo>
                  <a:pt x="451" y="529"/>
                </a:lnTo>
                <a:lnTo>
                  <a:pt x="502" y="597"/>
                </a:lnTo>
                <a:lnTo>
                  <a:pt x="529" y="605"/>
                </a:lnTo>
                <a:lnTo>
                  <a:pt x="604" y="529"/>
                </a:lnTo>
                <a:lnTo>
                  <a:pt x="597" y="502"/>
                </a:lnTo>
                <a:lnTo>
                  <a:pt x="529" y="451"/>
                </a:lnTo>
                <a:lnTo>
                  <a:pt x="427" y="350"/>
                </a:lnTo>
                <a:lnTo>
                  <a:pt x="417" y="360"/>
                </a:lnTo>
                <a:lnTo>
                  <a:pt x="401" y="352"/>
                </a:lnTo>
                <a:close/>
              </a:path>
            </a:pathLst>
          </a:custGeom>
          <a:solidFill>
            <a:schemeClr val="bg1"/>
          </a:solidFill>
          <a:ln>
            <a:noFill/>
          </a:ln>
        </p:spPr>
        <p:txBody>
          <a:bodyPr vert="horz" wrap="square" lIns="68580" tIns="34290" rIns="68580" bIns="34290" numCol="1" anchor="t" anchorCtr="0" compatLnSpc="1"/>
          <a:lstStyle/>
          <a:p>
            <a:endParaRPr lang="zh-CN" altLang="en-US"/>
          </a:p>
        </p:txBody>
      </p:sp>
      <p:sp>
        <p:nvSpPr>
          <p:cNvPr id="67" name="Freeform 38"/>
          <p:cNvSpPr>
            <a:spLocks noEditPoints="1"/>
          </p:cNvSpPr>
          <p:nvPr/>
        </p:nvSpPr>
        <p:spPr bwMode="auto">
          <a:xfrm>
            <a:off x="3103330" y="1571025"/>
            <a:ext cx="257864" cy="331540"/>
          </a:xfrm>
          <a:custGeom>
            <a:avLst/>
            <a:gdLst>
              <a:gd name="T0" fmla="*/ 2 w 491"/>
              <a:gd name="T1" fmla="*/ 492 h 631"/>
              <a:gd name="T2" fmla="*/ 121 w 491"/>
              <a:gd name="T3" fmla="*/ 631 h 631"/>
              <a:gd name="T4" fmla="*/ 122 w 491"/>
              <a:gd name="T5" fmla="*/ 631 h 631"/>
              <a:gd name="T6" fmla="*/ 131 w 491"/>
              <a:gd name="T7" fmla="*/ 631 h 631"/>
              <a:gd name="T8" fmla="*/ 244 w 491"/>
              <a:gd name="T9" fmla="*/ 595 h 631"/>
              <a:gd name="T10" fmla="*/ 247 w 491"/>
              <a:gd name="T11" fmla="*/ 556 h 631"/>
              <a:gd name="T12" fmla="*/ 184 w 491"/>
              <a:gd name="T13" fmla="*/ 498 h 631"/>
              <a:gd name="T14" fmla="*/ 202 w 491"/>
              <a:gd name="T15" fmla="*/ 457 h 631"/>
              <a:gd name="T16" fmla="*/ 162 w 491"/>
              <a:gd name="T17" fmla="*/ 401 h 631"/>
              <a:gd name="T18" fmla="*/ 170 w 491"/>
              <a:gd name="T19" fmla="*/ 372 h 631"/>
              <a:gd name="T20" fmla="*/ 213 w 491"/>
              <a:gd name="T21" fmla="*/ 344 h 631"/>
              <a:gd name="T22" fmla="*/ 198 w 491"/>
              <a:gd name="T23" fmla="*/ 305 h 631"/>
              <a:gd name="T24" fmla="*/ 256 w 491"/>
              <a:gd name="T25" fmla="*/ 246 h 631"/>
              <a:gd name="T26" fmla="*/ 307 w 491"/>
              <a:gd name="T27" fmla="*/ 83 h 631"/>
              <a:gd name="T28" fmla="*/ 2 w 491"/>
              <a:gd name="T29" fmla="*/ 273 h 631"/>
              <a:gd name="T30" fmla="*/ 2 w 491"/>
              <a:gd name="T31" fmla="*/ 492 h 631"/>
              <a:gd name="T32" fmla="*/ 221 w 491"/>
              <a:gd name="T33" fmla="*/ 305 h 631"/>
              <a:gd name="T34" fmla="*/ 256 w 491"/>
              <a:gd name="T35" fmla="*/ 340 h 631"/>
              <a:gd name="T36" fmla="*/ 436 w 491"/>
              <a:gd name="T37" fmla="*/ 340 h 631"/>
              <a:gd name="T38" fmla="*/ 436 w 491"/>
              <a:gd name="T39" fmla="*/ 270 h 631"/>
              <a:gd name="T40" fmla="*/ 265 w 491"/>
              <a:gd name="T41" fmla="*/ 270 h 631"/>
              <a:gd name="T42" fmla="*/ 349 w 491"/>
              <a:gd name="T43" fmla="*/ 366 h 631"/>
              <a:gd name="T44" fmla="*/ 192 w 491"/>
              <a:gd name="T45" fmla="*/ 382 h 631"/>
              <a:gd name="T46" fmla="*/ 221 w 491"/>
              <a:gd name="T47" fmla="*/ 436 h 631"/>
              <a:gd name="T48" fmla="*/ 349 w 491"/>
              <a:gd name="T49" fmla="*/ 436 h 631"/>
              <a:gd name="T50" fmla="*/ 491 w 491"/>
              <a:gd name="T51" fmla="*/ 401 h 631"/>
              <a:gd name="T52" fmla="*/ 349 w 491"/>
              <a:gd name="T53" fmla="*/ 366 h 631"/>
              <a:gd name="T54" fmla="*/ 484 w 491"/>
              <a:gd name="T55" fmla="*/ 498 h 631"/>
              <a:gd name="T56" fmla="*/ 349 w 491"/>
              <a:gd name="T57" fmla="*/ 463 h 631"/>
              <a:gd name="T58" fmla="*/ 256 w 491"/>
              <a:gd name="T59" fmla="*/ 463 h 631"/>
              <a:gd name="T60" fmla="*/ 208 w 491"/>
              <a:gd name="T61" fmla="*/ 492 h 631"/>
              <a:gd name="T62" fmla="*/ 243 w 491"/>
              <a:gd name="T63" fmla="*/ 533 h 631"/>
              <a:gd name="T64" fmla="*/ 315 w 491"/>
              <a:gd name="T65" fmla="*/ 533 h 631"/>
              <a:gd name="T66" fmla="*/ 303 w 491"/>
              <a:gd name="T67" fmla="*/ 630 h 631"/>
              <a:gd name="T68" fmla="*/ 409 w 491"/>
              <a:gd name="T69" fmla="*/ 630 h 631"/>
              <a:gd name="T70" fmla="*/ 409 w 491"/>
              <a:gd name="T71" fmla="*/ 560 h 631"/>
              <a:gd name="T72" fmla="*/ 303 w 491"/>
              <a:gd name="T73" fmla="*/ 560 h 631"/>
              <a:gd name="T74" fmla="*/ 303 w 491"/>
              <a:gd name="T75" fmla="*/ 630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1" h="631">
                <a:moveTo>
                  <a:pt x="2" y="492"/>
                </a:moveTo>
                <a:lnTo>
                  <a:pt x="2" y="492"/>
                </a:lnTo>
                <a:cubicBezTo>
                  <a:pt x="2" y="494"/>
                  <a:pt x="2" y="496"/>
                  <a:pt x="2" y="498"/>
                </a:cubicBezTo>
                <a:cubicBezTo>
                  <a:pt x="2" y="570"/>
                  <a:pt x="51" y="628"/>
                  <a:pt x="121" y="631"/>
                </a:cubicBezTo>
                <a:lnTo>
                  <a:pt x="121" y="631"/>
                </a:lnTo>
                <a:lnTo>
                  <a:pt x="122" y="631"/>
                </a:lnTo>
                <a:cubicBezTo>
                  <a:pt x="124" y="631"/>
                  <a:pt x="125" y="631"/>
                  <a:pt x="127" y="631"/>
                </a:cubicBezTo>
                <a:cubicBezTo>
                  <a:pt x="128" y="631"/>
                  <a:pt x="130" y="631"/>
                  <a:pt x="131" y="631"/>
                </a:cubicBezTo>
                <a:lnTo>
                  <a:pt x="257" y="631"/>
                </a:lnTo>
                <a:cubicBezTo>
                  <a:pt x="249" y="621"/>
                  <a:pt x="244" y="609"/>
                  <a:pt x="244" y="595"/>
                </a:cubicBezTo>
                <a:cubicBezTo>
                  <a:pt x="244" y="580"/>
                  <a:pt x="250" y="567"/>
                  <a:pt x="259" y="556"/>
                </a:cubicBezTo>
                <a:lnTo>
                  <a:pt x="247" y="556"/>
                </a:lnTo>
                <a:lnTo>
                  <a:pt x="243" y="556"/>
                </a:lnTo>
                <a:cubicBezTo>
                  <a:pt x="211" y="556"/>
                  <a:pt x="184" y="530"/>
                  <a:pt x="184" y="498"/>
                </a:cubicBezTo>
                <a:cubicBezTo>
                  <a:pt x="184" y="496"/>
                  <a:pt x="184" y="494"/>
                  <a:pt x="185" y="492"/>
                </a:cubicBezTo>
                <a:cubicBezTo>
                  <a:pt x="186" y="478"/>
                  <a:pt x="192" y="466"/>
                  <a:pt x="202" y="457"/>
                </a:cubicBezTo>
                <a:cubicBezTo>
                  <a:pt x="197" y="455"/>
                  <a:pt x="192" y="453"/>
                  <a:pt x="188" y="450"/>
                </a:cubicBezTo>
                <a:cubicBezTo>
                  <a:pt x="172" y="439"/>
                  <a:pt x="162" y="421"/>
                  <a:pt x="162" y="401"/>
                </a:cubicBezTo>
                <a:cubicBezTo>
                  <a:pt x="162" y="391"/>
                  <a:pt x="165" y="381"/>
                  <a:pt x="170" y="373"/>
                </a:cubicBezTo>
                <a:cubicBezTo>
                  <a:pt x="170" y="372"/>
                  <a:pt x="170" y="372"/>
                  <a:pt x="170" y="372"/>
                </a:cubicBezTo>
                <a:cubicBezTo>
                  <a:pt x="178" y="358"/>
                  <a:pt x="192" y="348"/>
                  <a:pt x="207" y="345"/>
                </a:cubicBezTo>
                <a:cubicBezTo>
                  <a:pt x="209" y="344"/>
                  <a:pt x="211" y="344"/>
                  <a:pt x="213" y="344"/>
                </a:cubicBezTo>
                <a:cubicBezTo>
                  <a:pt x="212" y="343"/>
                  <a:pt x="211" y="342"/>
                  <a:pt x="211" y="342"/>
                </a:cubicBezTo>
                <a:cubicBezTo>
                  <a:pt x="203" y="332"/>
                  <a:pt x="198" y="319"/>
                  <a:pt x="198" y="305"/>
                </a:cubicBezTo>
                <a:cubicBezTo>
                  <a:pt x="198" y="288"/>
                  <a:pt x="205" y="272"/>
                  <a:pt x="217" y="262"/>
                </a:cubicBezTo>
                <a:cubicBezTo>
                  <a:pt x="227" y="252"/>
                  <a:pt x="241" y="246"/>
                  <a:pt x="256" y="246"/>
                </a:cubicBezTo>
                <a:lnTo>
                  <a:pt x="278" y="246"/>
                </a:lnTo>
                <a:cubicBezTo>
                  <a:pt x="306" y="185"/>
                  <a:pt x="316" y="120"/>
                  <a:pt x="307" y="83"/>
                </a:cubicBezTo>
                <a:cubicBezTo>
                  <a:pt x="286" y="0"/>
                  <a:pt x="217" y="20"/>
                  <a:pt x="212" y="67"/>
                </a:cubicBezTo>
                <a:cubicBezTo>
                  <a:pt x="195" y="209"/>
                  <a:pt x="7" y="231"/>
                  <a:pt x="2" y="273"/>
                </a:cubicBezTo>
                <a:cubicBezTo>
                  <a:pt x="2" y="273"/>
                  <a:pt x="0" y="289"/>
                  <a:pt x="2" y="309"/>
                </a:cubicBezTo>
                <a:lnTo>
                  <a:pt x="2" y="492"/>
                </a:lnTo>
                <a:close/>
                <a:moveTo>
                  <a:pt x="256" y="270"/>
                </a:moveTo>
                <a:cubicBezTo>
                  <a:pt x="237" y="270"/>
                  <a:pt x="221" y="286"/>
                  <a:pt x="221" y="305"/>
                </a:cubicBezTo>
                <a:cubicBezTo>
                  <a:pt x="221" y="312"/>
                  <a:pt x="223" y="319"/>
                  <a:pt x="227" y="324"/>
                </a:cubicBezTo>
                <a:cubicBezTo>
                  <a:pt x="233" y="334"/>
                  <a:pt x="244" y="340"/>
                  <a:pt x="256" y="340"/>
                </a:cubicBezTo>
                <a:lnTo>
                  <a:pt x="349" y="340"/>
                </a:lnTo>
                <a:lnTo>
                  <a:pt x="436" y="340"/>
                </a:lnTo>
                <a:cubicBezTo>
                  <a:pt x="455" y="340"/>
                  <a:pt x="471" y="324"/>
                  <a:pt x="471" y="305"/>
                </a:cubicBezTo>
                <a:cubicBezTo>
                  <a:pt x="471" y="286"/>
                  <a:pt x="455" y="270"/>
                  <a:pt x="436" y="270"/>
                </a:cubicBezTo>
                <a:lnTo>
                  <a:pt x="349" y="270"/>
                </a:lnTo>
                <a:lnTo>
                  <a:pt x="265" y="270"/>
                </a:lnTo>
                <a:lnTo>
                  <a:pt x="256" y="270"/>
                </a:lnTo>
                <a:close/>
                <a:moveTo>
                  <a:pt x="349" y="366"/>
                </a:moveTo>
                <a:lnTo>
                  <a:pt x="221" y="366"/>
                </a:lnTo>
                <a:cubicBezTo>
                  <a:pt x="209" y="366"/>
                  <a:pt x="198" y="372"/>
                  <a:pt x="192" y="382"/>
                </a:cubicBezTo>
                <a:cubicBezTo>
                  <a:pt x="188" y="387"/>
                  <a:pt x="186" y="394"/>
                  <a:pt x="186" y="401"/>
                </a:cubicBezTo>
                <a:cubicBezTo>
                  <a:pt x="186" y="421"/>
                  <a:pt x="201" y="436"/>
                  <a:pt x="221" y="436"/>
                </a:cubicBezTo>
                <a:lnTo>
                  <a:pt x="245" y="436"/>
                </a:lnTo>
                <a:lnTo>
                  <a:pt x="349" y="436"/>
                </a:lnTo>
                <a:lnTo>
                  <a:pt x="456" y="436"/>
                </a:lnTo>
                <a:cubicBezTo>
                  <a:pt x="475" y="436"/>
                  <a:pt x="491" y="421"/>
                  <a:pt x="491" y="401"/>
                </a:cubicBezTo>
                <a:cubicBezTo>
                  <a:pt x="491" y="382"/>
                  <a:pt x="475" y="366"/>
                  <a:pt x="456" y="366"/>
                </a:cubicBezTo>
                <a:lnTo>
                  <a:pt x="349" y="366"/>
                </a:lnTo>
                <a:close/>
                <a:moveTo>
                  <a:pt x="449" y="533"/>
                </a:moveTo>
                <a:cubicBezTo>
                  <a:pt x="469" y="533"/>
                  <a:pt x="484" y="517"/>
                  <a:pt x="484" y="498"/>
                </a:cubicBezTo>
                <a:cubicBezTo>
                  <a:pt x="484" y="479"/>
                  <a:pt x="469" y="463"/>
                  <a:pt x="449" y="463"/>
                </a:cubicBezTo>
                <a:lnTo>
                  <a:pt x="349" y="463"/>
                </a:lnTo>
                <a:lnTo>
                  <a:pt x="315" y="463"/>
                </a:lnTo>
                <a:lnTo>
                  <a:pt x="256" y="463"/>
                </a:lnTo>
                <a:lnTo>
                  <a:pt x="243" y="463"/>
                </a:lnTo>
                <a:cubicBezTo>
                  <a:pt x="225" y="463"/>
                  <a:pt x="211" y="476"/>
                  <a:pt x="208" y="492"/>
                </a:cubicBezTo>
                <a:cubicBezTo>
                  <a:pt x="208" y="494"/>
                  <a:pt x="208" y="496"/>
                  <a:pt x="208" y="498"/>
                </a:cubicBezTo>
                <a:cubicBezTo>
                  <a:pt x="208" y="517"/>
                  <a:pt x="223" y="533"/>
                  <a:pt x="243" y="533"/>
                </a:cubicBezTo>
                <a:lnTo>
                  <a:pt x="256" y="533"/>
                </a:lnTo>
                <a:lnTo>
                  <a:pt x="315" y="533"/>
                </a:lnTo>
                <a:lnTo>
                  <a:pt x="449" y="533"/>
                </a:lnTo>
                <a:close/>
                <a:moveTo>
                  <a:pt x="303" y="630"/>
                </a:moveTo>
                <a:lnTo>
                  <a:pt x="315" y="630"/>
                </a:lnTo>
                <a:lnTo>
                  <a:pt x="409" y="630"/>
                </a:lnTo>
                <a:cubicBezTo>
                  <a:pt x="429" y="630"/>
                  <a:pt x="444" y="614"/>
                  <a:pt x="444" y="595"/>
                </a:cubicBezTo>
                <a:cubicBezTo>
                  <a:pt x="444" y="575"/>
                  <a:pt x="429" y="560"/>
                  <a:pt x="409" y="560"/>
                </a:cubicBezTo>
                <a:lnTo>
                  <a:pt x="315" y="560"/>
                </a:lnTo>
                <a:lnTo>
                  <a:pt x="303" y="560"/>
                </a:lnTo>
                <a:cubicBezTo>
                  <a:pt x="283" y="560"/>
                  <a:pt x="268" y="575"/>
                  <a:pt x="268" y="595"/>
                </a:cubicBezTo>
                <a:cubicBezTo>
                  <a:pt x="268" y="614"/>
                  <a:pt x="283" y="630"/>
                  <a:pt x="303" y="630"/>
                </a:cubicBezTo>
                <a:close/>
              </a:path>
            </a:pathLst>
          </a:custGeom>
          <a:solidFill>
            <a:schemeClr val="bg1"/>
          </a:solidFill>
          <a:ln>
            <a:noFill/>
          </a:ln>
        </p:spPr>
        <p:txBody>
          <a:bodyPr vert="horz" wrap="square" lIns="68580" tIns="34290" rIns="68580" bIns="34290" numCol="1" anchor="t" anchorCtr="0" compatLnSpc="1"/>
          <a:lstStyle/>
          <a:p>
            <a:endParaRPr lang="zh-CN" altLang="en-US"/>
          </a:p>
        </p:txBody>
      </p:sp>
      <p:sp>
        <p:nvSpPr>
          <p:cNvPr id="68" name="矩形 67"/>
          <p:cNvSpPr/>
          <p:nvPr/>
        </p:nvSpPr>
        <p:spPr>
          <a:xfrm>
            <a:off x="7034386" y="1425787"/>
            <a:ext cx="1234199" cy="288565"/>
          </a:xfrm>
          <a:prstGeom prst="rect">
            <a:avLst/>
          </a:prstGeom>
        </p:spPr>
        <p:txBody>
          <a:bodyPr wrap="none" lIns="68604" tIns="34302" rIns="68604" bIns="34302">
            <a:spAutoFit/>
          </a:bodyPr>
          <a:lstStyle/>
          <a:p>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rPr>
              <a:t>点击添加文本</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69" name="文本框 16"/>
          <p:cNvSpPr txBox="1"/>
          <p:nvPr/>
        </p:nvSpPr>
        <p:spPr>
          <a:xfrm>
            <a:off x="6865237" y="1709824"/>
            <a:ext cx="2173988" cy="484748"/>
          </a:xfrm>
          <a:prstGeom prst="rect">
            <a:avLst/>
          </a:prstGeom>
          <a:noFill/>
        </p:spPr>
        <p:txBody>
          <a:bodyPr wrap="square" lIns="0" tIns="34290" rIns="0" bIns="34290" rtlCol="0">
            <a:spAutoFit/>
          </a:bodyPr>
          <a:lstStyle/>
          <a:p>
            <a:pPr algn="just">
              <a:lnSpc>
                <a:spcPct val="150000"/>
              </a:lnSpc>
            </a:pPr>
            <a:r>
              <a:rPr lang="zh-CN" altLang="en-US" sz="900" dirty="0">
                <a:latin typeface="+mn-ea"/>
              </a:rPr>
              <a:t>请在此处添加正文并根据调整字体大小，</a:t>
            </a:r>
            <a:endParaRPr lang="en-US" altLang="zh-CN" sz="900" dirty="0">
              <a:latin typeface="+mn-ea"/>
            </a:endParaRPr>
          </a:p>
          <a:p>
            <a:pPr algn="just">
              <a:lnSpc>
                <a:spcPct val="150000"/>
              </a:lnSpc>
            </a:pPr>
            <a:r>
              <a:rPr lang="zh-CN" altLang="en-US" sz="900" dirty="0">
                <a:latin typeface="+mn-ea"/>
              </a:rPr>
              <a:t>行距和两端对齐方式行距和两端对齐方。</a:t>
            </a:r>
          </a:p>
        </p:txBody>
      </p:sp>
      <p:sp>
        <p:nvSpPr>
          <p:cNvPr id="70" name="矩形 69"/>
          <p:cNvSpPr/>
          <p:nvPr/>
        </p:nvSpPr>
        <p:spPr>
          <a:xfrm>
            <a:off x="7034386" y="2433937"/>
            <a:ext cx="1234199" cy="288565"/>
          </a:xfrm>
          <a:prstGeom prst="rect">
            <a:avLst/>
          </a:prstGeom>
        </p:spPr>
        <p:txBody>
          <a:bodyPr wrap="none" lIns="68604" tIns="34302" rIns="68604" bIns="34302">
            <a:spAutoFit/>
          </a:bodyPr>
          <a:lstStyle/>
          <a:p>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rPr>
              <a:t>点击添加文本</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71" name="文本框 16"/>
          <p:cNvSpPr txBox="1"/>
          <p:nvPr/>
        </p:nvSpPr>
        <p:spPr>
          <a:xfrm>
            <a:off x="6865237" y="2717974"/>
            <a:ext cx="2173988" cy="484748"/>
          </a:xfrm>
          <a:prstGeom prst="rect">
            <a:avLst/>
          </a:prstGeom>
          <a:noFill/>
        </p:spPr>
        <p:txBody>
          <a:bodyPr wrap="square" lIns="0" tIns="34290" rIns="0" bIns="34290" rtlCol="0">
            <a:spAutoFit/>
          </a:bodyPr>
          <a:lstStyle/>
          <a:p>
            <a:pPr algn="just">
              <a:lnSpc>
                <a:spcPct val="150000"/>
              </a:lnSpc>
            </a:pPr>
            <a:r>
              <a:rPr lang="zh-CN" altLang="en-US" sz="900" dirty="0">
                <a:latin typeface="+mn-ea"/>
              </a:rPr>
              <a:t>请在此处添加正文并根据调整字体大小，</a:t>
            </a:r>
            <a:endParaRPr lang="en-US" altLang="zh-CN" sz="900" dirty="0">
              <a:latin typeface="+mn-ea"/>
            </a:endParaRPr>
          </a:p>
          <a:p>
            <a:pPr algn="just">
              <a:lnSpc>
                <a:spcPct val="150000"/>
              </a:lnSpc>
            </a:pPr>
            <a:r>
              <a:rPr lang="zh-CN" altLang="en-US" sz="900" dirty="0">
                <a:latin typeface="+mn-ea"/>
              </a:rPr>
              <a:t>行距和两端对齐方式行距和两端对齐方。</a:t>
            </a:r>
          </a:p>
        </p:txBody>
      </p:sp>
      <p:sp>
        <p:nvSpPr>
          <p:cNvPr id="72" name="矩形 71"/>
          <p:cNvSpPr/>
          <p:nvPr/>
        </p:nvSpPr>
        <p:spPr>
          <a:xfrm>
            <a:off x="7034386" y="3715338"/>
            <a:ext cx="1234199" cy="288565"/>
          </a:xfrm>
          <a:prstGeom prst="rect">
            <a:avLst/>
          </a:prstGeom>
        </p:spPr>
        <p:txBody>
          <a:bodyPr wrap="none" lIns="68604" tIns="34302" rIns="68604" bIns="34302">
            <a:spAutoFit/>
          </a:bodyPr>
          <a:lstStyle/>
          <a:p>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rPr>
              <a:t>点击添加文本</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73" name="文本框 16"/>
          <p:cNvSpPr txBox="1"/>
          <p:nvPr/>
        </p:nvSpPr>
        <p:spPr>
          <a:xfrm>
            <a:off x="6865237" y="3999375"/>
            <a:ext cx="2173988" cy="484748"/>
          </a:xfrm>
          <a:prstGeom prst="rect">
            <a:avLst/>
          </a:prstGeom>
          <a:noFill/>
        </p:spPr>
        <p:txBody>
          <a:bodyPr wrap="square" lIns="0" tIns="34290" rIns="0" bIns="34290" rtlCol="0">
            <a:spAutoFit/>
          </a:bodyPr>
          <a:lstStyle/>
          <a:p>
            <a:pPr algn="just">
              <a:lnSpc>
                <a:spcPct val="150000"/>
              </a:lnSpc>
            </a:pPr>
            <a:r>
              <a:rPr lang="zh-CN" altLang="en-US" sz="900" dirty="0">
                <a:latin typeface="+mn-ea"/>
              </a:rPr>
              <a:t>请在此处添加正文并根据调整字体大小，</a:t>
            </a:r>
            <a:endParaRPr lang="en-US" altLang="zh-CN" sz="900" dirty="0">
              <a:latin typeface="+mn-ea"/>
            </a:endParaRPr>
          </a:p>
          <a:p>
            <a:pPr algn="just">
              <a:lnSpc>
                <a:spcPct val="150000"/>
              </a:lnSpc>
            </a:pPr>
            <a:r>
              <a:rPr lang="zh-CN" altLang="en-US" sz="900" dirty="0">
                <a:latin typeface="+mn-ea"/>
              </a:rPr>
              <a:t>行距和两端对齐方式行距和两端对齐方。</a:t>
            </a:r>
          </a:p>
        </p:txBody>
      </p:sp>
      <p:sp>
        <p:nvSpPr>
          <p:cNvPr id="74" name="矩形 73"/>
          <p:cNvSpPr/>
          <p:nvPr/>
        </p:nvSpPr>
        <p:spPr>
          <a:xfrm>
            <a:off x="652423" y="1425787"/>
            <a:ext cx="1234199" cy="288565"/>
          </a:xfrm>
          <a:prstGeom prst="rect">
            <a:avLst/>
          </a:prstGeom>
        </p:spPr>
        <p:txBody>
          <a:bodyPr wrap="none" lIns="68604" tIns="34302" rIns="68604" bIns="34302">
            <a:spAutoFit/>
          </a:bodyPr>
          <a:lstStyle/>
          <a:p>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rPr>
              <a:t>点击添加文本</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75" name="文本框 16"/>
          <p:cNvSpPr txBox="1"/>
          <p:nvPr/>
        </p:nvSpPr>
        <p:spPr>
          <a:xfrm>
            <a:off x="483274" y="1709824"/>
            <a:ext cx="2173988" cy="484748"/>
          </a:xfrm>
          <a:prstGeom prst="rect">
            <a:avLst/>
          </a:prstGeom>
          <a:noFill/>
        </p:spPr>
        <p:txBody>
          <a:bodyPr wrap="square" lIns="0" tIns="34290" rIns="0" bIns="34290" rtlCol="0">
            <a:spAutoFit/>
          </a:bodyPr>
          <a:lstStyle/>
          <a:p>
            <a:pPr algn="just">
              <a:lnSpc>
                <a:spcPct val="150000"/>
              </a:lnSpc>
            </a:pPr>
            <a:r>
              <a:rPr lang="zh-CN" altLang="en-US" sz="900" dirty="0">
                <a:latin typeface="+mn-ea"/>
              </a:rPr>
              <a:t>请在此处添加正文并根据调整字体大小，</a:t>
            </a:r>
            <a:endParaRPr lang="en-US" altLang="zh-CN" sz="900" dirty="0">
              <a:latin typeface="+mn-ea"/>
            </a:endParaRPr>
          </a:p>
          <a:p>
            <a:pPr algn="just">
              <a:lnSpc>
                <a:spcPct val="150000"/>
              </a:lnSpc>
            </a:pPr>
            <a:r>
              <a:rPr lang="zh-CN" altLang="en-US" sz="900" dirty="0">
                <a:latin typeface="+mn-ea"/>
              </a:rPr>
              <a:t>行距和两端对齐方式行距和两端对齐方。</a:t>
            </a:r>
          </a:p>
        </p:txBody>
      </p:sp>
      <p:sp>
        <p:nvSpPr>
          <p:cNvPr id="76" name="矩形 75"/>
          <p:cNvSpPr/>
          <p:nvPr/>
        </p:nvSpPr>
        <p:spPr>
          <a:xfrm>
            <a:off x="652423" y="2558544"/>
            <a:ext cx="1234199" cy="288565"/>
          </a:xfrm>
          <a:prstGeom prst="rect">
            <a:avLst/>
          </a:prstGeom>
        </p:spPr>
        <p:txBody>
          <a:bodyPr wrap="none" lIns="68604" tIns="34302" rIns="68604" bIns="34302">
            <a:spAutoFit/>
          </a:bodyPr>
          <a:lstStyle/>
          <a:p>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rPr>
              <a:t>点击添加文本</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77" name="文本框 16"/>
          <p:cNvSpPr txBox="1"/>
          <p:nvPr/>
        </p:nvSpPr>
        <p:spPr>
          <a:xfrm>
            <a:off x="483274" y="2842582"/>
            <a:ext cx="2173988" cy="484748"/>
          </a:xfrm>
          <a:prstGeom prst="rect">
            <a:avLst/>
          </a:prstGeom>
          <a:noFill/>
        </p:spPr>
        <p:txBody>
          <a:bodyPr wrap="square" lIns="0" tIns="34290" rIns="0" bIns="34290" rtlCol="0">
            <a:spAutoFit/>
          </a:bodyPr>
          <a:lstStyle/>
          <a:p>
            <a:pPr algn="just">
              <a:lnSpc>
                <a:spcPct val="150000"/>
              </a:lnSpc>
            </a:pPr>
            <a:r>
              <a:rPr lang="zh-CN" altLang="en-US" sz="900" dirty="0">
                <a:latin typeface="+mn-ea"/>
              </a:rPr>
              <a:t>请在此处添加正文并根据调整字体大小，</a:t>
            </a:r>
            <a:endParaRPr lang="en-US" altLang="zh-CN" sz="900" dirty="0">
              <a:latin typeface="+mn-ea"/>
            </a:endParaRPr>
          </a:p>
          <a:p>
            <a:pPr algn="just">
              <a:lnSpc>
                <a:spcPct val="150000"/>
              </a:lnSpc>
            </a:pPr>
            <a:r>
              <a:rPr lang="zh-CN" altLang="en-US" sz="900" dirty="0">
                <a:latin typeface="+mn-ea"/>
              </a:rPr>
              <a:t>行距和两端对齐方式行距和两端对齐方。</a:t>
            </a:r>
          </a:p>
        </p:txBody>
      </p:sp>
      <p:sp>
        <p:nvSpPr>
          <p:cNvPr id="78" name="矩形 77"/>
          <p:cNvSpPr/>
          <p:nvPr/>
        </p:nvSpPr>
        <p:spPr>
          <a:xfrm>
            <a:off x="652423" y="3719865"/>
            <a:ext cx="1234199" cy="288565"/>
          </a:xfrm>
          <a:prstGeom prst="rect">
            <a:avLst/>
          </a:prstGeom>
        </p:spPr>
        <p:txBody>
          <a:bodyPr wrap="none" lIns="68604" tIns="34302" rIns="68604" bIns="34302">
            <a:spAutoFit/>
          </a:bodyPr>
          <a:lstStyle/>
          <a:p>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rPr>
              <a:t>点击添加文本</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79" name="文本框 16"/>
          <p:cNvSpPr txBox="1"/>
          <p:nvPr/>
        </p:nvSpPr>
        <p:spPr>
          <a:xfrm>
            <a:off x="483274" y="4003903"/>
            <a:ext cx="2173988" cy="484748"/>
          </a:xfrm>
          <a:prstGeom prst="rect">
            <a:avLst/>
          </a:prstGeom>
          <a:noFill/>
        </p:spPr>
        <p:txBody>
          <a:bodyPr wrap="square" lIns="0" tIns="34290" rIns="0" bIns="34290" rtlCol="0">
            <a:spAutoFit/>
          </a:bodyPr>
          <a:lstStyle/>
          <a:p>
            <a:pPr algn="just">
              <a:lnSpc>
                <a:spcPct val="150000"/>
              </a:lnSpc>
            </a:pPr>
            <a:r>
              <a:rPr lang="zh-CN" altLang="en-US" sz="900" dirty="0">
                <a:latin typeface="+mn-ea"/>
              </a:rPr>
              <a:t>请在此处添加正文并根据调整字体大小，</a:t>
            </a:r>
            <a:endParaRPr lang="en-US" altLang="zh-CN" sz="900" dirty="0">
              <a:latin typeface="+mn-ea"/>
            </a:endParaRPr>
          </a:p>
          <a:p>
            <a:pPr algn="just">
              <a:lnSpc>
                <a:spcPct val="150000"/>
              </a:lnSpc>
            </a:pPr>
            <a:r>
              <a:rPr lang="zh-CN" altLang="en-US" sz="900" dirty="0">
                <a:latin typeface="+mn-ea"/>
              </a:rPr>
              <a:t>行距和两端对齐方式行距和两端对齐方。</a:t>
            </a:r>
          </a:p>
        </p:txBody>
      </p:sp>
      <p:sp>
        <p:nvSpPr>
          <p:cNvPr id="80" name="矩形 79"/>
          <p:cNvSpPr/>
          <p:nvPr/>
        </p:nvSpPr>
        <p:spPr>
          <a:xfrm>
            <a:off x="4038600" y="1616000"/>
            <a:ext cx="1323975" cy="239047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1" name="直接连接符 80"/>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82" name="椭圆 81"/>
          <p:cNvSpPr/>
          <p:nvPr/>
        </p:nvSpPr>
        <p:spPr>
          <a:xfrm>
            <a:off x="646880" y="242192"/>
            <a:ext cx="274777" cy="27477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TextBox 82"/>
          <p:cNvSpPr txBox="1"/>
          <p:nvPr/>
        </p:nvSpPr>
        <p:spPr>
          <a:xfrm>
            <a:off x="908957" y="206330"/>
            <a:ext cx="1364476" cy="400110"/>
          </a:xfrm>
          <a:prstGeom prst="rect">
            <a:avLst/>
          </a:prstGeom>
          <a:noFill/>
        </p:spPr>
        <p:txBody>
          <a:bodyPr wrap="none" rtlCol="0">
            <a:spAutoFit/>
          </a:bodyPr>
          <a:lstStyle/>
          <a:p>
            <a:r>
              <a:rPr lang="zh-CN" altLang="en-US" sz="2000" spc="300" dirty="0">
                <a:latin typeface="方正兰亭细黑_GBK" panose="02000000000000000000" pitchFamily="2" charset="-122"/>
                <a:ea typeface="方正兰亭细黑_GBK" panose="02000000000000000000" pitchFamily="2" charset="-122"/>
              </a:rPr>
              <a:t>资金用途</a:t>
            </a:r>
          </a:p>
        </p:txBody>
      </p:sp>
      <p:cxnSp>
        <p:nvCxnSpPr>
          <p:cNvPr id="85" name="直接连接符 84"/>
          <p:cNvCxnSpPr/>
          <p:nvPr/>
        </p:nvCxnSpPr>
        <p:spPr>
          <a:xfrm>
            <a:off x="2195736" y="275284"/>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6" name="矩形 85"/>
          <p:cNvSpPr/>
          <p:nvPr/>
        </p:nvSpPr>
        <p:spPr>
          <a:xfrm>
            <a:off x="0" y="4949825"/>
            <a:ext cx="9144000" cy="2159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矩形 86"/>
          <p:cNvSpPr/>
          <p:nvPr/>
        </p:nvSpPr>
        <p:spPr>
          <a:xfrm>
            <a:off x="4038599" y="1615999"/>
            <a:ext cx="1323975" cy="2415423"/>
          </a:xfrm>
          <a:custGeom>
            <a:avLst/>
            <a:gdLst>
              <a:gd name="connsiteX0" fmla="*/ 0 w 1409700"/>
              <a:gd name="connsiteY0" fmla="*/ 0 h 2459798"/>
              <a:gd name="connsiteX1" fmla="*/ 1409700 w 1409700"/>
              <a:gd name="connsiteY1" fmla="*/ 0 h 2459798"/>
              <a:gd name="connsiteX2" fmla="*/ 1409700 w 1409700"/>
              <a:gd name="connsiteY2" fmla="*/ 2459798 h 2459798"/>
              <a:gd name="connsiteX3" fmla="*/ 0 w 1409700"/>
              <a:gd name="connsiteY3" fmla="*/ 2459798 h 2459798"/>
              <a:gd name="connsiteX4" fmla="*/ 0 w 1409700"/>
              <a:gd name="connsiteY4" fmla="*/ 0 h 2459798"/>
              <a:gd name="connsiteX0-1" fmla="*/ 0 w 1409700"/>
              <a:gd name="connsiteY0-2" fmla="*/ 2459798 h 2459798"/>
              <a:gd name="connsiteX1-3" fmla="*/ 1409700 w 1409700"/>
              <a:gd name="connsiteY1-4" fmla="*/ 0 h 2459798"/>
              <a:gd name="connsiteX2-5" fmla="*/ 1409700 w 1409700"/>
              <a:gd name="connsiteY2-6" fmla="*/ 2459798 h 2459798"/>
              <a:gd name="connsiteX3-7" fmla="*/ 0 w 1409700"/>
              <a:gd name="connsiteY3-8" fmla="*/ 2459798 h 2459798"/>
            </a:gdLst>
            <a:ahLst/>
            <a:cxnLst>
              <a:cxn ang="0">
                <a:pos x="connsiteX0-1" y="connsiteY0-2"/>
              </a:cxn>
              <a:cxn ang="0">
                <a:pos x="connsiteX1-3" y="connsiteY1-4"/>
              </a:cxn>
              <a:cxn ang="0">
                <a:pos x="connsiteX2-5" y="connsiteY2-6"/>
              </a:cxn>
              <a:cxn ang="0">
                <a:pos x="connsiteX3-7" y="connsiteY3-8"/>
              </a:cxn>
            </a:cxnLst>
            <a:rect l="l" t="t" r="r" b="b"/>
            <a:pathLst>
              <a:path w="1409700" h="2459798">
                <a:moveTo>
                  <a:pt x="0" y="2459798"/>
                </a:moveTo>
                <a:lnTo>
                  <a:pt x="1409700" y="0"/>
                </a:lnTo>
                <a:lnTo>
                  <a:pt x="1409700" y="2459798"/>
                </a:lnTo>
                <a:lnTo>
                  <a:pt x="0" y="2459798"/>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wipe(left)">
                                      <p:cBhvr>
                                        <p:cTn id="7" dur="300"/>
                                        <p:tgtEl>
                                          <p:spTgt spid="8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Effect transition="in" filter="wipe(down)">
                                      <p:cBhvr>
                                        <p:cTn id="11" dur="300"/>
                                        <p:tgtEl>
                                          <p:spTgt spid="82"/>
                                        </p:tgtEl>
                                      </p:cBhvr>
                                    </p:animEffect>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83"/>
                                        </p:tgtEl>
                                        <p:attrNameLst>
                                          <p:attrName>style.visibility</p:attrName>
                                        </p:attrNameLst>
                                      </p:cBhvr>
                                      <p:to>
                                        <p:strVal val="visible"/>
                                      </p:to>
                                    </p:set>
                                    <p:anim calcmode="lin" valueType="num">
                                      <p:cBhvr additive="base">
                                        <p:cTn id="15" dur="500"/>
                                        <p:tgtEl>
                                          <p:spTgt spid="83"/>
                                        </p:tgtEl>
                                        <p:attrNameLst>
                                          <p:attrName>ppt_x</p:attrName>
                                        </p:attrNameLst>
                                      </p:cBhvr>
                                      <p:tavLst>
                                        <p:tav tm="0">
                                          <p:val>
                                            <p:strVal val="#ppt_x-#ppt_w*1.125000"/>
                                          </p:val>
                                        </p:tav>
                                        <p:tav tm="100000">
                                          <p:val>
                                            <p:strVal val="#ppt_x"/>
                                          </p:val>
                                        </p:tav>
                                      </p:tavLst>
                                    </p:anim>
                                    <p:animEffect transition="in" filter="wipe(right)">
                                      <p:cBhvr>
                                        <p:cTn id="16" dur="500"/>
                                        <p:tgtEl>
                                          <p:spTgt spid="83"/>
                                        </p:tgtEl>
                                      </p:cBhvr>
                                    </p:animEffect>
                                  </p:childTnLst>
                                </p:cTn>
                              </p:par>
                              <p:par>
                                <p:cTn id="17" presetID="12" presetClass="entr" presetSubtype="8" fill="hold" nodeType="withEffect">
                                  <p:stCondLst>
                                    <p:cond delay="0"/>
                                  </p:stCondLst>
                                  <p:childTnLst>
                                    <p:set>
                                      <p:cBhvr>
                                        <p:cTn id="18" dur="1" fill="hold">
                                          <p:stCondLst>
                                            <p:cond delay="0"/>
                                          </p:stCondLst>
                                        </p:cTn>
                                        <p:tgtEl>
                                          <p:spTgt spid="85"/>
                                        </p:tgtEl>
                                        <p:attrNameLst>
                                          <p:attrName>style.visibility</p:attrName>
                                        </p:attrNameLst>
                                      </p:cBhvr>
                                      <p:to>
                                        <p:strVal val="visible"/>
                                      </p:to>
                                    </p:set>
                                    <p:anim calcmode="lin" valueType="num">
                                      <p:cBhvr additive="base">
                                        <p:cTn id="19" dur="500"/>
                                        <p:tgtEl>
                                          <p:spTgt spid="85"/>
                                        </p:tgtEl>
                                        <p:attrNameLst>
                                          <p:attrName>ppt_x</p:attrName>
                                        </p:attrNameLst>
                                      </p:cBhvr>
                                      <p:tavLst>
                                        <p:tav tm="0">
                                          <p:val>
                                            <p:strVal val="#ppt_x-#ppt_w*1.125000"/>
                                          </p:val>
                                        </p:tav>
                                        <p:tav tm="100000">
                                          <p:val>
                                            <p:strVal val="#ppt_x"/>
                                          </p:val>
                                        </p:tav>
                                      </p:tavLst>
                                    </p:anim>
                                    <p:animEffect transition="in" filter="wipe(right)">
                                      <p:cBhvr>
                                        <p:cTn id="20" dur="500"/>
                                        <p:tgtEl>
                                          <p:spTgt spid="85"/>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46"/>
                                        </p:tgtEl>
                                        <p:attrNameLst>
                                          <p:attrName>style.visibility</p:attrName>
                                        </p:attrNameLst>
                                      </p:cBhvr>
                                      <p:to>
                                        <p:strVal val="visible"/>
                                      </p:to>
                                    </p:set>
                                    <p:animEffect transition="in" filter="fade">
                                      <p:cBhvr>
                                        <p:cTn id="25" dur="1000"/>
                                        <p:tgtEl>
                                          <p:spTgt spid="46"/>
                                        </p:tgtEl>
                                      </p:cBhvr>
                                    </p:animEffect>
                                    <p:anim calcmode="lin" valueType="num">
                                      <p:cBhvr>
                                        <p:cTn id="26" dur="1000" fill="hold"/>
                                        <p:tgtEl>
                                          <p:spTgt spid="46"/>
                                        </p:tgtEl>
                                        <p:attrNameLst>
                                          <p:attrName>ppt_x</p:attrName>
                                        </p:attrNameLst>
                                      </p:cBhvr>
                                      <p:tavLst>
                                        <p:tav tm="0">
                                          <p:val>
                                            <p:strVal val="#ppt_x"/>
                                          </p:val>
                                        </p:tav>
                                        <p:tav tm="100000">
                                          <p:val>
                                            <p:strVal val="#ppt_x"/>
                                          </p:val>
                                        </p:tav>
                                      </p:tavLst>
                                    </p:anim>
                                    <p:anim calcmode="lin" valueType="num">
                                      <p:cBhvr>
                                        <p:cTn id="27" dur="1000" fill="hold"/>
                                        <p:tgtEl>
                                          <p:spTgt spid="46"/>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80"/>
                                        </p:tgtEl>
                                        <p:attrNameLst>
                                          <p:attrName>style.visibility</p:attrName>
                                        </p:attrNameLst>
                                      </p:cBhvr>
                                      <p:to>
                                        <p:strVal val="visible"/>
                                      </p:to>
                                    </p:set>
                                    <p:animEffect transition="in" filter="fade">
                                      <p:cBhvr>
                                        <p:cTn id="30" dur="1000"/>
                                        <p:tgtEl>
                                          <p:spTgt spid="80"/>
                                        </p:tgtEl>
                                      </p:cBhvr>
                                    </p:animEffect>
                                    <p:anim calcmode="lin" valueType="num">
                                      <p:cBhvr>
                                        <p:cTn id="31" dur="1000" fill="hold"/>
                                        <p:tgtEl>
                                          <p:spTgt spid="80"/>
                                        </p:tgtEl>
                                        <p:attrNameLst>
                                          <p:attrName>ppt_x</p:attrName>
                                        </p:attrNameLst>
                                      </p:cBhvr>
                                      <p:tavLst>
                                        <p:tav tm="0">
                                          <p:val>
                                            <p:strVal val="#ppt_x"/>
                                          </p:val>
                                        </p:tav>
                                        <p:tav tm="100000">
                                          <p:val>
                                            <p:strVal val="#ppt_x"/>
                                          </p:val>
                                        </p:tav>
                                      </p:tavLst>
                                    </p:anim>
                                    <p:anim calcmode="lin" valueType="num">
                                      <p:cBhvr>
                                        <p:cTn id="32" dur="1000" fill="hold"/>
                                        <p:tgtEl>
                                          <p:spTgt spid="80"/>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87"/>
                                        </p:tgtEl>
                                        <p:attrNameLst>
                                          <p:attrName>style.visibility</p:attrName>
                                        </p:attrNameLst>
                                      </p:cBhvr>
                                      <p:to>
                                        <p:strVal val="visible"/>
                                      </p:to>
                                    </p:set>
                                    <p:animEffect transition="in" filter="fade">
                                      <p:cBhvr>
                                        <p:cTn id="35" dur="1000"/>
                                        <p:tgtEl>
                                          <p:spTgt spid="87"/>
                                        </p:tgtEl>
                                      </p:cBhvr>
                                    </p:animEffect>
                                    <p:anim calcmode="lin" valueType="num">
                                      <p:cBhvr>
                                        <p:cTn id="36" dur="1000" fill="hold"/>
                                        <p:tgtEl>
                                          <p:spTgt spid="87"/>
                                        </p:tgtEl>
                                        <p:attrNameLst>
                                          <p:attrName>ppt_x</p:attrName>
                                        </p:attrNameLst>
                                      </p:cBhvr>
                                      <p:tavLst>
                                        <p:tav tm="0">
                                          <p:val>
                                            <p:strVal val="#ppt_x"/>
                                          </p:val>
                                        </p:tav>
                                        <p:tav tm="100000">
                                          <p:val>
                                            <p:strVal val="#ppt_x"/>
                                          </p:val>
                                        </p:tav>
                                      </p:tavLst>
                                    </p:anim>
                                    <p:anim calcmode="lin" valueType="num">
                                      <p:cBhvr>
                                        <p:cTn id="37" dur="1000" fill="hold"/>
                                        <p:tgtEl>
                                          <p:spTgt spid="87"/>
                                        </p:tgtEl>
                                        <p:attrNameLst>
                                          <p:attrName>ppt_y</p:attrName>
                                        </p:attrNameLst>
                                      </p:cBhvr>
                                      <p:tavLst>
                                        <p:tav tm="0">
                                          <p:val>
                                            <p:strVal val="#ppt_y+.1"/>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0-#ppt_w/2"/>
                                          </p:val>
                                        </p:tav>
                                        <p:tav tm="100000">
                                          <p:val>
                                            <p:strVal val="#ppt_x"/>
                                          </p:val>
                                        </p:tav>
                                      </p:tavLst>
                                    </p:anim>
                                    <p:anim calcmode="lin" valueType="num">
                                      <p:cBhvr additive="base">
                                        <p:cTn id="41" dur="500" fill="hold"/>
                                        <p:tgtEl>
                                          <p:spTgt spid="42"/>
                                        </p:tgtEl>
                                        <p:attrNameLst>
                                          <p:attrName>ppt_y</p:attrName>
                                        </p:attrNameLst>
                                      </p:cBhvr>
                                      <p:tavLst>
                                        <p:tav tm="0">
                                          <p:val>
                                            <p:strVal val="#ppt_y"/>
                                          </p:val>
                                        </p:tav>
                                        <p:tav tm="100000">
                                          <p:val>
                                            <p:strVal val="#ppt_y"/>
                                          </p:val>
                                        </p:tav>
                                      </p:tavLst>
                                    </p:anim>
                                  </p:childTnLst>
                                </p:cTn>
                              </p:par>
                            </p:childTnLst>
                          </p:cTn>
                        </p:par>
                        <p:par>
                          <p:cTn id="42" fill="hold">
                            <p:stCondLst>
                              <p:cond delay="1000"/>
                            </p:stCondLst>
                            <p:childTnLst>
                              <p:par>
                                <p:cTn id="43" presetID="10" presetClass="entr" presetSubtype="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childTnLst>
                                </p:cTn>
                              </p:par>
                              <p:par>
                                <p:cTn id="46" presetID="2" presetClass="entr" presetSubtype="8" fill="hold" nodeType="withEffect">
                                  <p:stCondLst>
                                    <p:cond delay="0"/>
                                  </p:stCondLst>
                                  <p:childTnLst>
                                    <p:set>
                                      <p:cBhvr>
                                        <p:cTn id="47" dur="1" fill="hold">
                                          <p:stCondLst>
                                            <p:cond delay="0"/>
                                          </p:stCondLst>
                                        </p:cTn>
                                        <p:tgtEl>
                                          <p:spTgt spid="47"/>
                                        </p:tgtEl>
                                        <p:attrNameLst>
                                          <p:attrName>style.visibility</p:attrName>
                                        </p:attrNameLst>
                                      </p:cBhvr>
                                      <p:to>
                                        <p:strVal val="visible"/>
                                      </p:to>
                                    </p:set>
                                    <p:anim calcmode="lin" valueType="num">
                                      <p:cBhvr additive="base">
                                        <p:cTn id="48" dur="500" fill="hold"/>
                                        <p:tgtEl>
                                          <p:spTgt spid="47"/>
                                        </p:tgtEl>
                                        <p:attrNameLst>
                                          <p:attrName>ppt_x</p:attrName>
                                        </p:attrNameLst>
                                      </p:cBhvr>
                                      <p:tavLst>
                                        <p:tav tm="0">
                                          <p:val>
                                            <p:strVal val="0-#ppt_w/2"/>
                                          </p:val>
                                        </p:tav>
                                        <p:tav tm="100000">
                                          <p:val>
                                            <p:strVal val="#ppt_x"/>
                                          </p:val>
                                        </p:tav>
                                      </p:tavLst>
                                    </p:anim>
                                    <p:anim calcmode="lin" valueType="num">
                                      <p:cBhvr additive="base">
                                        <p:cTn id="49" dur="500" fill="hold"/>
                                        <p:tgtEl>
                                          <p:spTgt spid="47"/>
                                        </p:tgtEl>
                                        <p:attrNameLst>
                                          <p:attrName>ppt_y</p:attrName>
                                        </p:attrNameLst>
                                      </p:cBhvr>
                                      <p:tavLst>
                                        <p:tav tm="0">
                                          <p:val>
                                            <p:strVal val="#ppt_y"/>
                                          </p:val>
                                        </p:tav>
                                        <p:tav tm="100000">
                                          <p:val>
                                            <p:strVal val="#ppt_y"/>
                                          </p:val>
                                        </p:tav>
                                      </p:tavLst>
                                    </p:anim>
                                  </p:childTnLst>
                                </p:cTn>
                              </p:par>
                              <p:par>
                                <p:cTn id="50" presetID="2" presetClass="entr" presetSubtype="8" fill="hold" nodeType="withEffect">
                                  <p:stCondLst>
                                    <p:cond delay="0"/>
                                  </p:stCondLst>
                                  <p:childTnLst>
                                    <p:set>
                                      <p:cBhvr>
                                        <p:cTn id="51" dur="1" fill="hold">
                                          <p:stCondLst>
                                            <p:cond delay="0"/>
                                          </p:stCondLst>
                                        </p:cTn>
                                        <p:tgtEl>
                                          <p:spTgt spid="50"/>
                                        </p:tgtEl>
                                        <p:attrNameLst>
                                          <p:attrName>style.visibility</p:attrName>
                                        </p:attrNameLst>
                                      </p:cBhvr>
                                      <p:to>
                                        <p:strVal val="visible"/>
                                      </p:to>
                                    </p:set>
                                    <p:anim calcmode="lin" valueType="num">
                                      <p:cBhvr additive="base">
                                        <p:cTn id="52" dur="500" fill="hold"/>
                                        <p:tgtEl>
                                          <p:spTgt spid="50"/>
                                        </p:tgtEl>
                                        <p:attrNameLst>
                                          <p:attrName>ppt_x</p:attrName>
                                        </p:attrNameLst>
                                      </p:cBhvr>
                                      <p:tavLst>
                                        <p:tav tm="0">
                                          <p:val>
                                            <p:strVal val="0-#ppt_w/2"/>
                                          </p:val>
                                        </p:tav>
                                        <p:tav tm="100000">
                                          <p:val>
                                            <p:strVal val="#ppt_x"/>
                                          </p:val>
                                        </p:tav>
                                      </p:tavLst>
                                    </p:anim>
                                    <p:anim calcmode="lin" valueType="num">
                                      <p:cBhvr additive="base">
                                        <p:cTn id="53" dur="500" fill="hold"/>
                                        <p:tgtEl>
                                          <p:spTgt spid="50"/>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500" fill="hold"/>
                                        <p:tgtEl>
                                          <p:spTgt spid="53"/>
                                        </p:tgtEl>
                                        <p:attrNameLst>
                                          <p:attrName>ppt_x</p:attrName>
                                        </p:attrNameLst>
                                      </p:cBhvr>
                                      <p:tavLst>
                                        <p:tav tm="0">
                                          <p:val>
                                            <p:strVal val="1+#ppt_w/2"/>
                                          </p:val>
                                        </p:tav>
                                        <p:tav tm="100000">
                                          <p:val>
                                            <p:strVal val="#ppt_x"/>
                                          </p:val>
                                        </p:tav>
                                      </p:tavLst>
                                    </p:anim>
                                    <p:anim calcmode="lin" valueType="num">
                                      <p:cBhvr additive="base">
                                        <p:cTn id="58" dur="500" fill="hold"/>
                                        <p:tgtEl>
                                          <p:spTgt spid="5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2" presetClass="entr" presetSubtype="2" fill="hold" nodeType="afterEffect">
                                  <p:stCondLst>
                                    <p:cond delay="0"/>
                                  </p:stCondLst>
                                  <p:childTnLst>
                                    <p:set>
                                      <p:cBhvr>
                                        <p:cTn id="61" dur="1" fill="hold">
                                          <p:stCondLst>
                                            <p:cond delay="0"/>
                                          </p:stCondLst>
                                        </p:cTn>
                                        <p:tgtEl>
                                          <p:spTgt spid="56"/>
                                        </p:tgtEl>
                                        <p:attrNameLst>
                                          <p:attrName>style.visibility</p:attrName>
                                        </p:attrNameLst>
                                      </p:cBhvr>
                                      <p:to>
                                        <p:strVal val="visible"/>
                                      </p:to>
                                    </p:set>
                                    <p:anim calcmode="lin" valueType="num">
                                      <p:cBhvr additive="base">
                                        <p:cTn id="62" dur="500" fill="hold"/>
                                        <p:tgtEl>
                                          <p:spTgt spid="56"/>
                                        </p:tgtEl>
                                        <p:attrNameLst>
                                          <p:attrName>ppt_x</p:attrName>
                                        </p:attrNameLst>
                                      </p:cBhvr>
                                      <p:tavLst>
                                        <p:tav tm="0">
                                          <p:val>
                                            <p:strVal val="1+#ppt_w/2"/>
                                          </p:val>
                                        </p:tav>
                                        <p:tav tm="100000">
                                          <p:val>
                                            <p:strVal val="#ppt_x"/>
                                          </p:val>
                                        </p:tav>
                                      </p:tavLst>
                                    </p:anim>
                                    <p:anim calcmode="lin" valueType="num">
                                      <p:cBhvr additive="base">
                                        <p:cTn id="63" dur="500" fill="hold"/>
                                        <p:tgtEl>
                                          <p:spTgt spid="56"/>
                                        </p:tgtEl>
                                        <p:attrNameLst>
                                          <p:attrName>ppt_y</p:attrName>
                                        </p:attrNameLst>
                                      </p:cBhvr>
                                      <p:tavLst>
                                        <p:tav tm="0">
                                          <p:val>
                                            <p:strVal val="#ppt_y"/>
                                          </p:val>
                                        </p:tav>
                                        <p:tav tm="100000">
                                          <p:val>
                                            <p:strVal val="#ppt_y"/>
                                          </p:val>
                                        </p:tav>
                                      </p:tavLst>
                                    </p:anim>
                                  </p:childTnLst>
                                </p:cTn>
                              </p:par>
                            </p:childTnLst>
                          </p:cTn>
                        </p:par>
                        <p:par>
                          <p:cTn id="64" fill="hold">
                            <p:stCondLst>
                              <p:cond delay="3000"/>
                            </p:stCondLst>
                            <p:childTnLst>
                              <p:par>
                                <p:cTn id="65" presetID="2" presetClass="entr" presetSubtype="2"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additive="base">
                                        <p:cTn id="67" dur="500" fill="hold"/>
                                        <p:tgtEl>
                                          <p:spTgt spid="59"/>
                                        </p:tgtEl>
                                        <p:attrNameLst>
                                          <p:attrName>ppt_x</p:attrName>
                                        </p:attrNameLst>
                                      </p:cBhvr>
                                      <p:tavLst>
                                        <p:tav tm="0">
                                          <p:val>
                                            <p:strVal val="1+#ppt_w/2"/>
                                          </p:val>
                                        </p:tav>
                                        <p:tav tm="100000">
                                          <p:val>
                                            <p:strVal val="#ppt_x"/>
                                          </p:val>
                                        </p:tav>
                                      </p:tavLst>
                                    </p:anim>
                                    <p:anim calcmode="lin" valueType="num">
                                      <p:cBhvr additive="base">
                                        <p:cTn id="68" dur="500" fill="hold"/>
                                        <p:tgtEl>
                                          <p:spTgt spid="59"/>
                                        </p:tgtEl>
                                        <p:attrNameLst>
                                          <p:attrName>ppt_y</p:attrName>
                                        </p:attrNameLst>
                                      </p:cBhvr>
                                      <p:tavLst>
                                        <p:tav tm="0">
                                          <p:val>
                                            <p:strVal val="#ppt_y"/>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62"/>
                                        </p:tgtEl>
                                        <p:attrNameLst>
                                          <p:attrName>style.visibility</p:attrName>
                                        </p:attrNameLst>
                                      </p:cBhvr>
                                      <p:to>
                                        <p:strVal val="visible"/>
                                      </p:to>
                                    </p:set>
                                    <p:animEffect transition="in" filter="fade">
                                      <p:cBhvr>
                                        <p:cTn id="71" dur="1000"/>
                                        <p:tgtEl>
                                          <p:spTgt spid="62"/>
                                        </p:tgtEl>
                                      </p:cBhvr>
                                    </p:animEffect>
                                    <p:anim calcmode="lin" valueType="num">
                                      <p:cBhvr>
                                        <p:cTn id="72" dur="1000" fill="hold"/>
                                        <p:tgtEl>
                                          <p:spTgt spid="62"/>
                                        </p:tgtEl>
                                        <p:attrNameLst>
                                          <p:attrName>ppt_x</p:attrName>
                                        </p:attrNameLst>
                                      </p:cBhvr>
                                      <p:tavLst>
                                        <p:tav tm="0">
                                          <p:val>
                                            <p:strVal val="#ppt_x"/>
                                          </p:val>
                                        </p:tav>
                                        <p:tav tm="100000">
                                          <p:val>
                                            <p:strVal val="#ppt_x"/>
                                          </p:val>
                                        </p:tav>
                                      </p:tavLst>
                                    </p:anim>
                                    <p:anim calcmode="lin" valueType="num">
                                      <p:cBhvr>
                                        <p:cTn id="73" dur="1000" fill="hold"/>
                                        <p:tgtEl>
                                          <p:spTgt spid="62"/>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63"/>
                                        </p:tgtEl>
                                        <p:attrNameLst>
                                          <p:attrName>style.visibility</p:attrName>
                                        </p:attrNameLst>
                                      </p:cBhvr>
                                      <p:to>
                                        <p:strVal val="visible"/>
                                      </p:to>
                                    </p:set>
                                    <p:animEffect transition="in" filter="fade">
                                      <p:cBhvr>
                                        <p:cTn id="76" dur="1000"/>
                                        <p:tgtEl>
                                          <p:spTgt spid="63"/>
                                        </p:tgtEl>
                                      </p:cBhvr>
                                    </p:animEffect>
                                    <p:anim calcmode="lin" valueType="num">
                                      <p:cBhvr>
                                        <p:cTn id="77" dur="1000" fill="hold"/>
                                        <p:tgtEl>
                                          <p:spTgt spid="63"/>
                                        </p:tgtEl>
                                        <p:attrNameLst>
                                          <p:attrName>ppt_x</p:attrName>
                                        </p:attrNameLst>
                                      </p:cBhvr>
                                      <p:tavLst>
                                        <p:tav tm="0">
                                          <p:val>
                                            <p:strVal val="#ppt_x"/>
                                          </p:val>
                                        </p:tav>
                                        <p:tav tm="100000">
                                          <p:val>
                                            <p:strVal val="#ppt_x"/>
                                          </p:val>
                                        </p:tav>
                                      </p:tavLst>
                                    </p:anim>
                                    <p:anim calcmode="lin" valueType="num">
                                      <p:cBhvr>
                                        <p:cTn id="78" dur="1000" fill="hold"/>
                                        <p:tgtEl>
                                          <p:spTgt spid="63"/>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64"/>
                                        </p:tgtEl>
                                        <p:attrNameLst>
                                          <p:attrName>style.visibility</p:attrName>
                                        </p:attrNameLst>
                                      </p:cBhvr>
                                      <p:to>
                                        <p:strVal val="visible"/>
                                      </p:to>
                                    </p:set>
                                    <p:animEffect transition="in" filter="fade">
                                      <p:cBhvr>
                                        <p:cTn id="81" dur="1000"/>
                                        <p:tgtEl>
                                          <p:spTgt spid="64"/>
                                        </p:tgtEl>
                                      </p:cBhvr>
                                    </p:animEffect>
                                    <p:anim calcmode="lin" valueType="num">
                                      <p:cBhvr>
                                        <p:cTn id="82" dur="1000" fill="hold"/>
                                        <p:tgtEl>
                                          <p:spTgt spid="64"/>
                                        </p:tgtEl>
                                        <p:attrNameLst>
                                          <p:attrName>ppt_x</p:attrName>
                                        </p:attrNameLst>
                                      </p:cBhvr>
                                      <p:tavLst>
                                        <p:tav tm="0">
                                          <p:val>
                                            <p:strVal val="#ppt_x"/>
                                          </p:val>
                                        </p:tav>
                                        <p:tav tm="100000">
                                          <p:val>
                                            <p:strVal val="#ppt_x"/>
                                          </p:val>
                                        </p:tav>
                                      </p:tavLst>
                                    </p:anim>
                                    <p:anim calcmode="lin" valueType="num">
                                      <p:cBhvr>
                                        <p:cTn id="83" dur="1000" fill="hold"/>
                                        <p:tgtEl>
                                          <p:spTgt spid="6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1000" fill="hold"/>
                                        <p:tgtEl>
                                          <p:spTgt spid="65"/>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Effect transition="in" filter="fade">
                                      <p:cBhvr>
                                        <p:cTn id="96" dur="1000"/>
                                        <p:tgtEl>
                                          <p:spTgt spid="67"/>
                                        </p:tgtEl>
                                      </p:cBhvr>
                                    </p:animEffect>
                                    <p:anim calcmode="lin" valueType="num">
                                      <p:cBhvr>
                                        <p:cTn id="97" dur="1000" fill="hold"/>
                                        <p:tgtEl>
                                          <p:spTgt spid="67"/>
                                        </p:tgtEl>
                                        <p:attrNameLst>
                                          <p:attrName>ppt_x</p:attrName>
                                        </p:attrNameLst>
                                      </p:cBhvr>
                                      <p:tavLst>
                                        <p:tav tm="0">
                                          <p:val>
                                            <p:strVal val="#ppt_x"/>
                                          </p:val>
                                        </p:tav>
                                        <p:tav tm="100000">
                                          <p:val>
                                            <p:strVal val="#ppt_x"/>
                                          </p:val>
                                        </p:tav>
                                      </p:tavLst>
                                    </p:anim>
                                    <p:anim calcmode="lin" valueType="num">
                                      <p:cBhvr>
                                        <p:cTn id="98"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2" presetClass="entr" presetSubtype="8" fill="hold" grpId="0" nodeType="clickEffect">
                                  <p:stCondLst>
                                    <p:cond delay="0"/>
                                  </p:stCondLst>
                                  <p:childTnLst>
                                    <p:set>
                                      <p:cBhvr>
                                        <p:cTn id="102" dur="1" fill="hold">
                                          <p:stCondLst>
                                            <p:cond delay="0"/>
                                          </p:stCondLst>
                                        </p:cTn>
                                        <p:tgtEl>
                                          <p:spTgt spid="68"/>
                                        </p:tgtEl>
                                        <p:attrNameLst>
                                          <p:attrName>style.visibility</p:attrName>
                                        </p:attrNameLst>
                                      </p:cBhvr>
                                      <p:to>
                                        <p:strVal val="visible"/>
                                      </p:to>
                                    </p:set>
                                    <p:animEffect transition="in" filter="wipe(left)">
                                      <p:cBhvr>
                                        <p:cTn id="103" dur="500"/>
                                        <p:tgtEl>
                                          <p:spTgt spid="68"/>
                                        </p:tgtEl>
                                      </p:cBhvr>
                                    </p:animEffect>
                                  </p:childTnLst>
                                </p:cTn>
                              </p:par>
                            </p:childTnLst>
                          </p:cTn>
                        </p:par>
                      </p:childTnLst>
                    </p:cTn>
                  </p:par>
                  <p:par>
                    <p:cTn id="104" fill="hold">
                      <p:stCondLst>
                        <p:cond delay="indefinite"/>
                      </p:stCondLst>
                      <p:childTnLst>
                        <p:par>
                          <p:cTn id="105" fill="hold">
                            <p:stCondLst>
                              <p:cond delay="0"/>
                            </p:stCondLst>
                            <p:childTnLst>
                              <p:par>
                                <p:cTn id="106" presetID="16" presetClass="entr" presetSubtype="21" fill="hold" grpId="0" nodeType="click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barn(inVertical)">
                                      <p:cBhvr>
                                        <p:cTn id="108" dur="500"/>
                                        <p:tgtEl>
                                          <p:spTgt spid="69"/>
                                        </p:tgtEl>
                                      </p:cBhvr>
                                    </p:animEffect>
                                  </p:childTnLst>
                                </p:cTn>
                              </p:par>
                            </p:childTnLst>
                          </p:cTn>
                        </p:par>
                      </p:childTnLst>
                    </p:cTn>
                  </p:par>
                  <p:par>
                    <p:cTn id="109" fill="hold">
                      <p:stCondLst>
                        <p:cond delay="indefinite"/>
                      </p:stCondLst>
                      <p:childTnLst>
                        <p:par>
                          <p:cTn id="110" fill="hold">
                            <p:stCondLst>
                              <p:cond delay="0"/>
                            </p:stCondLst>
                            <p:childTnLst>
                              <p:par>
                                <p:cTn id="111" presetID="22" presetClass="entr" presetSubtype="8" fill="hold" grpId="0" nodeType="clickEffect">
                                  <p:stCondLst>
                                    <p:cond delay="0"/>
                                  </p:stCondLst>
                                  <p:childTnLst>
                                    <p:set>
                                      <p:cBhvr>
                                        <p:cTn id="112" dur="1" fill="hold">
                                          <p:stCondLst>
                                            <p:cond delay="0"/>
                                          </p:stCondLst>
                                        </p:cTn>
                                        <p:tgtEl>
                                          <p:spTgt spid="70"/>
                                        </p:tgtEl>
                                        <p:attrNameLst>
                                          <p:attrName>style.visibility</p:attrName>
                                        </p:attrNameLst>
                                      </p:cBhvr>
                                      <p:to>
                                        <p:strVal val="visible"/>
                                      </p:to>
                                    </p:set>
                                    <p:animEffect transition="in" filter="wipe(left)">
                                      <p:cBhvr>
                                        <p:cTn id="113" dur="500"/>
                                        <p:tgtEl>
                                          <p:spTgt spid="70"/>
                                        </p:tgtEl>
                                      </p:cBhvr>
                                    </p:animEffect>
                                  </p:childTnLst>
                                </p:cTn>
                              </p:par>
                            </p:childTnLst>
                          </p:cTn>
                        </p:par>
                      </p:childTnLst>
                    </p:cTn>
                  </p:par>
                  <p:par>
                    <p:cTn id="114" fill="hold">
                      <p:stCondLst>
                        <p:cond delay="indefinite"/>
                      </p:stCondLst>
                      <p:childTnLst>
                        <p:par>
                          <p:cTn id="115" fill="hold">
                            <p:stCondLst>
                              <p:cond delay="0"/>
                            </p:stCondLst>
                            <p:childTnLst>
                              <p:par>
                                <p:cTn id="116" presetID="16" presetClass="entr" presetSubtype="21" fill="hold" grpId="0" nodeType="clickEffect">
                                  <p:stCondLst>
                                    <p:cond delay="0"/>
                                  </p:stCondLst>
                                  <p:childTnLst>
                                    <p:set>
                                      <p:cBhvr>
                                        <p:cTn id="117" dur="1" fill="hold">
                                          <p:stCondLst>
                                            <p:cond delay="0"/>
                                          </p:stCondLst>
                                        </p:cTn>
                                        <p:tgtEl>
                                          <p:spTgt spid="71"/>
                                        </p:tgtEl>
                                        <p:attrNameLst>
                                          <p:attrName>style.visibility</p:attrName>
                                        </p:attrNameLst>
                                      </p:cBhvr>
                                      <p:to>
                                        <p:strVal val="visible"/>
                                      </p:to>
                                    </p:set>
                                    <p:animEffect transition="in" filter="barn(inVertical)">
                                      <p:cBhvr>
                                        <p:cTn id="118" dur="500"/>
                                        <p:tgtEl>
                                          <p:spTgt spid="71"/>
                                        </p:tgtEl>
                                      </p:cBhvr>
                                    </p:animEffect>
                                  </p:childTnLst>
                                </p:cTn>
                              </p:par>
                            </p:childTnLst>
                          </p:cTn>
                        </p:par>
                      </p:childTnLst>
                    </p:cTn>
                  </p:par>
                  <p:par>
                    <p:cTn id="119" fill="hold">
                      <p:stCondLst>
                        <p:cond delay="indefinite"/>
                      </p:stCondLst>
                      <p:childTnLst>
                        <p:par>
                          <p:cTn id="120" fill="hold">
                            <p:stCondLst>
                              <p:cond delay="0"/>
                            </p:stCondLst>
                            <p:childTnLst>
                              <p:par>
                                <p:cTn id="121" presetID="22" presetClass="entr" presetSubtype="8" fill="hold" grpId="0" nodeType="clickEffect">
                                  <p:stCondLst>
                                    <p:cond delay="0"/>
                                  </p:stCondLst>
                                  <p:childTnLst>
                                    <p:set>
                                      <p:cBhvr>
                                        <p:cTn id="122" dur="1" fill="hold">
                                          <p:stCondLst>
                                            <p:cond delay="0"/>
                                          </p:stCondLst>
                                        </p:cTn>
                                        <p:tgtEl>
                                          <p:spTgt spid="72"/>
                                        </p:tgtEl>
                                        <p:attrNameLst>
                                          <p:attrName>style.visibility</p:attrName>
                                        </p:attrNameLst>
                                      </p:cBhvr>
                                      <p:to>
                                        <p:strVal val="visible"/>
                                      </p:to>
                                    </p:set>
                                    <p:animEffect transition="in" filter="wipe(left)">
                                      <p:cBhvr>
                                        <p:cTn id="123" dur="500"/>
                                        <p:tgtEl>
                                          <p:spTgt spid="72"/>
                                        </p:tgtEl>
                                      </p:cBhvr>
                                    </p:animEffect>
                                  </p:childTnLst>
                                </p:cTn>
                              </p:par>
                            </p:childTnLst>
                          </p:cTn>
                        </p:par>
                      </p:childTnLst>
                    </p:cTn>
                  </p:par>
                  <p:par>
                    <p:cTn id="124" fill="hold">
                      <p:stCondLst>
                        <p:cond delay="indefinite"/>
                      </p:stCondLst>
                      <p:childTnLst>
                        <p:par>
                          <p:cTn id="125" fill="hold">
                            <p:stCondLst>
                              <p:cond delay="0"/>
                            </p:stCondLst>
                            <p:childTnLst>
                              <p:par>
                                <p:cTn id="126" presetID="16" presetClass="entr" presetSubtype="21" fill="hold" grpId="0" nodeType="clickEffect">
                                  <p:stCondLst>
                                    <p:cond delay="0"/>
                                  </p:stCondLst>
                                  <p:childTnLst>
                                    <p:set>
                                      <p:cBhvr>
                                        <p:cTn id="127" dur="1" fill="hold">
                                          <p:stCondLst>
                                            <p:cond delay="0"/>
                                          </p:stCondLst>
                                        </p:cTn>
                                        <p:tgtEl>
                                          <p:spTgt spid="73"/>
                                        </p:tgtEl>
                                        <p:attrNameLst>
                                          <p:attrName>style.visibility</p:attrName>
                                        </p:attrNameLst>
                                      </p:cBhvr>
                                      <p:to>
                                        <p:strVal val="visible"/>
                                      </p:to>
                                    </p:set>
                                    <p:animEffect transition="in" filter="barn(inVertical)">
                                      <p:cBhvr>
                                        <p:cTn id="128" dur="500"/>
                                        <p:tgtEl>
                                          <p:spTgt spid="73"/>
                                        </p:tgtEl>
                                      </p:cBhvr>
                                    </p:animEffect>
                                  </p:childTnLst>
                                </p:cTn>
                              </p:par>
                            </p:childTnLst>
                          </p:cTn>
                        </p:par>
                      </p:childTnLst>
                    </p:cTn>
                  </p:par>
                  <p:par>
                    <p:cTn id="129" fill="hold">
                      <p:stCondLst>
                        <p:cond delay="indefinite"/>
                      </p:stCondLst>
                      <p:childTnLst>
                        <p:par>
                          <p:cTn id="130" fill="hold">
                            <p:stCondLst>
                              <p:cond delay="0"/>
                            </p:stCondLst>
                            <p:childTnLst>
                              <p:par>
                                <p:cTn id="131" presetID="22" presetClass="entr" presetSubtype="8" fill="hold" grpId="0" nodeType="clickEffect">
                                  <p:stCondLst>
                                    <p:cond delay="0"/>
                                  </p:stCondLst>
                                  <p:childTnLst>
                                    <p:set>
                                      <p:cBhvr>
                                        <p:cTn id="132" dur="1" fill="hold">
                                          <p:stCondLst>
                                            <p:cond delay="0"/>
                                          </p:stCondLst>
                                        </p:cTn>
                                        <p:tgtEl>
                                          <p:spTgt spid="74"/>
                                        </p:tgtEl>
                                        <p:attrNameLst>
                                          <p:attrName>style.visibility</p:attrName>
                                        </p:attrNameLst>
                                      </p:cBhvr>
                                      <p:to>
                                        <p:strVal val="visible"/>
                                      </p:to>
                                    </p:set>
                                    <p:animEffect transition="in" filter="wipe(left)">
                                      <p:cBhvr>
                                        <p:cTn id="133" dur="500"/>
                                        <p:tgtEl>
                                          <p:spTgt spid="74"/>
                                        </p:tgtEl>
                                      </p:cBhvr>
                                    </p:animEffect>
                                  </p:childTnLst>
                                </p:cTn>
                              </p:par>
                            </p:childTnLst>
                          </p:cTn>
                        </p:par>
                      </p:childTnLst>
                    </p:cTn>
                  </p:par>
                  <p:par>
                    <p:cTn id="134" fill="hold">
                      <p:stCondLst>
                        <p:cond delay="indefinite"/>
                      </p:stCondLst>
                      <p:childTnLst>
                        <p:par>
                          <p:cTn id="135" fill="hold">
                            <p:stCondLst>
                              <p:cond delay="0"/>
                            </p:stCondLst>
                            <p:childTnLst>
                              <p:par>
                                <p:cTn id="136" presetID="16" presetClass="entr" presetSubtype="21" fill="hold" grpId="0" nodeType="clickEffect">
                                  <p:stCondLst>
                                    <p:cond delay="0"/>
                                  </p:stCondLst>
                                  <p:childTnLst>
                                    <p:set>
                                      <p:cBhvr>
                                        <p:cTn id="137" dur="1" fill="hold">
                                          <p:stCondLst>
                                            <p:cond delay="0"/>
                                          </p:stCondLst>
                                        </p:cTn>
                                        <p:tgtEl>
                                          <p:spTgt spid="75"/>
                                        </p:tgtEl>
                                        <p:attrNameLst>
                                          <p:attrName>style.visibility</p:attrName>
                                        </p:attrNameLst>
                                      </p:cBhvr>
                                      <p:to>
                                        <p:strVal val="visible"/>
                                      </p:to>
                                    </p:set>
                                    <p:animEffect transition="in" filter="barn(inVertical)">
                                      <p:cBhvr>
                                        <p:cTn id="138" dur="500"/>
                                        <p:tgtEl>
                                          <p:spTgt spid="75"/>
                                        </p:tgtEl>
                                      </p:cBhvr>
                                    </p:animEffect>
                                  </p:childTnLst>
                                </p:cTn>
                              </p:par>
                            </p:childTnLst>
                          </p:cTn>
                        </p:par>
                      </p:childTnLst>
                    </p:cTn>
                  </p:par>
                  <p:par>
                    <p:cTn id="139" fill="hold">
                      <p:stCondLst>
                        <p:cond delay="indefinite"/>
                      </p:stCondLst>
                      <p:childTnLst>
                        <p:par>
                          <p:cTn id="140" fill="hold">
                            <p:stCondLst>
                              <p:cond delay="0"/>
                            </p:stCondLst>
                            <p:childTnLst>
                              <p:par>
                                <p:cTn id="141" presetID="22" presetClass="entr" presetSubtype="8" fill="hold" grpId="0" nodeType="clickEffect">
                                  <p:stCondLst>
                                    <p:cond delay="0"/>
                                  </p:stCondLst>
                                  <p:childTnLst>
                                    <p:set>
                                      <p:cBhvr>
                                        <p:cTn id="142" dur="1" fill="hold">
                                          <p:stCondLst>
                                            <p:cond delay="0"/>
                                          </p:stCondLst>
                                        </p:cTn>
                                        <p:tgtEl>
                                          <p:spTgt spid="76"/>
                                        </p:tgtEl>
                                        <p:attrNameLst>
                                          <p:attrName>style.visibility</p:attrName>
                                        </p:attrNameLst>
                                      </p:cBhvr>
                                      <p:to>
                                        <p:strVal val="visible"/>
                                      </p:to>
                                    </p:set>
                                    <p:animEffect transition="in" filter="wipe(left)">
                                      <p:cBhvr>
                                        <p:cTn id="143" dur="500"/>
                                        <p:tgtEl>
                                          <p:spTgt spid="76"/>
                                        </p:tgtEl>
                                      </p:cBhvr>
                                    </p:animEffect>
                                  </p:childTnLst>
                                </p:cTn>
                              </p:par>
                            </p:childTnLst>
                          </p:cTn>
                        </p:par>
                      </p:childTnLst>
                    </p:cTn>
                  </p:par>
                  <p:par>
                    <p:cTn id="144" fill="hold">
                      <p:stCondLst>
                        <p:cond delay="indefinite"/>
                      </p:stCondLst>
                      <p:childTnLst>
                        <p:par>
                          <p:cTn id="145" fill="hold">
                            <p:stCondLst>
                              <p:cond delay="0"/>
                            </p:stCondLst>
                            <p:childTnLst>
                              <p:par>
                                <p:cTn id="146" presetID="16" presetClass="entr" presetSubtype="21" fill="hold" grpId="0" nodeType="clickEffect">
                                  <p:stCondLst>
                                    <p:cond delay="0"/>
                                  </p:stCondLst>
                                  <p:childTnLst>
                                    <p:set>
                                      <p:cBhvr>
                                        <p:cTn id="147" dur="1" fill="hold">
                                          <p:stCondLst>
                                            <p:cond delay="0"/>
                                          </p:stCondLst>
                                        </p:cTn>
                                        <p:tgtEl>
                                          <p:spTgt spid="77"/>
                                        </p:tgtEl>
                                        <p:attrNameLst>
                                          <p:attrName>style.visibility</p:attrName>
                                        </p:attrNameLst>
                                      </p:cBhvr>
                                      <p:to>
                                        <p:strVal val="visible"/>
                                      </p:to>
                                    </p:set>
                                    <p:animEffect transition="in" filter="barn(inVertical)">
                                      <p:cBhvr>
                                        <p:cTn id="148" dur="500"/>
                                        <p:tgtEl>
                                          <p:spTgt spid="77"/>
                                        </p:tgtEl>
                                      </p:cBhvr>
                                    </p:animEffect>
                                  </p:childTnLst>
                                </p:cTn>
                              </p:par>
                            </p:childTnLst>
                          </p:cTn>
                        </p:par>
                      </p:childTnLst>
                    </p:cTn>
                  </p:par>
                  <p:par>
                    <p:cTn id="149" fill="hold">
                      <p:stCondLst>
                        <p:cond delay="indefinite"/>
                      </p:stCondLst>
                      <p:childTnLst>
                        <p:par>
                          <p:cTn id="150" fill="hold">
                            <p:stCondLst>
                              <p:cond delay="0"/>
                            </p:stCondLst>
                            <p:childTnLst>
                              <p:par>
                                <p:cTn id="151" presetID="22" presetClass="entr" presetSubtype="8" fill="hold" grpId="0" nodeType="clickEffect">
                                  <p:stCondLst>
                                    <p:cond delay="0"/>
                                  </p:stCondLst>
                                  <p:childTnLst>
                                    <p:set>
                                      <p:cBhvr>
                                        <p:cTn id="152" dur="1" fill="hold">
                                          <p:stCondLst>
                                            <p:cond delay="0"/>
                                          </p:stCondLst>
                                        </p:cTn>
                                        <p:tgtEl>
                                          <p:spTgt spid="78"/>
                                        </p:tgtEl>
                                        <p:attrNameLst>
                                          <p:attrName>style.visibility</p:attrName>
                                        </p:attrNameLst>
                                      </p:cBhvr>
                                      <p:to>
                                        <p:strVal val="visible"/>
                                      </p:to>
                                    </p:set>
                                    <p:animEffect transition="in" filter="wipe(left)">
                                      <p:cBhvr>
                                        <p:cTn id="153" dur="500"/>
                                        <p:tgtEl>
                                          <p:spTgt spid="78"/>
                                        </p:tgtEl>
                                      </p:cBhvr>
                                    </p:animEffect>
                                  </p:childTnLst>
                                </p:cTn>
                              </p:par>
                            </p:childTnLst>
                          </p:cTn>
                        </p:par>
                      </p:childTnLst>
                    </p:cTn>
                  </p:par>
                  <p:par>
                    <p:cTn id="154" fill="hold">
                      <p:stCondLst>
                        <p:cond delay="indefinite"/>
                      </p:stCondLst>
                      <p:childTnLst>
                        <p:par>
                          <p:cTn id="155" fill="hold">
                            <p:stCondLst>
                              <p:cond delay="0"/>
                            </p:stCondLst>
                            <p:childTnLst>
                              <p:par>
                                <p:cTn id="156" presetID="16" presetClass="entr" presetSubtype="21" fill="hold" grpId="0" nodeType="clickEffect">
                                  <p:stCondLst>
                                    <p:cond delay="0"/>
                                  </p:stCondLst>
                                  <p:childTnLst>
                                    <p:set>
                                      <p:cBhvr>
                                        <p:cTn id="157" dur="1" fill="hold">
                                          <p:stCondLst>
                                            <p:cond delay="0"/>
                                          </p:stCondLst>
                                        </p:cTn>
                                        <p:tgtEl>
                                          <p:spTgt spid="79"/>
                                        </p:tgtEl>
                                        <p:attrNameLst>
                                          <p:attrName>style.visibility</p:attrName>
                                        </p:attrNameLst>
                                      </p:cBhvr>
                                      <p:to>
                                        <p:strVal val="visible"/>
                                      </p:to>
                                    </p:set>
                                    <p:animEffect transition="in" filter="barn(inVertical)">
                                      <p:cBhvr>
                                        <p:cTn id="158"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62" grpId="0" animBg="1"/>
      <p:bldP spid="63" grpId="0" animBg="1"/>
      <p:bldP spid="64" grpId="0" animBg="1"/>
      <p:bldP spid="65" grpId="0" animBg="1"/>
      <p:bldP spid="66" grpId="0" animBg="1"/>
      <p:bldP spid="67" grpId="0" animBg="1"/>
      <p:bldP spid="68" grpId="0"/>
      <p:bldP spid="69" grpId="0"/>
      <p:bldP spid="70" grpId="0"/>
      <p:bldP spid="71" grpId="0"/>
      <p:bldP spid="72" grpId="0"/>
      <p:bldP spid="73" grpId="0"/>
      <p:bldP spid="74" grpId="0"/>
      <p:bldP spid="75" grpId="0"/>
      <p:bldP spid="76" grpId="0"/>
      <p:bldP spid="77" grpId="0"/>
      <p:bldP spid="78" grpId="0"/>
      <p:bldP spid="79" grpId="0"/>
      <p:bldP spid="80" grpId="0" animBg="1"/>
      <p:bldP spid="82" grpId="0" animBg="1"/>
      <p:bldP spid="83" grpId="0"/>
      <p:bldP spid="8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组合 32"/>
          <p:cNvGrpSpPr/>
          <p:nvPr/>
        </p:nvGrpSpPr>
        <p:grpSpPr>
          <a:xfrm>
            <a:off x="1747814" y="846409"/>
            <a:ext cx="1870428" cy="1870428"/>
            <a:chOff x="304800" y="673100"/>
            <a:chExt cx="4000500" cy="4000500"/>
          </a:xfrm>
          <a:effectLst>
            <a:outerShdw blurRad="444500" dist="254000" dir="8100000" algn="tr" rotWithShape="0">
              <a:prstClr val="black">
                <a:alpha val="50000"/>
              </a:prstClr>
            </a:outerShdw>
          </a:effectLst>
        </p:grpSpPr>
        <p:sp>
          <p:nvSpPr>
            <p:cNvPr id="38" name="同心圆 3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9" name="椭圆 3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0" name="椭圆 39"/>
          <p:cNvSpPr/>
          <p:nvPr/>
        </p:nvSpPr>
        <p:spPr>
          <a:xfrm>
            <a:off x="1021197" y="3291201"/>
            <a:ext cx="677676" cy="677676"/>
          </a:xfrm>
          <a:prstGeom prst="ellipse">
            <a:avLst/>
          </a:prstGeom>
          <a:solidFill>
            <a:schemeClr val="tx1"/>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1898898" y="507680"/>
            <a:ext cx="274777" cy="27477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2" name="组合 41"/>
          <p:cNvGrpSpPr/>
          <p:nvPr/>
        </p:nvGrpSpPr>
        <p:grpSpPr>
          <a:xfrm>
            <a:off x="4870435" y="2666867"/>
            <a:ext cx="301060" cy="301060"/>
            <a:chOff x="304800" y="673100"/>
            <a:chExt cx="4000500" cy="4000500"/>
          </a:xfrm>
          <a:effectLst>
            <a:outerShdw blurRad="381000" dist="152400" dir="8100000" algn="tr" rotWithShape="0">
              <a:prstClr val="black">
                <a:alpha val="70000"/>
              </a:prstClr>
            </a:outerShdw>
          </a:effectLst>
        </p:grpSpPr>
        <p:sp>
          <p:nvSpPr>
            <p:cNvPr id="43" name="同心圆 4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4" name="椭圆 63"/>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5" name="组合 64"/>
          <p:cNvGrpSpPr/>
          <p:nvPr/>
        </p:nvGrpSpPr>
        <p:grpSpPr>
          <a:xfrm>
            <a:off x="5339712" y="1315977"/>
            <a:ext cx="623903" cy="623903"/>
            <a:chOff x="304800" y="673100"/>
            <a:chExt cx="4000500" cy="4000500"/>
          </a:xfrm>
          <a:effectLst>
            <a:outerShdw blurRad="317500" dist="190500" dir="8100000" algn="tr" rotWithShape="0">
              <a:prstClr val="black">
                <a:alpha val="50000"/>
              </a:prstClr>
            </a:outerShdw>
          </a:effectLst>
        </p:grpSpPr>
        <p:sp>
          <p:nvSpPr>
            <p:cNvPr id="66" name="同心圆 6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8" name="椭圆 6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9" name="组合 68"/>
          <p:cNvGrpSpPr/>
          <p:nvPr/>
        </p:nvGrpSpPr>
        <p:grpSpPr>
          <a:xfrm>
            <a:off x="2680939" y="3364863"/>
            <a:ext cx="219777" cy="219777"/>
            <a:chOff x="304800" y="673100"/>
            <a:chExt cx="4000500" cy="4000500"/>
          </a:xfrm>
          <a:effectLst>
            <a:outerShdw blurRad="381000" dist="152400" dir="8100000" algn="tr" rotWithShape="0">
              <a:prstClr val="black">
                <a:alpha val="70000"/>
              </a:prstClr>
            </a:outerShdw>
          </a:effectLst>
        </p:grpSpPr>
        <p:sp>
          <p:nvSpPr>
            <p:cNvPr id="70" name="同心圆 6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1" name="椭圆 70"/>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2" name="组合 71"/>
          <p:cNvGrpSpPr/>
          <p:nvPr/>
        </p:nvGrpSpPr>
        <p:grpSpPr>
          <a:xfrm>
            <a:off x="432219" y="4349008"/>
            <a:ext cx="287919" cy="287919"/>
            <a:chOff x="304800" y="673100"/>
            <a:chExt cx="4000500" cy="4000500"/>
          </a:xfrm>
          <a:effectLst>
            <a:outerShdw blurRad="381000" dist="152400" dir="8100000" algn="tr" rotWithShape="0">
              <a:prstClr val="black">
                <a:alpha val="70000"/>
              </a:prstClr>
            </a:outerShdw>
          </a:effectLst>
        </p:grpSpPr>
        <p:sp>
          <p:nvSpPr>
            <p:cNvPr id="73" name="同心圆 7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4" name="椭圆 73"/>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5" name="椭圆 74"/>
          <p:cNvSpPr/>
          <p:nvPr/>
        </p:nvSpPr>
        <p:spPr>
          <a:xfrm>
            <a:off x="4534785" y="1054817"/>
            <a:ext cx="274777" cy="27477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椭圆 75"/>
          <p:cNvSpPr/>
          <p:nvPr/>
        </p:nvSpPr>
        <p:spPr>
          <a:xfrm>
            <a:off x="4549298" y="4510926"/>
            <a:ext cx="137389" cy="137389"/>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7" name="组合 76"/>
          <p:cNvGrpSpPr/>
          <p:nvPr/>
        </p:nvGrpSpPr>
        <p:grpSpPr>
          <a:xfrm>
            <a:off x="3568901" y="3123469"/>
            <a:ext cx="824609" cy="824609"/>
            <a:chOff x="304800" y="673100"/>
            <a:chExt cx="4000500" cy="4000500"/>
          </a:xfrm>
          <a:effectLst>
            <a:outerShdw blurRad="317500" dist="190500" dir="8100000" algn="tr" rotWithShape="0">
              <a:prstClr val="black">
                <a:alpha val="50000"/>
              </a:prstClr>
            </a:outerShdw>
          </a:effectLst>
        </p:grpSpPr>
        <p:sp>
          <p:nvSpPr>
            <p:cNvPr id="78" name="同心圆 7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9" name="椭圆 7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1" name="TextBox 80"/>
          <p:cNvSpPr txBox="1"/>
          <p:nvPr/>
        </p:nvSpPr>
        <p:spPr>
          <a:xfrm>
            <a:off x="1871562" y="1627928"/>
            <a:ext cx="1656223" cy="461665"/>
          </a:xfrm>
          <a:prstGeom prst="rect">
            <a:avLst/>
          </a:prstGeom>
          <a:noFill/>
          <a:effectLst/>
        </p:spPr>
        <p:txBody>
          <a:bodyPr wrap="none" rtlCol="0">
            <a:spAutoFit/>
          </a:bodyPr>
          <a:lstStyle/>
          <a:p>
            <a:r>
              <a:rPr lang="en-US" altLang="zh-CN" sz="2400" dirty="0">
                <a:solidFill>
                  <a:srgbClr val="C00000"/>
                </a:solidFill>
                <a:latin typeface="方正正准黑简体" panose="02000000000000000000" pitchFamily="2" charset="-122"/>
                <a:ea typeface="方正正准黑简体" panose="02000000000000000000" pitchFamily="2" charset="-122"/>
              </a:rPr>
              <a:t>THANKS</a:t>
            </a:r>
            <a:endParaRPr lang="zh-CN" altLang="en-US" sz="2400" dirty="0">
              <a:solidFill>
                <a:srgbClr val="C00000"/>
              </a:solidFill>
              <a:latin typeface="方正正准黑简体" panose="02000000000000000000" pitchFamily="2" charset="-122"/>
              <a:ea typeface="方正正准黑简体" panose="02000000000000000000" pitchFamily="2" charset="-122"/>
            </a:endParaRPr>
          </a:p>
        </p:txBody>
      </p:sp>
      <p:sp>
        <p:nvSpPr>
          <p:cNvPr id="83" name="TextBox 82"/>
          <p:cNvSpPr txBox="1"/>
          <p:nvPr/>
        </p:nvSpPr>
        <p:spPr>
          <a:xfrm>
            <a:off x="6279091" y="3297397"/>
            <a:ext cx="2544286" cy="800219"/>
          </a:xfrm>
          <a:prstGeom prst="rect">
            <a:avLst/>
          </a:prstGeom>
          <a:noFill/>
        </p:spPr>
        <p:txBody>
          <a:bodyPr wrap="none" rtlCol="0">
            <a:spAutoFit/>
          </a:bodyPr>
          <a:lstStyle/>
          <a:p>
            <a:r>
              <a:rPr lang="zh-CN" altLang="en-US" sz="4600">
                <a:latin typeface="张海山锐线体简" panose="02000000000000000000" pitchFamily="2" charset="-122"/>
                <a:ea typeface="张海山锐线体简" panose="02000000000000000000" pitchFamily="2" charset="-122"/>
              </a:rPr>
              <a:t>感谢收看</a:t>
            </a:r>
            <a:endParaRPr lang="en-US" altLang="zh-CN" sz="4600" dirty="0">
              <a:latin typeface="张海山锐线体简" panose="02000000000000000000" pitchFamily="2" charset="-122"/>
              <a:ea typeface="张海山锐线体简" panose="02000000000000000000" pitchFamily="2" charset="-122"/>
            </a:endParaRPr>
          </a:p>
        </p:txBody>
      </p:sp>
      <p:sp>
        <p:nvSpPr>
          <p:cNvPr id="27" name="TextBox 26"/>
          <p:cNvSpPr txBox="1"/>
          <p:nvPr/>
        </p:nvSpPr>
        <p:spPr>
          <a:xfrm>
            <a:off x="10609990" y="6382589"/>
            <a:ext cx="877163" cy="369332"/>
          </a:xfrm>
          <a:prstGeom prst="rect">
            <a:avLst/>
          </a:prstGeom>
          <a:noFill/>
        </p:spPr>
        <p:txBody>
          <a:bodyPr wrap="none" rtlCol="0">
            <a:spAutoFit/>
          </a:bodyPr>
          <a:lstStyle/>
          <a:p>
            <a:r>
              <a:rPr lang="zh-CN" altLang="en-US" dirty="0"/>
              <a:t>延时符</a:t>
            </a:r>
          </a:p>
        </p:txBody>
      </p:sp>
      <p:sp>
        <p:nvSpPr>
          <p:cNvPr id="28" name="矩形 27"/>
          <p:cNvSpPr/>
          <p:nvPr/>
        </p:nvSpPr>
        <p:spPr>
          <a:xfrm>
            <a:off x="0" y="4949825"/>
            <a:ext cx="9144000" cy="2159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
    </p:custDataLst>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400"/>
                                  </p:stCondLst>
                                  <p:childTnLst>
                                    <p:set>
                                      <p:cBhvr>
                                        <p:cTn id="6" dur="1" fill="hold">
                                          <p:stCondLst>
                                            <p:cond delay="0"/>
                                          </p:stCondLst>
                                        </p:cTn>
                                        <p:tgtEl>
                                          <p:spTgt spid="33"/>
                                        </p:tgtEl>
                                        <p:attrNameLst>
                                          <p:attrName>style.visibility</p:attrName>
                                        </p:attrNameLst>
                                      </p:cBhvr>
                                      <p:to>
                                        <p:strVal val="visible"/>
                                      </p:to>
                                    </p:set>
                                  </p:childTnLst>
                                </p:cTn>
                              </p:par>
                              <p:par>
                                <p:cTn id="7" presetID="53" presetClass="entr" presetSubtype="16" fill="hold" nodeType="withEffect">
                                  <p:stCondLst>
                                    <p:cond delay="400"/>
                                  </p:stCondLst>
                                  <p:childTnLst>
                                    <p:set>
                                      <p:cBhvr>
                                        <p:cTn id="8" dur="1" fill="hold">
                                          <p:stCondLst>
                                            <p:cond delay="0"/>
                                          </p:stCondLst>
                                        </p:cTn>
                                        <p:tgtEl>
                                          <p:spTgt spid="33"/>
                                        </p:tgtEl>
                                        <p:attrNameLst>
                                          <p:attrName>style.visibility</p:attrName>
                                        </p:attrNameLst>
                                      </p:cBhvr>
                                      <p:to>
                                        <p:strVal val="visible"/>
                                      </p:to>
                                    </p:set>
                                    <p:anim calcmode="lin" valueType="num">
                                      <p:cBhvr>
                                        <p:cTn id="9" dur="1000" fill="hold"/>
                                        <p:tgtEl>
                                          <p:spTgt spid="33"/>
                                        </p:tgtEl>
                                        <p:attrNameLst>
                                          <p:attrName>ppt_w</p:attrName>
                                        </p:attrNameLst>
                                      </p:cBhvr>
                                      <p:tavLst>
                                        <p:tav tm="0">
                                          <p:val>
                                            <p:fltVal val="0"/>
                                          </p:val>
                                        </p:tav>
                                        <p:tav tm="100000">
                                          <p:val>
                                            <p:strVal val="#ppt_w"/>
                                          </p:val>
                                        </p:tav>
                                      </p:tavLst>
                                    </p:anim>
                                    <p:anim calcmode="lin" valueType="num">
                                      <p:cBhvr>
                                        <p:cTn id="10" dur="1000" fill="hold"/>
                                        <p:tgtEl>
                                          <p:spTgt spid="33"/>
                                        </p:tgtEl>
                                        <p:attrNameLst>
                                          <p:attrName>ppt_h</p:attrName>
                                        </p:attrNameLst>
                                      </p:cBhvr>
                                      <p:tavLst>
                                        <p:tav tm="0">
                                          <p:val>
                                            <p:fltVal val="0"/>
                                          </p:val>
                                        </p:tav>
                                        <p:tav tm="100000">
                                          <p:val>
                                            <p:strVal val="#ppt_h"/>
                                          </p:val>
                                        </p:tav>
                                      </p:tavLst>
                                    </p:anim>
                                    <p:animEffect transition="in" filter="fade">
                                      <p:cBhvr>
                                        <p:cTn id="11" dur="1000"/>
                                        <p:tgtEl>
                                          <p:spTgt spid="33"/>
                                        </p:tgtEl>
                                      </p:cBhvr>
                                    </p:animEffect>
                                  </p:childTnLst>
                                </p:cTn>
                              </p:par>
                              <p:par>
                                <p:cTn id="12" presetID="64" presetClass="path" presetSubtype="0" fill="hold" nodeType="withEffect">
                                  <p:stCondLst>
                                    <p:cond delay="400"/>
                                  </p:stCondLst>
                                  <p:childTnLst>
                                    <p:animMotion origin="layout" path="M -4.72222E-6 -4.68026E-6 L 0.38872 0.84338 " pathEditMode="relative" rAng="0" ptsTypes="AA">
                                      <p:cBhvr>
                                        <p:cTn id="13" dur="1000" spd="-100000" fill="hold"/>
                                        <p:tgtEl>
                                          <p:spTgt spid="33"/>
                                        </p:tgtEl>
                                        <p:attrNameLst>
                                          <p:attrName>ppt_x</p:attrName>
                                          <p:attrName>ppt_y</p:attrName>
                                        </p:attrNameLst>
                                      </p:cBhvr>
                                      <p:rCtr x="19427" y="42169"/>
                                    </p:animMotion>
                                  </p:childTnLst>
                                </p:cTn>
                              </p:par>
                              <p:par>
                                <p:cTn id="14" presetID="1" presetClass="entr" presetSubtype="0" fill="hold" grpId="0" nodeType="withEffect">
                                  <p:stCondLst>
                                    <p:cond delay="300"/>
                                  </p:stCondLst>
                                  <p:childTnLst>
                                    <p:set>
                                      <p:cBhvr>
                                        <p:cTn id="15" dur="1" fill="hold">
                                          <p:stCondLst>
                                            <p:cond delay="0"/>
                                          </p:stCondLst>
                                        </p:cTn>
                                        <p:tgtEl>
                                          <p:spTgt spid="41"/>
                                        </p:tgtEl>
                                        <p:attrNameLst>
                                          <p:attrName>style.visibility</p:attrName>
                                        </p:attrNameLst>
                                      </p:cBhvr>
                                      <p:to>
                                        <p:strVal val="visible"/>
                                      </p:to>
                                    </p:set>
                                  </p:childTnLst>
                                </p:cTn>
                              </p:par>
                              <p:par>
                                <p:cTn id="16" presetID="53" presetClass="entr" presetSubtype="16" fill="hold" grpId="1" nodeType="withEffect">
                                  <p:stCondLst>
                                    <p:cond delay="300"/>
                                  </p:stCondLst>
                                  <p:childTnLst>
                                    <p:set>
                                      <p:cBhvr>
                                        <p:cTn id="17" dur="1" fill="hold">
                                          <p:stCondLst>
                                            <p:cond delay="0"/>
                                          </p:stCondLst>
                                        </p:cTn>
                                        <p:tgtEl>
                                          <p:spTgt spid="41"/>
                                        </p:tgtEl>
                                        <p:attrNameLst>
                                          <p:attrName>style.visibility</p:attrName>
                                        </p:attrNameLst>
                                      </p:cBhvr>
                                      <p:to>
                                        <p:strVal val="visible"/>
                                      </p:to>
                                    </p:set>
                                    <p:anim calcmode="lin" valueType="num">
                                      <p:cBhvr>
                                        <p:cTn id="18" dur="1000" fill="hold"/>
                                        <p:tgtEl>
                                          <p:spTgt spid="41"/>
                                        </p:tgtEl>
                                        <p:attrNameLst>
                                          <p:attrName>ppt_w</p:attrName>
                                        </p:attrNameLst>
                                      </p:cBhvr>
                                      <p:tavLst>
                                        <p:tav tm="0">
                                          <p:val>
                                            <p:fltVal val="0"/>
                                          </p:val>
                                        </p:tav>
                                        <p:tav tm="100000">
                                          <p:val>
                                            <p:strVal val="#ppt_w"/>
                                          </p:val>
                                        </p:tav>
                                      </p:tavLst>
                                    </p:anim>
                                    <p:anim calcmode="lin" valueType="num">
                                      <p:cBhvr>
                                        <p:cTn id="19" dur="1000" fill="hold"/>
                                        <p:tgtEl>
                                          <p:spTgt spid="41"/>
                                        </p:tgtEl>
                                        <p:attrNameLst>
                                          <p:attrName>ppt_h</p:attrName>
                                        </p:attrNameLst>
                                      </p:cBhvr>
                                      <p:tavLst>
                                        <p:tav tm="0">
                                          <p:val>
                                            <p:fltVal val="0"/>
                                          </p:val>
                                        </p:tav>
                                        <p:tav tm="100000">
                                          <p:val>
                                            <p:strVal val="#ppt_h"/>
                                          </p:val>
                                        </p:tav>
                                      </p:tavLst>
                                    </p:anim>
                                    <p:animEffect transition="in" filter="fade">
                                      <p:cBhvr>
                                        <p:cTn id="20" dur="1000"/>
                                        <p:tgtEl>
                                          <p:spTgt spid="41"/>
                                        </p:tgtEl>
                                      </p:cBhvr>
                                    </p:animEffect>
                                  </p:childTnLst>
                                </p:cTn>
                              </p:par>
                              <p:par>
                                <p:cTn id="21" presetID="64" presetClass="path" presetSubtype="0" fill="hold" grpId="2" nodeType="withEffect">
                                  <p:stCondLst>
                                    <p:cond delay="300"/>
                                  </p:stCondLst>
                                  <p:childTnLst>
                                    <p:animMotion origin="layout" path="M 2.77778E-6 2.422E-6 L 0.39375 -0.33797 " pathEditMode="relative" rAng="0" ptsTypes="AA">
                                      <p:cBhvr>
                                        <p:cTn id="22" dur="1000" spd="-100000" fill="hold"/>
                                        <p:tgtEl>
                                          <p:spTgt spid="41"/>
                                        </p:tgtEl>
                                        <p:attrNameLst>
                                          <p:attrName>ppt_x</p:attrName>
                                          <p:attrName>ppt_y</p:attrName>
                                        </p:attrNameLst>
                                      </p:cBhvr>
                                      <p:rCtr x="19688" y="-16898"/>
                                    </p:animMotion>
                                  </p:childTnLst>
                                </p:cTn>
                              </p:par>
                              <p:par>
                                <p:cTn id="23" presetID="1" presetClass="entr" presetSubtype="0" fill="hold" nodeType="withEffect">
                                  <p:stCondLst>
                                    <p:cond delay="300"/>
                                  </p:stCondLst>
                                  <p:childTnLst>
                                    <p:set>
                                      <p:cBhvr>
                                        <p:cTn id="24" dur="1" fill="hold">
                                          <p:stCondLst>
                                            <p:cond delay="0"/>
                                          </p:stCondLst>
                                        </p:cTn>
                                        <p:tgtEl>
                                          <p:spTgt spid="42"/>
                                        </p:tgtEl>
                                        <p:attrNameLst>
                                          <p:attrName>style.visibility</p:attrName>
                                        </p:attrNameLst>
                                      </p:cBhvr>
                                      <p:to>
                                        <p:strVal val="visible"/>
                                      </p:to>
                                    </p:set>
                                  </p:childTnLst>
                                </p:cTn>
                              </p:par>
                              <p:par>
                                <p:cTn id="25" presetID="53" presetClass="entr" presetSubtype="16" fill="hold" nodeType="withEffect">
                                  <p:stCondLst>
                                    <p:cond delay="300"/>
                                  </p:stCondLst>
                                  <p:childTnLst>
                                    <p:set>
                                      <p:cBhvr>
                                        <p:cTn id="26" dur="1" fill="hold">
                                          <p:stCondLst>
                                            <p:cond delay="0"/>
                                          </p:stCondLst>
                                        </p:cTn>
                                        <p:tgtEl>
                                          <p:spTgt spid="42"/>
                                        </p:tgtEl>
                                        <p:attrNameLst>
                                          <p:attrName>style.visibility</p:attrName>
                                        </p:attrNameLst>
                                      </p:cBhvr>
                                      <p:to>
                                        <p:strVal val="visible"/>
                                      </p:to>
                                    </p:set>
                                    <p:anim calcmode="lin" valueType="num">
                                      <p:cBhvr>
                                        <p:cTn id="27" dur="1000" fill="hold"/>
                                        <p:tgtEl>
                                          <p:spTgt spid="42"/>
                                        </p:tgtEl>
                                        <p:attrNameLst>
                                          <p:attrName>ppt_w</p:attrName>
                                        </p:attrNameLst>
                                      </p:cBhvr>
                                      <p:tavLst>
                                        <p:tav tm="0">
                                          <p:val>
                                            <p:fltVal val="0"/>
                                          </p:val>
                                        </p:tav>
                                        <p:tav tm="100000">
                                          <p:val>
                                            <p:strVal val="#ppt_w"/>
                                          </p:val>
                                        </p:tav>
                                      </p:tavLst>
                                    </p:anim>
                                    <p:anim calcmode="lin" valueType="num">
                                      <p:cBhvr>
                                        <p:cTn id="28" dur="1000" fill="hold"/>
                                        <p:tgtEl>
                                          <p:spTgt spid="42"/>
                                        </p:tgtEl>
                                        <p:attrNameLst>
                                          <p:attrName>ppt_h</p:attrName>
                                        </p:attrNameLst>
                                      </p:cBhvr>
                                      <p:tavLst>
                                        <p:tav tm="0">
                                          <p:val>
                                            <p:fltVal val="0"/>
                                          </p:val>
                                        </p:tav>
                                        <p:tav tm="100000">
                                          <p:val>
                                            <p:strVal val="#ppt_h"/>
                                          </p:val>
                                        </p:tav>
                                      </p:tavLst>
                                    </p:anim>
                                    <p:animEffect transition="in" filter="fade">
                                      <p:cBhvr>
                                        <p:cTn id="29" dur="1000"/>
                                        <p:tgtEl>
                                          <p:spTgt spid="42"/>
                                        </p:tgtEl>
                                      </p:cBhvr>
                                    </p:animEffect>
                                  </p:childTnLst>
                                </p:cTn>
                              </p:par>
                              <p:par>
                                <p:cTn id="30" presetID="64" presetClass="path" presetSubtype="0" fill="hold" nodeType="withEffect">
                                  <p:stCondLst>
                                    <p:cond delay="300"/>
                                  </p:stCondLst>
                                  <p:childTnLst>
                                    <p:animMotion origin="layout" path="M -5.55556E-7 -1.46123E-6 L 0.20451 0.58418 " pathEditMode="relative" rAng="0" ptsTypes="AA">
                                      <p:cBhvr>
                                        <p:cTn id="31" dur="1000" spd="-100000" fill="hold"/>
                                        <p:tgtEl>
                                          <p:spTgt spid="42"/>
                                        </p:tgtEl>
                                        <p:attrNameLst>
                                          <p:attrName>ppt_x</p:attrName>
                                          <p:attrName>ppt_y</p:attrName>
                                        </p:attrNameLst>
                                      </p:cBhvr>
                                      <p:rCtr x="10226" y="29194"/>
                                    </p:animMotion>
                                  </p:childTnLst>
                                </p:cTn>
                              </p:par>
                              <p:par>
                                <p:cTn id="32" presetID="1" presetClass="entr" presetSubtype="0" fill="hold" nodeType="withEffect">
                                  <p:stCondLst>
                                    <p:cond delay="0"/>
                                  </p:stCondLst>
                                  <p:childTnLst>
                                    <p:set>
                                      <p:cBhvr>
                                        <p:cTn id="33" dur="1" fill="hold">
                                          <p:stCondLst>
                                            <p:cond delay="0"/>
                                          </p:stCondLst>
                                        </p:cTn>
                                        <p:tgtEl>
                                          <p:spTgt spid="65"/>
                                        </p:tgtEl>
                                        <p:attrNameLst>
                                          <p:attrName>style.visibility</p:attrName>
                                        </p:attrNameLst>
                                      </p:cBhvr>
                                      <p:to>
                                        <p:strVal val="visible"/>
                                      </p:to>
                                    </p:set>
                                  </p:childTnLst>
                                </p:cTn>
                              </p:par>
                              <p:par>
                                <p:cTn id="34" presetID="53" presetClass="entr" presetSubtype="16" fill="hold" nodeType="withEffect">
                                  <p:stCondLst>
                                    <p:cond delay="0"/>
                                  </p:stCondLst>
                                  <p:childTnLst>
                                    <p:set>
                                      <p:cBhvr>
                                        <p:cTn id="35" dur="1" fill="hold">
                                          <p:stCondLst>
                                            <p:cond delay="0"/>
                                          </p:stCondLst>
                                        </p:cTn>
                                        <p:tgtEl>
                                          <p:spTgt spid="65"/>
                                        </p:tgtEl>
                                        <p:attrNameLst>
                                          <p:attrName>style.visibility</p:attrName>
                                        </p:attrNameLst>
                                      </p:cBhvr>
                                      <p:to>
                                        <p:strVal val="visible"/>
                                      </p:to>
                                    </p:set>
                                    <p:anim calcmode="lin" valueType="num">
                                      <p:cBhvr>
                                        <p:cTn id="36" dur="1000" fill="hold"/>
                                        <p:tgtEl>
                                          <p:spTgt spid="65"/>
                                        </p:tgtEl>
                                        <p:attrNameLst>
                                          <p:attrName>ppt_w</p:attrName>
                                        </p:attrNameLst>
                                      </p:cBhvr>
                                      <p:tavLst>
                                        <p:tav tm="0">
                                          <p:val>
                                            <p:fltVal val="0"/>
                                          </p:val>
                                        </p:tav>
                                        <p:tav tm="100000">
                                          <p:val>
                                            <p:strVal val="#ppt_w"/>
                                          </p:val>
                                        </p:tav>
                                      </p:tavLst>
                                    </p:anim>
                                    <p:anim calcmode="lin" valueType="num">
                                      <p:cBhvr>
                                        <p:cTn id="37" dur="1000" fill="hold"/>
                                        <p:tgtEl>
                                          <p:spTgt spid="65"/>
                                        </p:tgtEl>
                                        <p:attrNameLst>
                                          <p:attrName>ppt_h</p:attrName>
                                        </p:attrNameLst>
                                      </p:cBhvr>
                                      <p:tavLst>
                                        <p:tav tm="0">
                                          <p:val>
                                            <p:fltVal val="0"/>
                                          </p:val>
                                        </p:tav>
                                        <p:tav tm="100000">
                                          <p:val>
                                            <p:strVal val="#ppt_h"/>
                                          </p:val>
                                        </p:tav>
                                      </p:tavLst>
                                    </p:anim>
                                    <p:animEffect transition="in" filter="fade">
                                      <p:cBhvr>
                                        <p:cTn id="38" dur="1000"/>
                                        <p:tgtEl>
                                          <p:spTgt spid="65"/>
                                        </p:tgtEl>
                                      </p:cBhvr>
                                    </p:animEffect>
                                  </p:childTnLst>
                                </p:cTn>
                              </p:par>
                              <p:par>
                                <p:cTn id="39" presetID="64" presetClass="path" presetSubtype="0" fill="hold" nodeType="withEffect">
                                  <p:stCondLst>
                                    <p:cond delay="0"/>
                                  </p:stCondLst>
                                  <p:childTnLst>
                                    <p:animMotion origin="layout" path="M -5.55556E-7 -3.28699E-6 L -0.52465 -0.50942 " pathEditMode="relative" rAng="0" ptsTypes="AA">
                                      <p:cBhvr>
                                        <p:cTn id="40" dur="1000" spd="-100000" fill="hold"/>
                                        <p:tgtEl>
                                          <p:spTgt spid="65"/>
                                        </p:tgtEl>
                                        <p:attrNameLst>
                                          <p:attrName>ppt_x</p:attrName>
                                          <p:attrName>ppt_y</p:attrName>
                                        </p:attrNameLst>
                                      </p:cBhvr>
                                      <p:rCtr x="-26233" y="-25487"/>
                                    </p:animMotion>
                                  </p:childTnLst>
                                </p:cTn>
                              </p:par>
                              <p:par>
                                <p:cTn id="41" presetID="1" presetClass="entr" presetSubtype="0" fill="hold" grpId="0" nodeType="withEffect">
                                  <p:stCondLst>
                                    <p:cond delay="200"/>
                                  </p:stCondLst>
                                  <p:childTnLst>
                                    <p:set>
                                      <p:cBhvr>
                                        <p:cTn id="42" dur="1" fill="hold">
                                          <p:stCondLst>
                                            <p:cond delay="0"/>
                                          </p:stCondLst>
                                        </p:cTn>
                                        <p:tgtEl>
                                          <p:spTgt spid="75"/>
                                        </p:tgtEl>
                                        <p:attrNameLst>
                                          <p:attrName>style.visibility</p:attrName>
                                        </p:attrNameLst>
                                      </p:cBhvr>
                                      <p:to>
                                        <p:strVal val="visible"/>
                                      </p:to>
                                    </p:set>
                                  </p:childTnLst>
                                </p:cTn>
                              </p:par>
                              <p:par>
                                <p:cTn id="43" presetID="53" presetClass="entr" presetSubtype="16" fill="hold" grpId="1" nodeType="withEffect">
                                  <p:stCondLst>
                                    <p:cond delay="200"/>
                                  </p:stCondLst>
                                  <p:childTnLst>
                                    <p:set>
                                      <p:cBhvr>
                                        <p:cTn id="44" dur="1" fill="hold">
                                          <p:stCondLst>
                                            <p:cond delay="0"/>
                                          </p:stCondLst>
                                        </p:cTn>
                                        <p:tgtEl>
                                          <p:spTgt spid="75"/>
                                        </p:tgtEl>
                                        <p:attrNameLst>
                                          <p:attrName>style.visibility</p:attrName>
                                        </p:attrNameLst>
                                      </p:cBhvr>
                                      <p:to>
                                        <p:strVal val="visible"/>
                                      </p:to>
                                    </p:set>
                                    <p:anim calcmode="lin" valueType="num">
                                      <p:cBhvr>
                                        <p:cTn id="45" dur="1000" fill="hold"/>
                                        <p:tgtEl>
                                          <p:spTgt spid="75"/>
                                        </p:tgtEl>
                                        <p:attrNameLst>
                                          <p:attrName>ppt_w</p:attrName>
                                        </p:attrNameLst>
                                      </p:cBhvr>
                                      <p:tavLst>
                                        <p:tav tm="0">
                                          <p:val>
                                            <p:fltVal val="0"/>
                                          </p:val>
                                        </p:tav>
                                        <p:tav tm="100000">
                                          <p:val>
                                            <p:strVal val="#ppt_w"/>
                                          </p:val>
                                        </p:tav>
                                      </p:tavLst>
                                    </p:anim>
                                    <p:anim calcmode="lin" valueType="num">
                                      <p:cBhvr>
                                        <p:cTn id="46" dur="1000" fill="hold"/>
                                        <p:tgtEl>
                                          <p:spTgt spid="75"/>
                                        </p:tgtEl>
                                        <p:attrNameLst>
                                          <p:attrName>ppt_h</p:attrName>
                                        </p:attrNameLst>
                                      </p:cBhvr>
                                      <p:tavLst>
                                        <p:tav tm="0">
                                          <p:val>
                                            <p:fltVal val="0"/>
                                          </p:val>
                                        </p:tav>
                                        <p:tav tm="100000">
                                          <p:val>
                                            <p:strVal val="#ppt_h"/>
                                          </p:val>
                                        </p:tav>
                                      </p:tavLst>
                                    </p:anim>
                                    <p:animEffect transition="in" filter="fade">
                                      <p:cBhvr>
                                        <p:cTn id="47" dur="1000"/>
                                        <p:tgtEl>
                                          <p:spTgt spid="75"/>
                                        </p:tgtEl>
                                      </p:cBhvr>
                                    </p:animEffect>
                                  </p:childTnLst>
                                </p:cTn>
                              </p:par>
                              <p:par>
                                <p:cTn id="48" presetID="64" presetClass="path" presetSubtype="0" fill="hold" grpId="2" nodeType="withEffect">
                                  <p:stCondLst>
                                    <p:cond delay="200"/>
                                  </p:stCondLst>
                                  <p:childTnLst>
                                    <p:animMotion origin="layout" path="M -2.22222E-6 1.18319E-6 L 0.21702 -0.37071 " pathEditMode="relative" rAng="0" ptsTypes="AA">
                                      <p:cBhvr>
                                        <p:cTn id="49" dur="1000" spd="-100000" fill="hold"/>
                                        <p:tgtEl>
                                          <p:spTgt spid="75"/>
                                        </p:tgtEl>
                                        <p:attrNameLst>
                                          <p:attrName>ppt_x</p:attrName>
                                          <p:attrName>ppt_y</p:attrName>
                                        </p:attrNameLst>
                                      </p:cBhvr>
                                      <p:rCtr x="10851" y="-18536"/>
                                    </p:animMotion>
                                  </p:childTnLst>
                                </p:cTn>
                              </p:par>
                              <p:par>
                                <p:cTn id="50" presetID="1" presetClass="entr" presetSubtype="0" fill="hold" grpId="0" nodeType="withEffect">
                                  <p:stCondLst>
                                    <p:cond delay="400"/>
                                  </p:stCondLst>
                                  <p:childTnLst>
                                    <p:set>
                                      <p:cBhvr>
                                        <p:cTn id="51" dur="1" fill="hold">
                                          <p:stCondLst>
                                            <p:cond delay="0"/>
                                          </p:stCondLst>
                                        </p:cTn>
                                        <p:tgtEl>
                                          <p:spTgt spid="76"/>
                                        </p:tgtEl>
                                        <p:attrNameLst>
                                          <p:attrName>style.visibility</p:attrName>
                                        </p:attrNameLst>
                                      </p:cBhvr>
                                      <p:to>
                                        <p:strVal val="visible"/>
                                      </p:to>
                                    </p:set>
                                  </p:childTnLst>
                                </p:cTn>
                              </p:par>
                              <p:par>
                                <p:cTn id="52" presetID="53" presetClass="entr" presetSubtype="16" fill="hold" grpId="1" nodeType="withEffect">
                                  <p:stCondLst>
                                    <p:cond delay="400"/>
                                  </p:stCondLst>
                                  <p:childTnLst>
                                    <p:set>
                                      <p:cBhvr>
                                        <p:cTn id="53" dur="1" fill="hold">
                                          <p:stCondLst>
                                            <p:cond delay="0"/>
                                          </p:stCondLst>
                                        </p:cTn>
                                        <p:tgtEl>
                                          <p:spTgt spid="76"/>
                                        </p:tgtEl>
                                        <p:attrNameLst>
                                          <p:attrName>style.visibility</p:attrName>
                                        </p:attrNameLst>
                                      </p:cBhvr>
                                      <p:to>
                                        <p:strVal val="visible"/>
                                      </p:to>
                                    </p:set>
                                    <p:anim calcmode="lin" valueType="num">
                                      <p:cBhvr>
                                        <p:cTn id="54" dur="1000" fill="hold"/>
                                        <p:tgtEl>
                                          <p:spTgt spid="76"/>
                                        </p:tgtEl>
                                        <p:attrNameLst>
                                          <p:attrName>ppt_w</p:attrName>
                                        </p:attrNameLst>
                                      </p:cBhvr>
                                      <p:tavLst>
                                        <p:tav tm="0">
                                          <p:val>
                                            <p:fltVal val="0"/>
                                          </p:val>
                                        </p:tav>
                                        <p:tav tm="100000">
                                          <p:val>
                                            <p:strVal val="#ppt_w"/>
                                          </p:val>
                                        </p:tav>
                                      </p:tavLst>
                                    </p:anim>
                                    <p:anim calcmode="lin" valueType="num">
                                      <p:cBhvr>
                                        <p:cTn id="55" dur="1000" fill="hold"/>
                                        <p:tgtEl>
                                          <p:spTgt spid="76"/>
                                        </p:tgtEl>
                                        <p:attrNameLst>
                                          <p:attrName>ppt_h</p:attrName>
                                        </p:attrNameLst>
                                      </p:cBhvr>
                                      <p:tavLst>
                                        <p:tav tm="0">
                                          <p:val>
                                            <p:fltVal val="0"/>
                                          </p:val>
                                        </p:tav>
                                        <p:tav tm="100000">
                                          <p:val>
                                            <p:strVal val="#ppt_h"/>
                                          </p:val>
                                        </p:tav>
                                      </p:tavLst>
                                    </p:anim>
                                    <p:animEffect transition="in" filter="fade">
                                      <p:cBhvr>
                                        <p:cTn id="56" dur="1000"/>
                                        <p:tgtEl>
                                          <p:spTgt spid="76"/>
                                        </p:tgtEl>
                                      </p:cBhvr>
                                    </p:animEffect>
                                  </p:childTnLst>
                                </p:cTn>
                              </p:par>
                              <p:par>
                                <p:cTn id="57" presetID="64" presetClass="path" presetSubtype="0" fill="hold" grpId="2" nodeType="withEffect">
                                  <p:stCondLst>
                                    <p:cond delay="400"/>
                                  </p:stCondLst>
                                  <p:childTnLst>
                                    <p:animMotion origin="layout" path="M 5E-6 2.09762E-6 L -0.18855 -1.11369 " pathEditMode="relative" rAng="0" ptsTypes="AA">
                                      <p:cBhvr>
                                        <p:cTn id="58" dur="1000" spd="-100000" fill="hold"/>
                                        <p:tgtEl>
                                          <p:spTgt spid="76"/>
                                        </p:tgtEl>
                                        <p:attrNameLst>
                                          <p:attrName>ppt_x</p:attrName>
                                          <p:attrName>ppt_y</p:attrName>
                                        </p:attrNameLst>
                                      </p:cBhvr>
                                      <p:rCtr x="-9427" y="-55700"/>
                                    </p:animMotion>
                                  </p:childTnLst>
                                </p:cTn>
                              </p:par>
                              <p:par>
                                <p:cTn id="59" presetID="1" presetClass="entr" presetSubtype="0" fill="hold" grpId="0" nodeType="withEffect">
                                  <p:stCondLst>
                                    <p:cond delay="200"/>
                                  </p:stCondLst>
                                  <p:childTnLst>
                                    <p:set>
                                      <p:cBhvr>
                                        <p:cTn id="60" dur="1" fill="hold">
                                          <p:stCondLst>
                                            <p:cond delay="0"/>
                                          </p:stCondLst>
                                        </p:cTn>
                                        <p:tgtEl>
                                          <p:spTgt spid="40"/>
                                        </p:tgtEl>
                                        <p:attrNameLst>
                                          <p:attrName>style.visibility</p:attrName>
                                        </p:attrNameLst>
                                      </p:cBhvr>
                                      <p:to>
                                        <p:strVal val="visible"/>
                                      </p:to>
                                    </p:set>
                                  </p:childTnLst>
                                </p:cTn>
                              </p:par>
                              <p:par>
                                <p:cTn id="61" presetID="53" presetClass="entr" presetSubtype="16" fill="hold" grpId="1" nodeType="withEffect">
                                  <p:stCondLst>
                                    <p:cond delay="200"/>
                                  </p:stCondLst>
                                  <p:childTnLst>
                                    <p:set>
                                      <p:cBhvr>
                                        <p:cTn id="62" dur="1" fill="hold">
                                          <p:stCondLst>
                                            <p:cond delay="0"/>
                                          </p:stCondLst>
                                        </p:cTn>
                                        <p:tgtEl>
                                          <p:spTgt spid="40"/>
                                        </p:tgtEl>
                                        <p:attrNameLst>
                                          <p:attrName>style.visibility</p:attrName>
                                        </p:attrNameLst>
                                      </p:cBhvr>
                                      <p:to>
                                        <p:strVal val="visible"/>
                                      </p:to>
                                    </p:set>
                                    <p:anim calcmode="lin" valueType="num">
                                      <p:cBhvr>
                                        <p:cTn id="63" dur="1000" fill="hold"/>
                                        <p:tgtEl>
                                          <p:spTgt spid="40"/>
                                        </p:tgtEl>
                                        <p:attrNameLst>
                                          <p:attrName>ppt_w</p:attrName>
                                        </p:attrNameLst>
                                      </p:cBhvr>
                                      <p:tavLst>
                                        <p:tav tm="0">
                                          <p:val>
                                            <p:fltVal val="0"/>
                                          </p:val>
                                        </p:tav>
                                        <p:tav tm="100000">
                                          <p:val>
                                            <p:strVal val="#ppt_w"/>
                                          </p:val>
                                        </p:tav>
                                      </p:tavLst>
                                    </p:anim>
                                    <p:anim calcmode="lin" valueType="num">
                                      <p:cBhvr>
                                        <p:cTn id="64" dur="1000" fill="hold"/>
                                        <p:tgtEl>
                                          <p:spTgt spid="40"/>
                                        </p:tgtEl>
                                        <p:attrNameLst>
                                          <p:attrName>ppt_h</p:attrName>
                                        </p:attrNameLst>
                                      </p:cBhvr>
                                      <p:tavLst>
                                        <p:tav tm="0">
                                          <p:val>
                                            <p:fltVal val="0"/>
                                          </p:val>
                                        </p:tav>
                                        <p:tav tm="100000">
                                          <p:val>
                                            <p:strVal val="#ppt_h"/>
                                          </p:val>
                                        </p:tav>
                                      </p:tavLst>
                                    </p:anim>
                                    <p:animEffect transition="in" filter="fade">
                                      <p:cBhvr>
                                        <p:cTn id="65" dur="1000"/>
                                        <p:tgtEl>
                                          <p:spTgt spid="40"/>
                                        </p:tgtEl>
                                      </p:cBhvr>
                                    </p:animEffect>
                                  </p:childTnLst>
                                </p:cTn>
                              </p:par>
                              <p:par>
                                <p:cTn id="66" presetID="64" presetClass="path" presetSubtype="0" fill="hold" grpId="2" nodeType="withEffect">
                                  <p:stCondLst>
                                    <p:cond delay="200"/>
                                  </p:stCondLst>
                                  <p:childTnLst>
                                    <p:animMotion origin="layout" path="M -1.11111E-6 4.44444E-6 L 0.12309 0.575 " pathEditMode="relative" rAng="0" ptsTypes="AA">
                                      <p:cBhvr>
                                        <p:cTn id="67" dur="1000" spd="-100000" fill="hold"/>
                                        <p:tgtEl>
                                          <p:spTgt spid="40"/>
                                        </p:tgtEl>
                                        <p:attrNameLst>
                                          <p:attrName>ppt_x</p:attrName>
                                          <p:attrName>ppt_y</p:attrName>
                                        </p:attrNameLst>
                                      </p:cBhvr>
                                      <p:rCtr x="6146" y="28735"/>
                                    </p:animMotion>
                                  </p:childTnLst>
                                </p:cTn>
                              </p:par>
                              <p:par>
                                <p:cTn id="68" presetID="1" presetClass="entr" presetSubtype="0" fill="hold" nodeType="withEffect">
                                  <p:stCondLst>
                                    <p:cond delay="400"/>
                                  </p:stCondLst>
                                  <p:childTnLst>
                                    <p:set>
                                      <p:cBhvr>
                                        <p:cTn id="69" dur="1" fill="hold">
                                          <p:stCondLst>
                                            <p:cond delay="0"/>
                                          </p:stCondLst>
                                        </p:cTn>
                                        <p:tgtEl>
                                          <p:spTgt spid="69"/>
                                        </p:tgtEl>
                                        <p:attrNameLst>
                                          <p:attrName>style.visibility</p:attrName>
                                        </p:attrNameLst>
                                      </p:cBhvr>
                                      <p:to>
                                        <p:strVal val="visible"/>
                                      </p:to>
                                    </p:set>
                                  </p:childTnLst>
                                </p:cTn>
                              </p:par>
                              <p:par>
                                <p:cTn id="70" presetID="53" presetClass="entr" presetSubtype="16" fill="hold" nodeType="withEffect">
                                  <p:stCondLst>
                                    <p:cond delay="400"/>
                                  </p:stCondLst>
                                  <p:childTnLst>
                                    <p:set>
                                      <p:cBhvr>
                                        <p:cTn id="71" dur="1" fill="hold">
                                          <p:stCondLst>
                                            <p:cond delay="0"/>
                                          </p:stCondLst>
                                        </p:cTn>
                                        <p:tgtEl>
                                          <p:spTgt spid="69"/>
                                        </p:tgtEl>
                                        <p:attrNameLst>
                                          <p:attrName>style.visibility</p:attrName>
                                        </p:attrNameLst>
                                      </p:cBhvr>
                                      <p:to>
                                        <p:strVal val="visible"/>
                                      </p:to>
                                    </p:set>
                                    <p:anim calcmode="lin" valueType="num">
                                      <p:cBhvr>
                                        <p:cTn id="72" dur="1000" fill="hold"/>
                                        <p:tgtEl>
                                          <p:spTgt spid="69"/>
                                        </p:tgtEl>
                                        <p:attrNameLst>
                                          <p:attrName>ppt_w</p:attrName>
                                        </p:attrNameLst>
                                      </p:cBhvr>
                                      <p:tavLst>
                                        <p:tav tm="0">
                                          <p:val>
                                            <p:fltVal val="0"/>
                                          </p:val>
                                        </p:tav>
                                        <p:tav tm="100000">
                                          <p:val>
                                            <p:strVal val="#ppt_w"/>
                                          </p:val>
                                        </p:tav>
                                      </p:tavLst>
                                    </p:anim>
                                    <p:anim calcmode="lin" valueType="num">
                                      <p:cBhvr>
                                        <p:cTn id="73" dur="1000" fill="hold"/>
                                        <p:tgtEl>
                                          <p:spTgt spid="69"/>
                                        </p:tgtEl>
                                        <p:attrNameLst>
                                          <p:attrName>ppt_h</p:attrName>
                                        </p:attrNameLst>
                                      </p:cBhvr>
                                      <p:tavLst>
                                        <p:tav tm="0">
                                          <p:val>
                                            <p:fltVal val="0"/>
                                          </p:val>
                                        </p:tav>
                                        <p:tav tm="100000">
                                          <p:val>
                                            <p:strVal val="#ppt_h"/>
                                          </p:val>
                                        </p:tav>
                                      </p:tavLst>
                                    </p:anim>
                                    <p:animEffect transition="in" filter="fade">
                                      <p:cBhvr>
                                        <p:cTn id="74" dur="1000"/>
                                        <p:tgtEl>
                                          <p:spTgt spid="69"/>
                                        </p:tgtEl>
                                      </p:cBhvr>
                                    </p:animEffect>
                                  </p:childTnLst>
                                </p:cTn>
                              </p:par>
                              <p:par>
                                <p:cTn id="75" presetID="64" presetClass="path" presetSubtype="0" fill="hold" nodeType="withEffect">
                                  <p:stCondLst>
                                    <p:cond delay="400"/>
                                  </p:stCondLst>
                                  <p:childTnLst>
                                    <p:animMotion origin="layout" path="M 1.38889E-6 3.41057E-6 L -0.71736 -0.40563 " pathEditMode="relative" rAng="0" ptsTypes="AA">
                                      <p:cBhvr>
                                        <p:cTn id="76" dur="1000" spd="-100000" fill="hold"/>
                                        <p:tgtEl>
                                          <p:spTgt spid="69"/>
                                        </p:tgtEl>
                                        <p:attrNameLst>
                                          <p:attrName>ppt_x</p:attrName>
                                          <p:attrName>ppt_y</p:attrName>
                                        </p:attrNameLst>
                                      </p:cBhvr>
                                      <p:rCtr x="-35868" y="-20297"/>
                                    </p:animMotion>
                                  </p:childTnLst>
                                </p:cTn>
                              </p:par>
                              <p:par>
                                <p:cTn id="77" presetID="1" presetClass="entr" presetSubtype="0" fill="hold" nodeType="withEffect">
                                  <p:stCondLst>
                                    <p:cond delay="300"/>
                                  </p:stCondLst>
                                  <p:childTnLst>
                                    <p:set>
                                      <p:cBhvr>
                                        <p:cTn id="78" dur="1" fill="hold">
                                          <p:stCondLst>
                                            <p:cond delay="0"/>
                                          </p:stCondLst>
                                        </p:cTn>
                                        <p:tgtEl>
                                          <p:spTgt spid="72"/>
                                        </p:tgtEl>
                                        <p:attrNameLst>
                                          <p:attrName>style.visibility</p:attrName>
                                        </p:attrNameLst>
                                      </p:cBhvr>
                                      <p:to>
                                        <p:strVal val="visible"/>
                                      </p:to>
                                    </p:set>
                                  </p:childTnLst>
                                </p:cTn>
                              </p:par>
                              <p:par>
                                <p:cTn id="79" presetID="53" presetClass="entr" presetSubtype="16" fill="hold" nodeType="withEffect">
                                  <p:stCondLst>
                                    <p:cond delay="300"/>
                                  </p:stCondLst>
                                  <p:childTnLst>
                                    <p:set>
                                      <p:cBhvr>
                                        <p:cTn id="80" dur="1" fill="hold">
                                          <p:stCondLst>
                                            <p:cond delay="0"/>
                                          </p:stCondLst>
                                        </p:cTn>
                                        <p:tgtEl>
                                          <p:spTgt spid="72"/>
                                        </p:tgtEl>
                                        <p:attrNameLst>
                                          <p:attrName>style.visibility</p:attrName>
                                        </p:attrNameLst>
                                      </p:cBhvr>
                                      <p:to>
                                        <p:strVal val="visible"/>
                                      </p:to>
                                    </p:set>
                                    <p:anim calcmode="lin" valueType="num">
                                      <p:cBhvr>
                                        <p:cTn id="81" dur="1000" fill="hold"/>
                                        <p:tgtEl>
                                          <p:spTgt spid="72"/>
                                        </p:tgtEl>
                                        <p:attrNameLst>
                                          <p:attrName>ppt_w</p:attrName>
                                        </p:attrNameLst>
                                      </p:cBhvr>
                                      <p:tavLst>
                                        <p:tav tm="0">
                                          <p:val>
                                            <p:fltVal val="0"/>
                                          </p:val>
                                        </p:tav>
                                        <p:tav tm="100000">
                                          <p:val>
                                            <p:strVal val="#ppt_w"/>
                                          </p:val>
                                        </p:tav>
                                      </p:tavLst>
                                    </p:anim>
                                    <p:anim calcmode="lin" valueType="num">
                                      <p:cBhvr>
                                        <p:cTn id="82" dur="1000" fill="hold"/>
                                        <p:tgtEl>
                                          <p:spTgt spid="72"/>
                                        </p:tgtEl>
                                        <p:attrNameLst>
                                          <p:attrName>ppt_h</p:attrName>
                                        </p:attrNameLst>
                                      </p:cBhvr>
                                      <p:tavLst>
                                        <p:tav tm="0">
                                          <p:val>
                                            <p:fltVal val="0"/>
                                          </p:val>
                                        </p:tav>
                                        <p:tav tm="100000">
                                          <p:val>
                                            <p:strVal val="#ppt_h"/>
                                          </p:val>
                                        </p:tav>
                                      </p:tavLst>
                                    </p:anim>
                                    <p:animEffect transition="in" filter="fade">
                                      <p:cBhvr>
                                        <p:cTn id="83" dur="1000"/>
                                        <p:tgtEl>
                                          <p:spTgt spid="72"/>
                                        </p:tgtEl>
                                      </p:cBhvr>
                                    </p:animEffect>
                                  </p:childTnLst>
                                </p:cTn>
                              </p:par>
                              <p:par>
                                <p:cTn id="84" presetID="64" presetClass="path" presetSubtype="0" fill="hold" nodeType="withEffect">
                                  <p:stCondLst>
                                    <p:cond delay="300"/>
                                  </p:stCondLst>
                                  <p:childTnLst>
                                    <p:animMotion origin="layout" path="M -8.33333E-7 3.20988E-6 L 1.0349 -0.87346 " pathEditMode="relative" rAng="0" ptsTypes="AA">
                                      <p:cBhvr>
                                        <p:cTn id="85" dur="1000" spd="-100000" fill="hold"/>
                                        <p:tgtEl>
                                          <p:spTgt spid="72"/>
                                        </p:tgtEl>
                                        <p:attrNameLst>
                                          <p:attrName>ppt_x</p:attrName>
                                          <p:attrName>ppt_y</p:attrName>
                                        </p:attrNameLst>
                                      </p:cBhvr>
                                      <p:rCtr x="51736" y="-43673"/>
                                    </p:animMotion>
                                  </p:childTnLst>
                                </p:cTn>
                              </p:par>
                              <p:par>
                                <p:cTn id="86" presetID="1" presetClass="entr" presetSubtype="0" fill="hold" nodeType="withEffect">
                                  <p:stCondLst>
                                    <p:cond delay="200"/>
                                  </p:stCondLst>
                                  <p:childTnLst>
                                    <p:set>
                                      <p:cBhvr>
                                        <p:cTn id="87" dur="1" fill="hold">
                                          <p:stCondLst>
                                            <p:cond delay="0"/>
                                          </p:stCondLst>
                                        </p:cTn>
                                        <p:tgtEl>
                                          <p:spTgt spid="77"/>
                                        </p:tgtEl>
                                        <p:attrNameLst>
                                          <p:attrName>style.visibility</p:attrName>
                                        </p:attrNameLst>
                                      </p:cBhvr>
                                      <p:to>
                                        <p:strVal val="visible"/>
                                      </p:to>
                                    </p:set>
                                  </p:childTnLst>
                                </p:cTn>
                              </p:par>
                              <p:par>
                                <p:cTn id="88" presetID="53" presetClass="entr" presetSubtype="16" fill="hold" nodeType="withEffect">
                                  <p:stCondLst>
                                    <p:cond delay="200"/>
                                  </p:stCondLst>
                                  <p:childTnLst>
                                    <p:set>
                                      <p:cBhvr>
                                        <p:cTn id="89" dur="1" fill="hold">
                                          <p:stCondLst>
                                            <p:cond delay="0"/>
                                          </p:stCondLst>
                                        </p:cTn>
                                        <p:tgtEl>
                                          <p:spTgt spid="77"/>
                                        </p:tgtEl>
                                        <p:attrNameLst>
                                          <p:attrName>style.visibility</p:attrName>
                                        </p:attrNameLst>
                                      </p:cBhvr>
                                      <p:to>
                                        <p:strVal val="visible"/>
                                      </p:to>
                                    </p:set>
                                    <p:anim calcmode="lin" valueType="num">
                                      <p:cBhvr>
                                        <p:cTn id="90" dur="1000" fill="hold"/>
                                        <p:tgtEl>
                                          <p:spTgt spid="77"/>
                                        </p:tgtEl>
                                        <p:attrNameLst>
                                          <p:attrName>ppt_w</p:attrName>
                                        </p:attrNameLst>
                                      </p:cBhvr>
                                      <p:tavLst>
                                        <p:tav tm="0">
                                          <p:val>
                                            <p:fltVal val="0"/>
                                          </p:val>
                                        </p:tav>
                                        <p:tav tm="100000">
                                          <p:val>
                                            <p:strVal val="#ppt_w"/>
                                          </p:val>
                                        </p:tav>
                                      </p:tavLst>
                                    </p:anim>
                                    <p:anim calcmode="lin" valueType="num">
                                      <p:cBhvr>
                                        <p:cTn id="91" dur="1000" fill="hold"/>
                                        <p:tgtEl>
                                          <p:spTgt spid="77"/>
                                        </p:tgtEl>
                                        <p:attrNameLst>
                                          <p:attrName>ppt_h</p:attrName>
                                        </p:attrNameLst>
                                      </p:cBhvr>
                                      <p:tavLst>
                                        <p:tav tm="0">
                                          <p:val>
                                            <p:fltVal val="0"/>
                                          </p:val>
                                        </p:tav>
                                        <p:tav tm="100000">
                                          <p:val>
                                            <p:strVal val="#ppt_h"/>
                                          </p:val>
                                        </p:tav>
                                      </p:tavLst>
                                    </p:anim>
                                    <p:animEffect transition="in" filter="fade">
                                      <p:cBhvr>
                                        <p:cTn id="92" dur="1000"/>
                                        <p:tgtEl>
                                          <p:spTgt spid="77"/>
                                        </p:tgtEl>
                                      </p:cBhvr>
                                    </p:animEffect>
                                  </p:childTnLst>
                                </p:cTn>
                              </p:par>
                              <p:par>
                                <p:cTn id="93" presetID="64" presetClass="path" presetSubtype="0" fill="hold" nodeType="withEffect">
                                  <p:stCondLst>
                                    <p:cond delay="200"/>
                                  </p:stCondLst>
                                  <p:childTnLst>
                                    <p:animMotion origin="layout" path="M 3.05556E-6 3.44146E-6 L -0.64115 -0.94965 " pathEditMode="relative" rAng="0" ptsTypes="AA">
                                      <p:cBhvr>
                                        <p:cTn id="94" dur="1000" spd="-100000" fill="hold"/>
                                        <p:tgtEl>
                                          <p:spTgt spid="77"/>
                                        </p:tgtEl>
                                        <p:attrNameLst>
                                          <p:attrName>ppt_x</p:attrName>
                                          <p:attrName>ppt_y</p:attrName>
                                        </p:attrNameLst>
                                      </p:cBhvr>
                                      <p:rCtr x="-32066" y="-47482"/>
                                    </p:animMotion>
                                  </p:childTnLst>
                                </p:cTn>
                              </p:par>
                            </p:childTnLst>
                          </p:cTn>
                        </p:par>
                        <p:par>
                          <p:cTn id="95" fill="hold">
                            <p:stCondLst>
                              <p:cond delay="400"/>
                            </p:stCondLst>
                            <p:childTnLst>
                              <p:par>
                                <p:cTn id="96" presetID="10" presetClass="entr" presetSubtype="0" fill="hold" grpId="0" nodeType="afterEffect">
                                  <p:stCondLst>
                                    <p:cond delay="0"/>
                                  </p:stCondLst>
                                  <p:iterate type="lt">
                                    <p:tmPct val="0"/>
                                  </p:iterate>
                                  <p:childTnLst>
                                    <p:set>
                                      <p:cBhvr>
                                        <p:cTn id="97" dur="1" fill="hold">
                                          <p:stCondLst>
                                            <p:cond delay="0"/>
                                          </p:stCondLst>
                                        </p:cTn>
                                        <p:tgtEl>
                                          <p:spTgt spid="81"/>
                                        </p:tgtEl>
                                        <p:attrNameLst>
                                          <p:attrName>style.visibility</p:attrName>
                                        </p:attrNameLst>
                                      </p:cBhvr>
                                      <p:to>
                                        <p:strVal val="visible"/>
                                      </p:to>
                                    </p:set>
                                    <p:animEffect transition="in" filter="fade">
                                      <p:cBhvr>
                                        <p:cTn id="98" dur="500"/>
                                        <p:tgtEl>
                                          <p:spTgt spid="81"/>
                                        </p:tgtEl>
                                      </p:cBhvr>
                                    </p:animEffect>
                                  </p:childTnLst>
                                </p:cTn>
                              </p:par>
                            </p:childTnLst>
                          </p:cTn>
                        </p:par>
                        <p:par>
                          <p:cTn id="99" fill="hold">
                            <p:stCondLst>
                              <p:cond delay="1899"/>
                            </p:stCondLst>
                            <p:childTnLst>
                              <p:par>
                                <p:cTn id="100" presetID="34" presetClass="emph" presetSubtype="0" fill="hold" grpId="1" nodeType="afterEffect">
                                  <p:stCondLst>
                                    <p:cond delay="0"/>
                                  </p:stCondLst>
                                  <p:iterate type="lt">
                                    <p:tmPct val="10000"/>
                                  </p:iterate>
                                  <p:childTnLst>
                                    <p:animMotion origin="layout" path="M 0.0 0.0 L 0.0 -0.07213" pathEditMode="relative" ptsTypes="">
                                      <p:cBhvr>
                                        <p:cTn id="101" dur="250" accel="50000" decel="50000" autoRev="1" fill="hold">
                                          <p:stCondLst>
                                            <p:cond delay="0"/>
                                          </p:stCondLst>
                                        </p:cTn>
                                        <p:tgtEl>
                                          <p:spTgt spid="81"/>
                                        </p:tgtEl>
                                        <p:attrNameLst>
                                          <p:attrName>ppt_x</p:attrName>
                                          <p:attrName>ppt_y</p:attrName>
                                        </p:attrNameLst>
                                      </p:cBhvr>
                                    </p:animMotion>
                                    <p:animRot by="1500000">
                                      <p:cBhvr>
                                        <p:cTn id="102" dur="125" fill="hold">
                                          <p:stCondLst>
                                            <p:cond delay="0"/>
                                          </p:stCondLst>
                                        </p:cTn>
                                        <p:tgtEl>
                                          <p:spTgt spid="81"/>
                                        </p:tgtEl>
                                        <p:attrNameLst>
                                          <p:attrName>r</p:attrName>
                                        </p:attrNameLst>
                                      </p:cBhvr>
                                    </p:animRot>
                                    <p:animRot by="-1500000">
                                      <p:cBhvr>
                                        <p:cTn id="103" dur="125" fill="hold">
                                          <p:stCondLst>
                                            <p:cond delay="125"/>
                                          </p:stCondLst>
                                        </p:cTn>
                                        <p:tgtEl>
                                          <p:spTgt spid="81"/>
                                        </p:tgtEl>
                                        <p:attrNameLst>
                                          <p:attrName>r</p:attrName>
                                        </p:attrNameLst>
                                      </p:cBhvr>
                                    </p:animRot>
                                    <p:animRot by="-1500000">
                                      <p:cBhvr>
                                        <p:cTn id="104" dur="125" fill="hold">
                                          <p:stCondLst>
                                            <p:cond delay="250"/>
                                          </p:stCondLst>
                                        </p:cTn>
                                        <p:tgtEl>
                                          <p:spTgt spid="81"/>
                                        </p:tgtEl>
                                        <p:attrNameLst>
                                          <p:attrName>r</p:attrName>
                                        </p:attrNameLst>
                                      </p:cBhvr>
                                    </p:animRot>
                                    <p:animRot by="1500000">
                                      <p:cBhvr>
                                        <p:cTn id="105" dur="125" fill="hold">
                                          <p:stCondLst>
                                            <p:cond delay="375"/>
                                          </p:stCondLst>
                                        </p:cTn>
                                        <p:tgtEl>
                                          <p:spTgt spid="81"/>
                                        </p:tgtEl>
                                        <p:attrNameLst>
                                          <p:attrName>r</p:attrName>
                                        </p:attrNameLst>
                                      </p:cBhvr>
                                    </p:animRot>
                                  </p:childTnLst>
                                </p:cTn>
                              </p:par>
                            </p:childTnLst>
                          </p:cTn>
                        </p:par>
                        <p:par>
                          <p:cTn id="106" fill="hold">
                            <p:stCondLst>
                              <p:cond delay="2650"/>
                            </p:stCondLst>
                            <p:childTnLst>
                              <p:par>
                                <p:cTn id="107" presetID="42" presetClass="entr" presetSubtype="0" fill="hold" grpId="0" nodeType="afterEffect">
                                  <p:stCondLst>
                                    <p:cond delay="0"/>
                                  </p:stCondLst>
                                  <p:childTnLst>
                                    <p:set>
                                      <p:cBhvr>
                                        <p:cTn id="108" dur="1" fill="hold">
                                          <p:stCondLst>
                                            <p:cond delay="0"/>
                                          </p:stCondLst>
                                        </p:cTn>
                                        <p:tgtEl>
                                          <p:spTgt spid="83"/>
                                        </p:tgtEl>
                                        <p:attrNameLst>
                                          <p:attrName>style.visibility</p:attrName>
                                        </p:attrNameLst>
                                      </p:cBhvr>
                                      <p:to>
                                        <p:strVal val="visible"/>
                                      </p:to>
                                    </p:set>
                                    <p:animEffect transition="in" filter="fade">
                                      <p:cBhvr>
                                        <p:cTn id="109" dur="3000"/>
                                        <p:tgtEl>
                                          <p:spTgt spid="83"/>
                                        </p:tgtEl>
                                      </p:cBhvr>
                                    </p:animEffect>
                                    <p:anim calcmode="lin" valueType="num">
                                      <p:cBhvr>
                                        <p:cTn id="110" dur="3000" fill="hold"/>
                                        <p:tgtEl>
                                          <p:spTgt spid="83"/>
                                        </p:tgtEl>
                                        <p:attrNameLst>
                                          <p:attrName>ppt_x</p:attrName>
                                        </p:attrNameLst>
                                      </p:cBhvr>
                                      <p:tavLst>
                                        <p:tav tm="0">
                                          <p:val>
                                            <p:strVal val="#ppt_x"/>
                                          </p:val>
                                        </p:tav>
                                        <p:tav tm="100000">
                                          <p:val>
                                            <p:strVal val="#ppt_x"/>
                                          </p:val>
                                        </p:tav>
                                      </p:tavLst>
                                    </p:anim>
                                    <p:anim calcmode="lin" valueType="num">
                                      <p:cBhvr>
                                        <p:cTn id="111" dur="3000" fill="hold"/>
                                        <p:tgtEl>
                                          <p:spTgt spid="83"/>
                                        </p:tgtEl>
                                        <p:attrNameLst>
                                          <p:attrName>ppt_y</p:attrName>
                                        </p:attrNameLst>
                                      </p:cBhvr>
                                      <p:tavLst>
                                        <p:tav tm="0">
                                          <p:val>
                                            <p:strVal val="#ppt_y+.1"/>
                                          </p:val>
                                        </p:tav>
                                        <p:tav tm="100000">
                                          <p:val>
                                            <p:strVal val="#ppt_y"/>
                                          </p:val>
                                        </p:tav>
                                      </p:tavLst>
                                    </p:anim>
                                  </p:childTnLst>
                                </p:cTn>
                              </p:par>
                            </p:childTnLst>
                          </p:cTn>
                        </p:par>
                        <p:par>
                          <p:cTn id="112" fill="hold">
                            <p:stCondLst>
                              <p:cond delay="5650"/>
                            </p:stCondLst>
                            <p:childTnLst>
                              <p:par>
                                <p:cTn id="113" presetID="10" presetClass="entr" presetSubtype="0"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fade">
                                      <p:cBhvr>
                                        <p:cTn id="115"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0" grpId="1" animBg="1"/>
      <p:bldP spid="40" grpId="2" animBg="1"/>
      <p:bldP spid="41" grpId="0" animBg="1"/>
      <p:bldP spid="41" grpId="1" animBg="1"/>
      <p:bldP spid="41" grpId="2" animBg="1"/>
      <p:bldP spid="75" grpId="0" animBg="1"/>
      <p:bldP spid="75" grpId="1" animBg="1"/>
      <p:bldP spid="75" grpId="2" animBg="1"/>
      <p:bldP spid="76" grpId="0" animBg="1"/>
      <p:bldP spid="76" grpId="1" animBg="1"/>
      <p:bldP spid="76" grpId="2" animBg="1"/>
      <p:bldP spid="81" grpId="0"/>
      <p:bldP spid="81" grpId="1"/>
      <p:bldP spid="83"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0" name="组合 119"/>
          <p:cNvGrpSpPr/>
          <p:nvPr/>
        </p:nvGrpSpPr>
        <p:grpSpPr>
          <a:xfrm>
            <a:off x="5540287" y="867083"/>
            <a:ext cx="808055" cy="741422"/>
            <a:chOff x="1278794" y="3334906"/>
            <a:chExt cx="914014" cy="914014"/>
          </a:xfrm>
        </p:grpSpPr>
        <p:grpSp>
          <p:nvGrpSpPr>
            <p:cNvPr id="121" name="组合 120"/>
            <p:cNvGrpSpPr/>
            <p:nvPr/>
          </p:nvGrpSpPr>
          <p:grpSpPr>
            <a:xfrm>
              <a:off x="1278794" y="3334906"/>
              <a:ext cx="914014" cy="914014"/>
              <a:chOff x="304800" y="673100"/>
              <a:chExt cx="4000500" cy="4000500"/>
            </a:xfrm>
            <a:effectLst>
              <a:outerShdw blurRad="444500" dist="254000" dir="8100000" algn="tr" rotWithShape="0">
                <a:prstClr val="black">
                  <a:alpha val="50000"/>
                </a:prstClr>
              </a:outerShdw>
            </a:effectLst>
          </p:grpSpPr>
          <p:sp>
            <p:nvSpPr>
              <p:cNvPr id="123" name="同心圆 12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24" name="椭圆 123"/>
              <p:cNvSpPr/>
              <p:nvPr/>
            </p:nvSpPr>
            <p:spPr>
              <a:xfrm>
                <a:off x="392112" y="760413"/>
                <a:ext cx="3825876" cy="3825873"/>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2" name="TextBox 121"/>
            <p:cNvSpPr txBox="1"/>
            <p:nvPr/>
          </p:nvSpPr>
          <p:spPr>
            <a:xfrm>
              <a:off x="1443719" y="3591858"/>
              <a:ext cx="59026" cy="127845"/>
            </a:xfrm>
            <a:prstGeom prst="rect">
              <a:avLst/>
            </a:prstGeom>
            <a:noFill/>
          </p:spPr>
          <p:txBody>
            <a:bodyPr wrap="none" rtlCol="0">
              <a:spAutoFit/>
            </a:bodyPr>
            <a:lstStyle/>
            <a:p>
              <a:endParaRPr lang="zh-CN" altLang="en-US" sz="2000" dirty="0">
                <a:latin typeface="Watford DB" pitchFamily="2" charset="0"/>
                <a:ea typeface="造字工房劲黑（非商用）常规体" pitchFamily="50" charset="-122"/>
              </a:endParaRPr>
            </a:p>
          </p:txBody>
        </p:sp>
      </p:grpSp>
      <p:grpSp>
        <p:nvGrpSpPr>
          <p:cNvPr id="125" name="组合 124"/>
          <p:cNvGrpSpPr/>
          <p:nvPr/>
        </p:nvGrpSpPr>
        <p:grpSpPr>
          <a:xfrm>
            <a:off x="6746787" y="883265"/>
            <a:ext cx="808055" cy="741422"/>
            <a:chOff x="1278794" y="3334906"/>
            <a:chExt cx="914014" cy="914014"/>
          </a:xfrm>
        </p:grpSpPr>
        <p:grpSp>
          <p:nvGrpSpPr>
            <p:cNvPr id="126" name="组合 125"/>
            <p:cNvGrpSpPr/>
            <p:nvPr/>
          </p:nvGrpSpPr>
          <p:grpSpPr>
            <a:xfrm>
              <a:off x="1278794" y="3334906"/>
              <a:ext cx="914014" cy="914014"/>
              <a:chOff x="304800" y="673100"/>
              <a:chExt cx="4000500" cy="4000500"/>
            </a:xfrm>
            <a:effectLst>
              <a:outerShdw blurRad="444500" dist="254000" dir="8100000" algn="tr" rotWithShape="0">
                <a:prstClr val="black">
                  <a:alpha val="50000"/>
                </a:prstClr>
              </a:outerShdw>
            </a:effectLst>
          </p:grpSpPr>
          <p:sp>
            <p:nvSpPr>
              <p:cNvPr id="128" name="同心圆 12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29" name="椭圆 12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7" name="TextBox 126"/>
            <p:cNvSpPr txBox="1"/>
            <p:nvPr/>
          </p:nvSpPr>
          <p:spPr>
            <a:xfrm>
              <a:off x="1443719" y="3591858"/>
              <a:ext cx="59026" cy="127845"/>
            </a:xfrm>
            <a:prstGeom prst="rect">
              <a:avLst/>
            </a:prstGeom>
            <a:noFill/>
          </p:spPr>
          <p:txBody>
            <a:bodyPr wrap="none" rtlCol="0">
              <a:spAutoFit/>
            </a:bodyPr>
            <a:lstStyle/>
            <a:p>
              <a:endParaRPr lang="zh-CN" altLang="en-US" sz="2000" dirty="0">
                <a:latin typeface="Watford DB" pitchFamily="2" charset="0"/>
                <a:ea typeface="造字工房劲黑（非商用）常规体" pitchFamily="50" charset="-122"/>
              </a:endParaRPr>
            </a:p>
          </p:txBody>
        </p:sp>
      </p:grpSp>
      <p:cxnSp>
        <p:nvCxnSpPr>
          <p:cNvPr id="7" name="直接连接符 6"/>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3" name="椭圆 102"/>
          <p:cNvSpPr/>
          <p:nvPr/>
        </p:nvSpPr>
        <p:spPr>
          <a:xfrm>
            <a:off x="646880" y="242192"/>
            <a:ext cx="274777" cy="27477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TextBox 93"/>
          <p:cNvSpPr txBox="1"/>
          <p:nvPr/>
        </p:nvSpPr>
        <p:spPr>
          <a:xfrm>
            <a:off x="908957" y="206330"/>
            <a:ext cx="1364476" cy="400110"/>
          </a:xfrm>
          <a:prstGeom prst="rect">
            <a:avLst/>
          </a:prstGeom>
          <a:noFill/>
        </p:spPr>
        <p:txBody>
          <a:bodyPr wrap="none" rtlCol="0">
            <a:spAutoFit/>
          </a:bodyPr>
          <a:lstStyle/>
          <a:p>
            <a:r>
              <a:rPr lang="zh-CN" altLang="en-US" sz="2000" spc="300" dirty="0">
                <a:latin typeface="方正兰亭细黑_GBK" panose="02000000000000000000" pitchFamily="2" charset="-122"/>
                <a:ea typeface="方正兰亭细黑_GBK" panose="02000000000000000000" pitchFamily="2" charset="-122"/>
              </a:rPr>
              <a:t>公司介绍</a:t>
            </a:r>
          </a:p>
        </p:txBody>
      </p:sp>
      <p:cxnSp>
        <p:nvCxnSpPr>
          <p:cNvPr id="14" name="直接连接符 13"/>
          <p:cNvCxnSpPr/>
          <p:nvPr/>
        </p:nvCxnSpPr>
        <p:spPr>
          <a:xfrm>
            <a:off x="2307128" y="288299"/>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3" name="TextBox 72"/>
          <p:cNvSpPr txBox="1"/>
          <p:nvPr/>
        </p:nvSpPr>
        <p:spPr>
          <a:xfrm>
            <a:off x="10609990" y="6382589"/>
            <a:ext cx="877163" cy="369332"/>
          </a:xfrm>
          <a:prstGeom prst="rect">
            <a:avLst/>
          </a:prstGeom>
          <a:noFill/>
        </p:spPr>
        <p:txBody>
          <a:bodyPr wrap="none" rtlCol="0">
            <a:spAutoFit/>
          </a:bodyPr>
          <a:lstStyle/>
          <a:p>
            <a:r>
              <a:rPr lang="zh-CN" altLang="en-US" dirty="0"/>
              <a:t>延时符</a:t>
            </a:r>
          </a:p>
        </p:txBody>
      </p:sp>
      <p:sp>
        <p:nvSpPr>
          <p:cNvPr id="3" name="矩形 2"/>
          <p:cNvSpPr/>
          <p:nvPr/>
        </p:nvSpPr>
        <p:spPr>
          <a:xfrm>
            <a:off x="0" y="4940300"/>
            <a:ext cx="9144000" cy="2159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矩形 74"/>
          <p:cNvSpPr/>
          <p:nvPr/>
        </p:nvSpPr>
        <p:spPr>
          <a:xfrm>
            <a:off x="784268" y="2220955"/>
            <a:ext cx="2642512" cy="1956725"/>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矩形 75"/>
          <p:cNvSpPr/>
          <p:nvPr/>
        </p:nvSpPr>
        <p:spPr>
          <a:xfrm>
            <a:off x="2235119" y="3329717"/>
            <a:ext cx="1930747" cy="1318483"/>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TextBox 77"/>
          <p:cNvSpPr txBox="1"/>
          <p:nvPr/>
        </p:nvSpPr>
        <p:spPr>
          <a:xfrm>
            <a:off x="4416093" y="1592323"/>
            <a:ext cx="4104456" cy="3231654"/>
          </a:xfrm>
          <a:prstGeom prst="rect">
            <a:avLst/>
          </a:prstGeom>
          <a:noFill/>
        </p:spPr>
        <p:txBody>
          <a:bodyPr wrap="square" lIns="0" tIns="0" rIns="0" bIns="0" rtlCol="0">
            <a:spAutoFit/>
          </a:bodyPr>
          <a:lstStyle/>
          <a:p>
            <a:pPr algn="just">
              <a:lnSpc>
                <a:spcPct val="150000"/>
              </a:lnSpc>
            </a:pPr>
            <a:br>
              <a:rPr lang="en-US" altLang="zh-CN" sz="1000" dirty="0">
                <a:solidFill>
                  <a:schemeClr val="accent1"/>
                </a:solidFill>
                <a:latin typeface="方正兰亭纤黑简体" pitchFamily="65" charset="-122"/>
                <a:ea typeface="方正兰亭纤黑简体" pitchFamily="65" charset="-122"/>
              </a:rPr>
            </a:b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如需更换色彩，请在主题色（设计</a:t>
            </a:r>
            <a:r>
              <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颜色</a:t>
            </a:r>
            <a:r>
              <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自定义）中进行更改，如自定义下未显示本模板使用的色彩，请新建主题色</a:t>
            </a:r>
            <a:r>
              <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保存 本模板色彩后再进行编辑。</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endParaRPr>
          </a:p>
          <a:p>
            <a:pPr algn="just">
              <a:lnSpc>
                <a:spcPct val="150000"/>
              </a:lnSpc>
            </a:pP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endParaRPr>
          </a:p>
          <a:p>
            <a:pPr algn="just">
              <a:lnSpc>
                <a:spcPct val="150000"/>
              </a:lnSpc>
            </a:pP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endParaRPr>
          </a:p>
          <a:p>
            <a:pPr algn="just">
              <a:lnSpc>
                <a:spcPct val="15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本模版具备基本构架，合理美观的编排好了现成的图文位置，结合本企业的具体情况更换即可，方便实用。版块结构可根据具体实用情况将前后秩序重新排列使用</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endParaRPr>
          </a:p>
          <a:p>
            <a:pPr algn="just">
              <a:lnSpc>
                <a:spcPct val="150000"/>
              </a:lnSpc>
            </a:pP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endParaRPr>
          </a:p>
          <a:p>
            <a:pPr algn="just">
              <a:lnSpc>
                <a:spcPct val="150000"/>
              </a:lnSpc>
            </a:pPr>
            <a:endParaRPr lang="en-US" altLang="zh-CN" sz="1000" b="1" dirty="0">
              <a:solidFill>
                <a:schemeClr val="tx1">
                  <a:lumMod val="65000"/>
                  <a:lumOff val="35000"/>
                </a:schemeClr>
              </a:solidFill>
              <a:latin typeface="微软雅黑" panose="020B0503020204020204" pitchFamily="34" charset="-122"/>
              <a:ea typeface="微软雅黑" panose="020B0503020204020204" pitchFamily="34" charset="-122"/>
            </a:endParaRPr>
          </a:p>
          <a:p>
            <a:pPr algn="just">
              <a:lnSpc>
                <a:spcPct val="15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图片添加有两种方式，一使用 右键</a:t>
            </a:r>
            <a:r>
              <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更改图片，其二在 形状填充下选择“图片”形式进行填充。图片如变形或更改尺寸，需用剪裁工具进行调整。文中使用的图片请根据您的具体内容或需求进行更换。</a:t>
            </a:r>
          </a:p>
        </p:txBody>
      </p:sp>
      <p:grpSp>
        <p:nvGrpSpPr>
          <p:cNvPr id="82" name="组合 81"/>
          <p:cNvGrpSpPr/>
          <p:nvPr/>
        </p:nvGrpSpPr>
        <p:grpSpPr>
          <a:xfrm>
            <a:off x="4270287" y="867083"/>
            <a:ext cx="808055" cy="741422"/>
            <a:chOff x="1278794" y="3334906"/>
            <a:chExt cx="914014" cy="914014"/>
          </a:xfrm>
        </p:grpSpPr>
        <p:grpSp>
          <p:nvGrpSpPr>
            <p:cNvPr id="83" name="组合 82"/>
            <p:cNvGrpSpPr/>
            <p:nvPr/>
          </p:nvGrpSpPr>
          <p:grpSpPr>
            <a:xfrm>
              <a:off x="1278794" y="3334906"/>
              <a:ext cx="914014" cy="914014"/>
              <a:chOff x="304800" y="673100"/>
              <a:chExt cx="4000500" cy="4000500"/>
            </a:xfrm>
            <a:effectLst>
              <a:outerShdw blurRad="444500" dist="254000" dir="8100000" algn="tr" rotWithShape="0">
                <a:prstClr val="black">
                  <a:alpha val="50000"/>
                </a:prstClr>
              </a:outerShdw>
            </a:effectLst>
          </p:grpSpPr>
          <p:sp>
            <p:nvSpPr>
              <p:cNvPr id="85" name="同心圆 8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6" name="椭圆 85"/>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4" name="TextBox 83"/>
            <p:cNvSpPr txBox="1"/>
            <p:nvPr/>
          </p:nvSpPr>
          <p:spPr>
            <a:xfrm>
              <a:off x="1443719" y="3591858"/>
              <a:ext cx="59026" cy="127845"/>
            </a:xfrm>
            <a:prstGeom prst="rect">
              <a:avLst/>
            </a:prstGeom>
            <a:noFill/>
          </p:spPr>
          <p:txBody>
            <a:bodyPr wrap="none" rtlCol="0">
              <a:spAutoFit/>
            </a:bodyPr>
            <a:lstStyle/>
            <a:p>
              <a:endParaRPr lang="zh-CN" altLang="en-US" sz="2000" dirty="0">
                <a:latin typeface="Watford DB" pitchFamily="2" charset="0"/>
                <a:ea typeface="造字工房劲黑（非商用）常规体" pitchFamily="50" charset="-122"/>
              </a:endParaRPr>
            </a:p>
          </p:txBody>
        </p:sp>
      </p:grpSp>
      <p:grpSp>
        <p:nvGrpSpPr>
          <p:cNvPr id="87" name="Group 8"/>
          <p:cNvGrpSpPr>
            <a:grpSpLocks noChangeAspect="1"/>
          </p:cNvGrpSpPr>
          <p:nvPr/>
        </p:nvGrpSpPr>
        <p:grpSpPr bwMode="auto">
          <a:xfrm>
            <a:off x="4463699" y="996940"/>
            <a:ext cx="416445" cy="456309"/>
            <a:chOff x="3437" y="2282"/>
            <a:chExt cx="679" cy="744"/>
          </a:xfrm>
          <a:solidFill>
            <a:srgbClr val="C00000"/>
          </a:solidFill>
        </p:grpSpPr>
        <p:sp>
          <p:nvSpPr>
            <p:cNvPr id="88" name="Freeform 9"/>
            <p:cNvSpPr/>
            <p:nvPr/>
          </p:nvSpPr>
          <p:spPr bwMode="auto">
            <a:xfrm>
              <a:off x="3595" y="2282"/>
              <a:ext cx="364" cy="379"/>
            </a:xfrm>
            <a:custGeom>
              <a:avLst/>
              <a:gdLst>
                <a:gd name="T0" fmla="*/ 50 w 152"/>
                <a:gd name="T1" fmla="*/ 147 h 159"/>
                <a:gd name="T2" fmla="*/ 39 w 152"/>
                <a:gd name="T3" fmla="*/ 147 h 159"/>
                <a:gd name="T4" fmla="*/ 76 w 152"/>
                <a:gd name="T5" fmla="*/ 159 h 159"/>
                <a:gd name="T6" fmla="*/ 114 w 152"/>
                <a:gd name="T7" fmla="*/ 147 h 159"/>
                <a:gd name="T8" fmla="*/ 103 w 152"/>
                <a:gd name="T9" fmla="*/ 147 h 159"/>
                <a:gd name="T10" fmla="*/ 152 w 152"/>
                <a:gd name="T11" fmla="*/ 76 h 159"/>
                <a:gd name="T12" fmla="*/ 76 w 152"/>
                <a:gd name="T13" fmla="*/ 0 h 159"/>
                <a:gd name="T14" fmla="*/ 0 w 152"/>
                <a:gd name="T15" fmla="*/ 76 h 159"/>
                <a:gd name="T16" fmla="*/ 50 w 152"/>
                <a:gd name="T17" fmla="*/ 147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159">
                  <a:moveTo>
                    <a:pt x="50" y="147"/>
                  </a:moveTo>
                  <a:cubicBezTo>
                    <a:pt x="39" y="147"/>
                    <a:pt x="39" y="147"/>
                    <a:pt x="39" y="147"/>
                  </a:cubicBezTo>
                  <a:cubicBezTo>
                    <a:pt x="39" y="152"/>
                    <a:pt x="53" y="159"/>
                    <a:pt x="76" y="159"/>
                  </a:cubicBezTo>
                  <a:cubicBezTo>
                    <a:pt x="99" y="159"/>
                    <a:pt x="113" y="152"/>
                    <a:pt x="114" y="147"/>
                  </a:cubicBezTo>
                  <a:cubicBezTo>
                    <a:pt x="103" y="147"/>
                    <a:pt x="103" y="147"/>
                    <a:pt x="103" y="147"/>
                  </a:cubicBezTo>
                  <a:cubicBezTo>
                    <a:pt x="131" y="136"/>
                    <a:pt x="152" y="108"/>
                    <a:pt x="152" y="76"/>
                  </a:cubicBezTo>
                  <a:cubicBezTo>
                    <a:pt x="152" y="34"/>
                    <a:pt x="118" y="0"/>
                    <a:pt x="76" y="0"/>
                  </a:cubicBezTo>
                  <a:cubicBezTo>
                    <a:pt x="34" y="0"/>
                    <a:pt x="0" y="34"/>
                    <a:pt x="0" y="76"/>
                  </a:cubicBezTo>
                  <a:cubicBezTo>
                    <a:pt x="0" y="108"/>
                    <a:pt x="21" y="136"/>
                    <a:pt x="50" y="1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9" name="Freeform 10"/>
            <p:cNvSpPr/>
            <p:nvPr/>
          </p:nvSpPr>
          <p:spPr bwMode="auto">
            <a:xfrm>
              <a:off x="3437" y="2633"/>
              <a:ext cx="679" cy="393"/>
            </a:xfrm>
            <a:custGeom>
              <a:avLst/>
              <a:gdLst>
                <a:gd name="T0" fmla="*/ 222 w 284"/>
                <a:gd name="T1" fmla="*/ 0 h 165"/>
                <a:gd name="T2" fmla="*/ 188 w 284"/>
                <a:gd name="T3" fmla="*/ 0 h 165"/>
                <a:gd name="T4" fmla="*/ 154 w 284"/>
                <a:gd name="T5" fmla="*/ 19 h 165"/>
                <a:gd name="T6" fmla="*/ 154 w 284"/>
                <a:gd name="T7" fmla="*/ 134 h 165"/>
                <a:gd name="T8" fmla="*/ 143 w 284"/>
                <a:gd name="T9" fmla="*/ 146 h 165"/>
                <a:gd name="T10" fmla="*/ 131 w 284"/>
                <a:gd name="T11" fmla="*/ 134 h 165"/>
                <a:gd name="T12" fmla="*/ 131 w 284"/>
                <a:gd name="T13" fmla="*/ 19 h 165"/>
                <a:gd name="T14" fmla="*/ 97 w 284"/>
                <a:gd name="T15" fmla="*/ 0 h 165"/>
                <a:gd name="T16" fmla="*/ 63 w 284"/>
                <a:gd name="T17" fmla="*/ 0 h 165"/>
                <a:gd name="T18" fmla="*/ 0 w 284"/>
                <a:gd name="T19" fmla="*/ 86 h 165"/>
                <a:gd name="T20" fmla="*/ 0 w 284"/>
                <a:gd name="T21" fmla="*/ 165 h 165"/>
                <a:gd name="T22" fmla="*/ 284 w 284"/>
                <a:gd name="T23" fmla="*/ 165 h 165"/>
                <a:gd name="T24" fmla="*/ 284 w 284"/>
                <a:gd name="T25" fmla="*/ 86 h 165"/>
                <a:gd name="T26" fmla="*/ 222 w 284"/>
                <a:gd name="T27"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4" h="165">
                  <a:moveTo>
                    <a:pt x="222" y="0"/>
                  </a:moveTo>
                  <a:cubicBezTo>
                    <a:pt x="188" y="0"/>
                    <a:pt x="188" y="0"/>
                    <a:pt x="188" y="0"/>
                  </a:cubicBezTo>
                  <a:cubicBezTo>
                    <a:pt x="188" y="10"/>
                    <a:pt x="172" y="17"/>
                    <a:pt x="154" y="19"/>
                  </a:cubicBezTo>
                  <a:cubicBezTo>
                    <a:pt x="154" y="134"/>
                    <a:pt x="154" y="134"/>
                    <a:pt x="154" y="134"/>
                  </a:cubicBezTo>
                  <a:cubicBezTo>
                    <a:pt x="154" y="140"/>
                    <a:pt x="149" y="146"/>
                    <a:pt x="143" y="146"/>
                  </a:cubicBezTo>
                  <a:cubicBezTo>
                    <a:pt x="136" y="146"/>
                    <a:pt x="131" y="140"/>
                    <a:pt x="131" y="134"/>
                  </a:cubicBezTo>
                  <a:cubicBezTo>
                    <a:pt x="131" y="19"/>
                    <a:pt x="131" y="19"/>
                    <a:pt x="131" y="19"/>
                  </a:cubicBezTo>
                  <a:cubicBezTo>
                    <a:pt x="113" y="17"/>
                    <a:pt x="97" y="11"/>
                    <a:pt x="97" y="0"/>
                  </a:cubicBezTo>
                  <a:cubicBezTo>
                    <a:pt x="63" y="0"/>
                    <a:pt x="63" y="0"/>
                    <a:pt x="63" y="0"/>
                  </a:cubicBezTo>
                  <a:cubicBezTo>
                    <a:pt x="28" y="0"/>
                    <a:pt x="0" y="39"/>
                    <a:pt x="0" y="86"/>
                  </a:cubicBezTo>
                  <a:cubicBezTo>
                    <a:pt x="0" y="165"/>
                    <a:pt x="0" y="165"/>
                    <a:pt x="0" y="165"/>
                  </a:cubicBezTo>
                  <a:cubicBezTo>
                    <a:pt x="284" y="165"/>
                    <a:pt x="284" y="165"/>
                    <a:pt x="284" y="165"/>
                  </a:cubicBezTo>
                  <a:cubicBezTo>
                    <a:pt x="284" y="86"/>
                    <a:pt x="284" y="86"/>
                    <a:pt x="284" y="86"/>
                  </a:cubicBezTo>
                  <a:cubicBezTo>
                    <a:pt x="284" y="39"/>
                    <a:pt x="256" y="0"/>
                    <a:pt x="22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90" name="Group 13"/>
          <p:cNvGrpSpPr>
            <a:grpSpLocks noChangeAspect="1"/>
          </p:cNvGrpSpPr>
          <p:nvPr/>
        </p:nvGrpSpPr>
        <p:grpSpPr bwMode="auto">
          <a:xfrm>
            <a:off x="6881949" y="965753"/>
            <a:ext cx="537730" cy="544081"/>
            <a:chOff x="2426" y="2781"/>
            <a:chExt cx="593" cy="600"/>
          </a:xfrm>
          <a:solidFill>
            <a:srgbClr val="C00000"/>
          </a:solidFill>
        </p:grpSpPr>
        <p:sp>
          <p:nvSpPr>
            <p:cNvPr id="91" name="Freeform 14"/>
            <p:cNvSpPr/>
            <p:nvPr/>
          </p:nvSpPr>
          <p:spPr bwMode="auto">
            <a:xfrm>
              <a:off x="2442" y="2805"/>
              <a:ext cx="577" cy="576"/>
            </a:xfrm>
            <a:custGeom>
              <a:avLst/>
              <a:gdLst>
                <a:gd name="T0" fmla="*/ 0 w 241"/>
                <a:gd name="T1" fmla="*/ 115 h 241"/>
                <a:gd name="T2" fmla="*/ 0 w 241"/>
                <a:gd name="T3" fmla="*/ 121 h 241"/>
                <a:gd name="T4" fmla="*/ 121 w 241"/>
                <a:gd name="T5" fmla="*/ 241 h 241"/>
                <a:gd name="T6" fmla="*/ 241 w 241"/>
                <a:gd name="T7" fmla="*/ 121 h 241"/>
                <a:gd name="T8" fmla="*/ 121 w 241"/>
                <a:gd name="T9" fmla="*/ 0 h 241"/>
                <a:gd name="T10" fmla="*/ 121 w 241"/>
                <a:gd name="T11" fmla="*/ 115 h 241"/>
                <a:gd name="T12" fmla="*/ 0 w 241"/>
                <a:gd name="T13" fmla="*/ 115 h 241"/>
              </a:gdLst>
              <a:ahLst/>
              <a:cxnLst>
                <a:cxn ang="0">
                  <a:pos x="T0" y="T1"/>
                </a:cxn>
                <a:cxn ang="0">
                  <a:pos x="T2" y="T3"/>
                </a:cxn>
                <a:cxn ang="0">
                  <a:pos x="T4" y="T5"/>
                </a:cxn>
                <a:cxn ang="0">
                  <a:pos x="T6" y="T7"/>
                </a:cxn>
                <a:cxn ang="0">
                  <a:pos x="T8" y="T9"/>
                </a:cxn>
                <a:cxn ang="0">
                  <a:pos x="T10" y="T11"/>
                </a:cxn>
                <a:cxn ang="0">
                  <a:pos x="T12" y="T13"/>
                </a:cxn>
              </a:cxnLst>
              <a:rect l="0" t="0" r="r" b="b"/>
              <a:pathLst>
                <a:path w="241" h="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2" name="Freeform 15"/>
            <p:cNvSpPr>
              <a:spLocks noEditPoints="1"/>
            </p:cNvSpPr>
            <p:nvPr/>
          </p:nvSpPr>
          <p:spPr bwMode="auto">
            <a:xfrm>
              <a:off x="2426" y="2781"/>
              <a:ext cx="275" cy="273"/>
            </a:xfrm>
            <a:custGeom>
              <a:avLst/>
              <a:gdLst>
                <a:gd name="T0" fmla="*/ 0 w 115"/>
                <a:gd name="T1" fmla="*/ 114 h 114"/>
                <a:gd name="T2" fmla="*/ 115 w 115"/>
                <a:gd name="T3" fmla="*/ 114 h 114"/>
                <a:gd name="T4" fmla="*/ 115 w 115"/>
                <a:gd name="T5" fmla="*/ 0 h 114"/>
                <a:gd name="T6" fmla="*/ 0 w 115"/>
                <a:gd name="T7" fmla="*/ 114 h 114"/>
                <a:gd name="T8" fmla="*/ 15 w 115"/>
                <a:gd name="T9" fmla="*/ 104 h 114"/>
                <a:gd name="T10" fmla="*/ 104 w 115"/>
                <a:gd name="T11" fmla="*/ 14 h 114"/>
                <a:gd name="T12" fmla="*/ 104 w 115"/>
                <a:gd name="T13" fmla="*/ 104 h 114"/>
                <a:gd name="T14" fmla="*/ 15 w 115"/>
                <a:gd name="T15" fmla="*/ 104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4">
                  <a:moveTo>
                    <a:pt x="0" y="114"/>
                  </a:moveTo>
                  <a:cubicBezTo>
                    <a:pt x="115" y="114"/>
                    <a:pt x="115" y="114"/>
                    <a:pt x="115" y="114"/>
                  </a:cubicBezTo>
                  <a:cubicBezTo>
                    <a:pt x="115" y="0"/>
                    <a:pt x="115" y="0"/>
                    <a:pt x="115" y="0"/>
                  </a:cubicBezTo>
                  <a:cubicBezTo>
                    <a:pt x="51" y="0"/>
                    <a:pt x="0" y="51"/>
                    <a:pt x="0" y="114"/>
                  </a:cubicBezTo>
                  <a:close/>
                  <a:moveTo>
                    <a:pt x="15" y="104"/>
                  </a:moveTo>
                  <a:cubicBezTo>
                    <a:pt x="15" y="54"/>
                    <a:pt x="55" y="14"/>
                    <a:pt x="104" y="14"/>
                  </a:cubicBezTo>
                  <a:cubicBezTo>
                    <a:pt x="104" y="104"/>
                    <a:pt x="104" y="104"/>
                    <a:pt x="104" y="104"/>
                  </a:cubicBezTo>
                  <a:lnTo>
                    <a:pt x="15" y="10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118" name="Freeform 108"/>
          <p:cNvSpPr>
            <a:spLocks noEditPoints="1"/>
          </p:cNvSpPr>
          <p:nvPr/>
        </p:nvSpPr>
        <p:spPr bwMode="auto">
          <a:xfrm>
            <a:off x="5685433" y="1001262"/>
            <a:ext cx="454616" cy="456251"/>
          </a:xfrm>
          <a:custGeom>
            <a:avLst/>
            <a:gdLst>
              <a:gd name="T0" fmla="*/ 97 w 115"/>
              <a:gd name="T1" fmla="*/ 48 h 115"/>
              <a:gd name="T2" fmla="*/ 91 w 115"/>
              <a:gd name="T3" fmla="*/ 41 h 115"/>
              <a:gd name="T4" fmla="*/ 102 w 115"/>
              <a:gd name="T5" fmla="*/ 26 h 115"/>
              <a:gd name="T6" fmla="*/ 94 w 115"/>
              <a:gd name="T7" fmla="*/ 13 h 115"/>
              <a:gd name="T8" fmla="*/ 79 w 115"/>
              <a:gd name="T9" fmla="*/ 23 h 115"/>
              <a:gd name="T10" fmla="*/ 70 w 115"/>
              <a:gd name="T11" fmla="*/ 22 h 115"/>
              <a:gd name="T12" fmla="*/ 67 w 115"/>
              <a:gd name="T13" fmla="*/ 3 h 115"/>
              <a:gd name="T14" fmla="*/ 52 w 115"/>
              <a:gd name="T15" fmla="*/ 0 h 115"/>
              <a:gd name="T16" fmla="*/ 48 w 115"/>
              <a:gd name="T17" fmla="*/ 18 h 115"/>
              <a:gd name="T18" fmla="*/ 41 w 115"/>
              <a:gd name="T19" fmla="*/ 24 h 115"/>
              <a:gd name="T20" fmla="*/ 26 w 115"/>
              <a:gd name="T21" fmla="*/ 13 h 115"/>
              <a:gd name="T22" fmla="*/ 13 w 115"/>
              <a:gd name="T23" fmla="*/ 21 h 115"/>
              <a:gd name="T24" fmla="*/ 23 w 115"/>
              <a:gd name="T25" fmla="*/ 36 h 115"/>
              <a:gd name="T26" fmla="*/ 22 w 115"/>
              <a:gd name="T27" fmla="*/ 45 h 115"/>
              <a:gd name="T28" fmla="*/ 4 w 115"/>
              <a:gd name="T29" fmla="*/ 48 h 115"/>
              <a:gd name="T30" fmla="*/ 0 w 115"/>
              <a:gd name="T31" fmla="*/ 63 h 115"/>
              <a:gd name="T32" fmla="*/ 18 w 115"/>
              <a:gd name="T33" fmla="*/ 66 h 115"/>
              <a:gd name="T34" fmla="*/ 24 w 115"/>
              <a:gd name="T35" fmla="*/ 73 h 115"/>
              <a:gd name="T36" fmla="*/ 13 w 115"/>
              <a:gd name="T37" fmla="*/ 89 h 115"/>
              <a:gd name="T38" fmla="*/ 21 w 115"/>
              <a:gd name="T39" fmla="*/ 102 h 115"/>
              <a:gd name="T40" fmla="*/ 36 w 115"/>
              <a:gd name="T41" fmla="*/ 92 h 115"/>
              <a:gd name="T42" fmla="*/ 45 w 115"/>
              <a:gd name="T43" fmla="*/ 92 h 115"/>
              <a:gd name="T44" fmla="*/ 48 w 115"/>
              <a:gd name="T45" fmla="*/ 111 h 115"/>
              <a:gd name="T46" fmla="*/ 63 w 115"/>
              <a:gd name="T47" fmla="*/ 115 h 115"/>
              <a:gd name="T48" fmla="*/ 67 w 115"/>
              <a:gd name="T49" fmla="*/ 97 h 115"/>
              <a:gd name="T50" fmla="*/ 74 w 115"/>
              <a:gd name="T51" fmla="*/ 91 h 115"/>
              <a:gd name="T52" fmla="*/ 89 w 115"/>
              <a:gd name="T53" fmla="*/ 102 h 115"/>
              <a:gd name="T54" fmla="*/ 102 w 115"/>
              <a:gd name="T55" fmla="*/ 94 h 115"/>
              <a:gd name="T56" fmla="*/ 92 w 115"/>
              <a:gd name="T57" fmla="*/ 79 h 115"/>
              <a:gd name="T58" fmla="*/ 93 w 115"/>
              <a:gd name="T59" fmla="*/ 70 h 115"/>
              <a:gd name="T60" fmla="*/ 112 w 115"/>
              <a:gd name="T61" fmla="*/ 66 h 115"/>
              <a:gd name="T62" fmla="*/ 115 w 115"/>
              <a:gd name="T63" fmla="*/ 52 h 115"/>
              <a:gd name="T64" fmla="*/ 58 w 115"/>
              <a:gd name="T65" fmla="*/ 79 h 115"/>
              <a:gd name="T66" fmla="*/ 58 w 115"/>
              <a:gd name="T67" fmla="*/ 36 h 115"/>
              <a:gd name="T68" fmla="*/ 58 w 115"/>
              <a:gd name="T69" fmla="*/ 79 h 115"/>
              <a:gd name="T70" fmla="*/ 49 w 115"/>
              <a:gd name="T71" fmla="*/ 57 h 115"/>
              <a:gd name="T72" fmla="*/ 67 w 115"/>
              <a:gd name="T73" fmla="*/ 5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5" h="115">
                <a:moveTo>
                  <a:pt x="112" y="48"/>
                </a:moveTo>
                <a:cubicBezTo>
                  <a:pt x="97" y="48"/>
                  <a:pt x="97" y="48"/>
                  <a:pt x="97" y="48"/>
                </a:cubicBezTo>
                <a:cubicBezTo>
                  <a:pt x="95" y="48"/>
                  <a:pt x="93" y="47"/>
                  <a:pt x="93" y="45"/>
                </a:cubicBezTo>
                <a:cubicBezTo>
                  <a:pt x="91" y="41"/>
                  <a:pt x="91" y="41"/>
                  <a:pt x="91" y="41"/>
                </a:cubicBezTo>
                <a:cubicBezTo>
                  <a:pt x="90" y="40"/>
                  <a:pt x="91" y="37"/>
                  <a:pt x="92" y="36"/>
                </a:cubicBezTo>
                <a:cubicBezTo>
                  <a:pt x="102" y="26"/>
                  <a:pt x="102" y="26"/>
                  <a:pt x="102" y="26"/>
                </a:cubicBezTo>
                <a:cubicBezTo>
                  <a:pt x="104" y="24"/>
                  <a:pt x="104" y="22"/>
                  <a:pt x="102" y="21"/>
                </a:cubicBezTo>
                <a:cubicBezTo>
                  <a:pt x="94" y="13"/>
                  <a:pt x="94" y="13"/>
                  <a:pt x="94" y="13"/>
                </a:cubicBezTo>
                <a:cubicBezTo>
                  <a:pt x="93" y="11"/>
                  <a:pt x="91" y="11"/>
                  <a:pt x="89" y="13"/>
                </a:cubicBezTo>
                <a:cubicBezTo>
                  <a:pt x="79" y="23"/>
                  <a:pt x="79" y="23"/>
                  <a:pt x="79" y="23"/>
                </a:cubicBezTo>
                <a:cubicBezTo>
                  <a:pt x="78" y="24"/>
                  <a:pt x="75" y="25"/>
                  <a:pt x="74" y="24"/>
                </a:cubicBezTo>
                <a:cubicBezTo>
                  <a:pt x="70" y="22"/>
                  <a:pt x="70" y="22"/>
                  <a:pt x="70" y="22"/>
                </a:cubicBezTo>
                <a:cubicBezTo>
                  <a:pt x="68" y="22"/>
                  <a:pt x="67" y="20"/>
                  <a:pt x="67" y="18"/>
                </a:cubicBezTo>
                <a:cubicBezTo>
                  <a:pt x="67" y="3"/>
                  <a:pt x="67" y="3"/>
                  <a:pt x="67" y="3"/>
                </a:cubicBezTo>
                <a:cubicBezTo>
                  <a:pt x="67" y="1"/>
                  <a:pt x="65" y="0"/>
                  <a:pt x="63" y="0"/>
                </a:cubicBezTo>
                <a:cubicBezTo>
                  <a:pt x="52" y="0"/>
                  <a:pt x="52" y="0"/>
                  <a:pt x="52" y="0"/>
                </a:cubicBezTo>
                <a:cubicBezTo>
                  <a:pt x="50" y="0"/>
                  <a:pt x="48" y="1"/>
                  <a:pt x="48" y="3"/>
                </a:cubicBezTo>
                <a:cubicBezTo>
                  <a:pt x="48" y="18"/>
                  <a:pt x="48" y="18"/>
                  <a:pt x="48" y="18"/>
                </a:cubicBezTo>
                <a:cubicBezTo>
                  <a:pt x="48" y="20"/>
                  <a:pt x="47" y="22"/>
                  <a:pt x="45" y="22"/>
                </a:cubicBezTo>
                <a:cubicBezTo>
                  <a:pt x="41" y="24"/>
                  <a:pt x="41" y="24"/>
                  <a:pt x="41" y="24"/>
                </a:cubicBezTo>
                <a:cubicBezTo>
                  <a:pt x="40" y="25"/>
                  <a:pt x="37" y="24"/>
                  <a:pt x="36" y="23"/>
                </a:cubicBezTo>
                <a:cubicBezTo>
                  <a:pt x="26" y="13"/>
                  <a:pt x="26" y="13"/>
                  <a:pt x="26" y="13"/>
                </a:cubicBezTo>
                <a:cubicBezTo>
                  <a:pt x="25" y="11"/>
                  <a:pt x="22" y="11"/>
                  <a:pt x="21" y="13"/>
                </a:cubicBezTo>
                <a:cubicBezTo>
                  <a:pt x="13" y="21"/>
                  <a:pt x="13" y="21"/>
                  <a:pt x="13" y="21"/>
                </a:cubicBezTo>
                <a:cubicBezTo>
                  <a:pt x="12" y="22"/>
                  <a:pt x="12" y="24"/>
                  <a:pt x="13" y="26"/>
                </a:cubicBezTo>
                <a:cubicBezTo>
                  <a:pt x="23" y="36"/>
                  <a:pt x="23" y="36"/>
                  <a:pt x="23" y="36"/>
                </a:cubicBezTo>
                <a:cubicBezTo>
                  <a:pt x="24" y="37"/>
                  <a:pt x="25" y="40"/>
                  <a:pt x="24" y="41"/>
                </a:cubicBezTo>
                <a:cubicBezTo>
                  <a:pt x="22" y="45"/>
                  <a:pt x="22" y="45"/>
                  <a:pt x="22" y="45"/>
                </a:cubicBezTo>
                <a:cubicBezTo>
                  <a:pt x="22" y="47"/>
                  <a:pt x="20" y="48"/>
                  <a:pt x="18" y="48"/>
                </a:cubicBezTo>
                <a:cubicBezTo>
                  <a:pt x="4" y="48"/>
                  <a:pt x="4" y="48"/>
                  <a:pt x="4" y="48"/>
                </a:cubicBezTo>
                <a:cubicBezTo>
                  <a:pt x="2" y="48"/>
                  <a:pt x="0" y="50"/>
                  <a:pt x="0" y="52"/>
                </a:cubicBezTo>
                <a:cubicBezTo>
                  <a:pt x="0" y="63"/>
                  <a:pt x="0" y="63"/>
                  <a:pt x="0" y="63"/>
                </a:cubicBezTo>
                <a:cubicBezTo>
                  <a:pt x="0" y="65"/>
                  <a:pt x="2" y="66"/>
                  <a:pt x="4" y="66"/>
                </a:cubicBezTo>
                <a:cubicBezTo>
                  <a:pt x="18" y="66"/>
                  <a:pt x="18" y="66"/>
                  <a:pt x="18" y="66"/>
                </a:cubicBezTo>
                <a:cubicBezTo>
                  <a:pt x="20" y="66"/>
                  <a:pt x="22" y="68"/>
                  <a:pt x="22" y="70"/>
                </a:cubicBezTo>
                <a:cubicBezTo>
                  <a:pt x="24" y="73"/>
                  <a:pt x="24" y="73"/>
                  <a:pt x="24" y="73"/>
                </a:cubicBezTo>
                <a:cubicBezTo>
                  <a:pt x="25" y="75"/>
                  <a:pt x="24" y="78"/>
                  <a:pt x="23" y="79"/>
                </a:cubicBezTo>
                <a:cubicBezTo>
                  <a:pt x="13" y="89"/>
                  <a:pt x="13" y="89"/>
                  <a:pt x="13" y="89"/>
                </a:cubicBezTo>
                <a:cubicBezTo>
                  <a:pt x="12" y="90"/>
                  <a:pt x="12" y="93"/>
                  <a:pt x="13" y="94"/>
                </a:cubicBezTo>
                <a:cubicBezTo>
                  <a:pt x="21" y="102"/>
                  <a:pt x="21" y="102"/>
                  <a:pt x="21" y="102"/>
                </a:cubicBezTo>
                <a:cubicBezTo>
                  <a:pt x="22" y="103"/>
                  <a:pt x="25" y="103"/>
                  <a:pt x="26" y="102"/>
                </a:cubicBezTo>
                <a:cubicBezTo>
                  <a:pt x="36" y="92"/>
                  <a:pt x="36" y="92"/>
                  <a:pt x="36" y="92"/>
                </a:cubicBezTo>
                <a:cubicBezTo>
                  <a:pt x="37" y="90"/>
                  <a:pt x="40" y="90"/>
                  <a:pt x="41" y="91"/>
                </a:cubicBezTo>
                <a:cubicBezTo>
                  <a:pt x="45" y="92"/>
                  <a:pt x="45" y="92"/>
                  <a:pt x="45" y="92"/>
                </a:cubicBezTo>
                <a:cubicBezTo>
                  <a:pt x="47" y="93"/>
                  <a:pt x="48" y="95"/>
                  <a:pt x="48" y="97"/>
                </a:cubicBezTo>
                <a:cubicBezTo>
                  <a:pt x="48" y="111"/>
                  <a:pt x="48" y="111"/>
                  <a:pt x="48" y="111"/>
                </a:cubicBezTo>
                <a:cubicBezTo>
                  <a:pt x="48" y="113"/>
                  <a:pt x="50" y="115"/>
                  <a:pt x="52" y="115"/>
                </a:cubicBezTo>
                <a:cubicBezTo>
                  <a:pt x="63" y="115"/>
                  <a:pt x="63" y="115"/>
                  <a:pt x="63" y="115"/>
                </a:cubicBezTo>
                <a:cubicBezTo>
                  <a:pt x="65" y="115"/>
                  <a:pt x="67" y="113"/>
                  <a:pt x="67" y="111"/>
                </a:cubicBezTo>
                <a:cubicBezTo>
                  <a:pt x="67" y="97"/>
                  <a:pt x="67" y="97"/>
                  <a:pt x="67" y="97"/>
                </a:cubicBezTo>
                <a:cubicBezTo>
                  <a:pt x="67" y="95"/>
                  <a:pt x="68" y="93"/>
                  <a:pt x="70" y="92"/>
                </a:cubicBezTo>
                <a:cubicBezTo>
                  <a:pt x="74" y="91"/>
                  <a:pt x="74" y="91"/>
                  <a:pt x="74" y="91"/>
                </a:cubicBezTo>
                <a:cubicBezTo>
                  <a:pt x="75" y="90"/>
                  <a:pt x="78" y="90"/>
                  <a:pt x="79" y="92"/>
                </a:cubicBezTo>
                <a:cubicBezTo>
                  <a:pt x="89" y="102"/>
                  <a:pt x="89" y="102"/>
                  <a:pt x="89" y="102"/>
                </a:cubicBezTo>
                <a:cubicBezTo>
                  <a:pt x="91" y="103"/>
                  <a:pt x="93" y="103"/>
                  <a:pt x="94" y="102"/>
                </a:cubicBezTo>
                <a:cubicBezTo>
                  <a:pt x="102" y="94"/>
                  <a:pt x="102" y="94"/>
                  <a:pt x="102" y="94"/>
                </a:cubicBezTo>
                <a:cubicBezTo>
                  <a:pt x="104" y="93"/>
                  <a:pt x="104" y="90"/>
                  <a:pt x="102" y="89"/>
                </a:cubicBezTo>
                <a:cubicBezTo>
                  <a:pt x="92" y="79"/>
                  <a:pt x="92" y="79"/>
                  <a:pt x="92" y="79"/>
                </a:cubicBezTo>
                <a:cubicBezTo>
                  <a:pt x="91" y="78"/>
                  <a:pt x="90" y="75"/>
                  <a:pt x="91" y="73"/>
                </a:cubicBezTo>
                <a:cubicBezTo>
                  <a:pt x="93" y="70"/>
                  <a:pt x="93" y="70"/>
                  <a:pt x="93" y="70"/>
                </a:cubicBezTo>
                <a:cubicBezTo>
                  <a:pt x="93" y="68"/>
                  <a:pt x="95" y="66"/>
                  <a:pt x="97" y="66"/>
                </a:cubicBezTo>
                <a:cubicBezTo>
                  <a:pt x="112" y="66"/>
                  <a:pt x="112" y="66"/>
                  <a:pt x="112" y="66"/>
                </a:cubicBezTo>
                <a:cubicBezTo>
                  <a:pt x="113" y="66"/>
                  <a:pt x="115" y="65"/>
                  <a:pt x="115" y="63"/>
                </a:cubicBezTo>
                <a:cubicBezTo>
                  <a:pt x="115" y="52"/>
                  <a:pt x="115" y="52"/>
                  <a:pt x="115" y="52"/>
                </a:cubicBezTo>
                <a:cubicBezTo>
                  <a:pt x="115" y="50"/>
                  <a:pt x="113" y="48"/>
                  <a:pt x="112" y="48"/>
                </a:cubicBezTo>
                <a:close/>
                <a:moveTo>
                  <a:pt x="58" y="79"/>
                </a:moveTo>
                <a:cubicBezTo>
                  <a:pt x="46" y="79"/>
                  <a:pt x="36" y="69"/>
                  <a:pt x="36" y="57"/>
                </a:cubicBezTo>
                <a:cubicBezTo>
                  <a:pt x="36" y="46"/>
                  <a:pt x="46" y="36"/>
                  <a:pt x="58" y="36"/>
                </a:cubicBezTo>
                <a:cubicBezTo>
                  <a:pt x="69" y="36"/>
                  <a:pt x="79" y="46"/>
                  <a:pt x="79" y="57"/>
                </a:cubicBezTo>
                <a:cubicBezTo>
                  <a:pt x="79" y="69"/>
                  <a:pt x="69" y="79"/>
                  <a:pt x="58" y="79"/>
                </a:cubicBezTo>
                <a:close/>
                <a:moveTo>
                  <a:pt x="58" y="48"/>
                </a:moveTo>
                <a:cubicBezTo>
                  <a:pt x="53" y="48"/>
                  <a:pt x="49" y="52"/>
                  <a:pt x="49" y="57"/>
                </a:cubicBezTo>
                <a:cubicBezTo>
                  <a:pt x="49" y="62"/>
                  <a:pt x="53" y="66"/>
                  <a:pt x="58" y="66"/>
                </a:cubicBezTo>
                <a:cubicBezTo>
                  <a:pt x="63" y="66"/>
                  <a:pt x="67" y="62"/>
                  <a:pt x="67" y="57"/>
                </a:cubicBezTo>
                <a:cubicBezTo>
                  <a:pt x="67" y="52"/>
                  <a:pt x="63" y="48"/>
                  <a:pt x="58" y="48"/>
                </a:cubicBezTo>
                <a:close/>
              </a:path>
            </a:pathLst>
          </a:custGeom>
          <a:solidFill>
            <a:srgbClr val="C00000"/>
          </a:solidFill>
          <a:ln>
            <a:noFill/>
          </a:ln>
        </p:spPr>
        <p:txBody>
          <a:bodyPr vert="horz" wrap="square" lIns="68580" tIns="34290" rIns="68580" bIns="34290" numCol="1" anchor="t" anchorCtr="0" compatLnSpc="1"/>
          <a:lstStyle/>
          <a:p>
            <a:endParaRPr lang="zh-CN" altLang="en-US">
              <a:solidFill>
                <a:prstClr val="black"/>
              </a:solidFill>
            </a:endParaRPr>
          </a:p>
        </p:txBody>
      </p:sp>
      <p:sp>
        <p:nvSpPr>
          <p:cNvPr id="130" name="TextBox 129"/>
          <p:cNvSpPr txBox="1"/>
          <p:nvPr/>
        </p:nvSpPr>
        <p:spPr>
          <a:xfrm>
            <a:off x="411878" y="936997"/>
            <a:ext cx="1823242" cy="492443"/>
          </a:xfrm>
          <a:prstGeom prst="rect">
            <a:avLst/>
          </a:prstGeom>
          <a:noFill/>
        </p:spPr>
        <p:txBody>
          <a:bodyPr wrap="square" lIns="0" tIns="0" rIns="0" bIns="0" rtlCol="0">
            <a:spAutoFit/>
          </a:bodyPr>
          <a:lstStyle/>
          <a:p>
            <a:r>
              <a:rPr lang="zh-CN" altLang="en-US" sz="3200" b="1" dirty="0">
                <a:latin typeface="微软雅黑" panose="020B0503020204020204" pitchFamily="34" charset="-122"/>
                <a:ea typeface="微软雅黑" panose="020B0503020204020204" pitchFamily="34" charset="-122"/>
              </a:rPr>
              <a:t>质量为先</a:t>
            </a:r>
          </a:p>
        </p:txBody>
      </p:sp>
      <p:sp>
        <p:nvSpPr>
          <p:cNvPr id="131" name="TextBox 130"/>
          <p:cNvSpPr txBox="1"/>
          <p:nvPr/>
        </p:nvSpPr>
        <p:spPr>
          <a:xfrm>
            <a:off x="1041202" y="1456862"/>
            <a:ext cx="2035908" cy="492443"/>
          </a:xfrm>
          <a:prstGeom prst="rect">
            <a:avLst/>
          </a:prstGeom>
          <a:noFill/>
        </p:spPr>
        <p:txBody>
          <a:bodyPr wrap="square" lIns="0" tIns="0" rIns="0" bIns="0" rtlCol="0">
            <a:spAutoFit/>
          </a:bodyPr>
          <a:lstStyle/>
          <a:p>
            <a:r>
              <a:rPr lang="zh-CN" altLang="en-US" sz="3200" b="1" dirty="0">
                <a:latin typeface="微软雅黑" panose="020B0503020204020204" pitchFamily="34" charset="-122"/>
                <a:ea typeface="微软雅黑" panose="020B0503020204020204" pitchFamily="34" charset="-122"/>
              </a:rPr>
              <a:t>员工第一</a:t>
            </a:r>
          </a:p>
        </p:txBody>
      </p:sp>
    </p:spTree>
    <p:custDataLst>
      <p:tags r:id="rId1"/>
    </p:custDataLst>
  </p:cSld>
  <p:clrMapOvr>
    <a:masterClrMapping/>
  </p:clrMapOvr>
  <p:transition spd="slow" advClick="0" advTm="0">
    <p:cover/>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300"/>
                                            <p:tgtEl>
                                              <p:spTgt spid="7"/>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03"/>
                                            </p:tgtEl>
                                            <p:attrNameLst>
                                              <p:attrName>style.visibility</p:attrName>
                                            </p:attrNameLst>
                                          </p:cBhvr>
                                          <p:to>
                                            <p:strVal val="visible"/>
                                          </p:to>
                                        </p:set>
                                        <p:animEffect transition="in" filter="wipe(down)">
                                          <p:cBhvr>
                                            <p:cTn id="11" dur="300"/>
                                            <p:tgtEl>
                                              <p:spTgt spid="103"/>
                                            </p:tgtEl>
                                          </p:cBhvr>
                                        </p:animEffect>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p:tgtEl>
                                              <p:spTgt spid="94"/>
                                            </p:tgtEl>
                                            <p:attrNameLst>
                                              <p:attrName>ppt_x</p:attrName>
                                            </p:attrNameLst>
                                          </p:cBhvr>
                                          <p:tavLst>
                                            <p:tav tm="0">
                                              <p:val>
                                                <p:strVal val="#ppt_x-#ppt_w*1.125000"/>
                                              </p:val>
                                            </p:tav>
                                            <p:tav tm="100000">
                                              <p:val>
                                                <p:strVal val="#ppt_x"/>
                                              </p:val>
                                            </p:tav>
                                          </p:tavLst>
                                        </p:anim>
                                        <p:animEffect transition="in" filter="wipe(right)">
                                          <p:cBhvr>
                                            <p:cTn id="16" dur="500"/>
                                            <p:tgtEl>
                                              <p:spTgt spid="94"/>
                                            </p:tgtEl>
                                          </p:cBhvr>
                                        </p:animEffect>
                                      </p:childTnLst>
                                    </p:cTn>
                                  </p:par>
                                  <p:par>
                                    <p:cTn id="17" presetID="12" presetClass="entr" presetSubtype="8"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p:tgtEl>
                                              <p:spTgt spid="14"/>
                                            </p:tgtEl>
                                            <p:attrNameLst>
                                              <p:attrName>ppt_x</p:attrName>
                                            </p:attrNameLst>
                                          </p:cBhvr>
                                          <p:tavLst>
                                            <p:tav tm="0">
                                              <p:val>
                                                <p:strVal val="#ppt_x-#ppt_w*1.125000"/>
                                              </p:val>
                                            </p:tav>
                                            <p:tav tm="100000">
                                              <p:val>
                                                <p:strVal val="#ppt_x"/>
                                              </p:val>
                                            </p:tav>
                                          </p:tavLst>
                                        </p:anim>
                                        <p:animEffect transition="in" filter="wipe(right)">
                                          <p:cBhvr>
                                            <p:cTn id="20" dur="500"/>
                                            <p:tgtEl>
                                              <p:spTgt spid="14"/>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75"/>
                                            </p:tgtEl>
                                            <p:attrNameLst>
                                              <p:attrName>style.visibility</p:attrName>
                                            </p:attrNameLst>
                                          </p:cBhvr>
                                          <p:to>
                                            <p:strVal val="visible"/>
                                          </p:to>
                                        </p:set>
                                        <p:animEffect transition="in" filter="fade">
                                          <p:cBhvr>
                                            <p:cTn id="24" dur="800"/>
                                            <p:tgtEl>
                                              <p:spTgt spid="75"/>
                                            </p:tgtEl>
                                          </p:cBhvr>
                                        </p:animEffect>
                                        <p:anim calcmode="lin" valueType="num">
                                          <p:cBhvr>
                                            <p:cTn id="25" dur="800" fill="hold"/>
                                            <p:tgtEl>
                                              <p:spTgt spid="75"/>
                                            </p:tgtEl>
                                            <p:attrNameLst>
                                              <p:attrName>ppt_x</p:attrName>
                                            </p:attrNameLst>
                                          </p:cBhvr>
                                          <p:tavLst>
                                            <p:tav tm="0">
                                              <p:val>
                                                <p:strVal val="#ppt_x"/>
                                              </p:val>
                                            </p:tav>
                                            <p:tav tm="100000">
                                              <p:val>
                                                <p:strVal val="#ppt_x"/>
                                              </p:val>
                                            </p:tav>
                                          </p:tavLst>
                                        </p:anim>
                                        <p:anim calcmode="lin" valueType="num">
                                          <p:cBhvr>
                                            <p:cTn id="26" dur="800" fill="hold"/>
                                            <p:tgtEl>
                                              <p:spTgt spid="7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76"/>
                                            </p:tgtEl>
                                            <p:attrNameLst>
                                              <p:attrName>style.visibility</p:attrName>
                                            </p:attrNameLst>
                                          </p:cBhvr>
                                          <p:to>
                                            <p:strVal val="visible"/>
                                          </p:to>
                                        </p:set>
                                        <p:animEffect transition="in" filter="fade">
                                          <p:cBhvr>
                                            <p:cTn id="30" dur="800"/>
                                            <p:tgtEl>
                                              <p:spTgt spid="76"/>
                                            </p:tgtEl>
                                          </p:cBhvr>
                                        </p:animEffect>
                                        <p:anim calcmode="lin" valueType="num">
                                          <p:cBhvr>
                                            <p:cTn id="31" dur="800" fill="hold"/>
                                            <p:tgtEl>
                                              <p:spTgt spid="76"/>
                                            </p:tgtEl>
                                            <p:attrNameLst>
                                              <p:attrName>ppt_x</p:attrName>
                                            </p:attrNameLst>
                                          </p:cBhvr>
                                          <p:tavLst>
                                            <p:tav tm="0">
                                              <p:val>
                                                <p:strVal val="#ppt_x"/>
                                              </p:val>
                                            </p:tav>
                                            <p:tav tm="100000">
                                              <p:val>
                                                <p:strVal val="#ppt_x"/>
                                              </p:val>
                                            </p:tav>
                                          </p:tavLst>
                                        </p:anim>
                                        <p:anim calcmode="lin" valueType="num">
                                          <p:cBhvr>
                                            <p:cTn id="32" dur="800" fill="hold"/>
                                            <p:tgtEl>
                                              <p:spTgt spid="76"/>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130"/>
                                            </p:tgtEl>
                                            <p:attrNameLst>
                                              <p:attrName>style.visibility</p:attrName>
                                            </p:attrNameLst>
                                          </p:cBhvr>
                                          <p:to>
                                            <p:strVal val="visible"/>
                                          </p:to>
                                        </p:set>
                                        <p:animEffect transition="in" filter="fade">
                                          <p:cBhvr>
                                            <p:cTn id="36" dur="1000"/>
                                            <p:tgtEl>
                                              <p:spTgt spid="130"/>
                                            </p:tgtEl>
                                          </p:cBhvr>
                                        </p:animEffect>
                                        <p:anim calcmode="lin" valueType="num">
                                          <p:cBhvr>
                                            <p:cTn id="37" dur="1000" fill="hold"/>
                                            <p:tgtEl>
                                              <p:spTgt spid="130"/>
                                            </p:tgtEl>
                                            <p:attrNameLst>
                                              <p:attrName>ppt_x</p:attrName>
                                            </p:attrNameLst>
                                          </p:cBhvr>
                                          <p:tavLst>
                                            <p:tav tm="0">
                                              <p:val>
                                                <p:strVal val="#ppt_x"/>
                                              </p:val>
                                            </p:tav>
                                            <p:tav tm="100000">
                                              <p:val>
                                                <p:strVal val="#ppt_x"/>
                                              </p:val>
                                            </p:tav>
                                          </p:tavLst>
                                        </p:anim>
                                        <p:anim calcmode="lin" valueType="num">
                                          <p:cBhvr>
                                            <p:cTn id="38" dur="1000" fill="hold"/>
                                            <p:tgtEl>
                                              <p:spTgt spid="13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700"/>
                                      </p:stCondLst>
                                      <p:childTnLst>
                                        <p:set>
                                          <p:cBhvr>
                                            <p:cTn id="40" dur="1" fill="hold">
                                              <p:stCondLst>
                                                <p:cond delay="0"/>
                                              </p:stCondLst>
                                            </p:cTn>
                                            <p:tgtEl>
                                              <p:spTgt spid="131"/>
                                            </p:tgtEl>
                                            <p:attrNameLst>
                                              <p:attrName>style.visibility</p:attrName>
                                            </p:attrNameLst>
                                          </p:cBhvr>
                                          <p:to>
                                            <p:strVal val="visible"/>
                                          </p:to>
                                        </p:set>
                                        <p:animEffect transition="in" filter="fade">
                                          <p:cBhvr>
                                            <p:cTn id="41" dur="1000"/>
                                            <p:tgtEl>
                                              <p:spTgt spid="131"/>
                                            </p:tgtEl>
                                          </p:cBhvr>
                                        </p:animEffect>
                                        <p:anim calcmode="lin" valueType="num">
                                          <p:cBhvr>
                                            <p:cTn id="42" dur="1000" fill="hold"/>
                                            <p:tgtEl>
                                              <p:spTgt spid="131"/>
                                            </p:tgtEl>
                                            <p:attrNameLst>
                                              <p:attrName>ppt_x</p:attrName>
                                            </p:attrNameLst>
                                          </p:cBhvr>
                                          <p:tavLst>
                                            <p:tav tm="0">
                                              <p:val>
                                                <p:strVal val="#ppt_x"/>
                                              </p:val>
                                            </p:tav>
                                            <p:tav tm="100000">
                                              <p:val>
                                                <p:strVal val="#ppt_x"/>
                                              </p:val>
                                            </p:tav>
                                          </p:tavLst>
                                        </p:anim>
                                        <p:anim calcmode="lin" valueType="num">
                                          <p:cBhvr>
                                            <p:cTn id="43" dur="1000" fill="hold"/>
                                            <p:tgtEl>
                                              <p:spTgt spid="131"/>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2" presetClass="entr" presetSubtype="4" fill="hold" nodeType="afterEffect" p14:presetBounceEnd="44000">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14:bounceEnd="44000">
                                          <p:cBhvr additive="base">
                                            <p:cTn id="47" dur="500" fill="hold"/>
                                            <p:tgtEl>
                                              <p:spTgt spid="82"/>
                                            </p:tgtEl>
                                            <p:attrNameLst>
                                              <p:attrName>ppt_x</p:attrName>
                                            </p:attrNameLst>
                                          </p:cBhvr>
                                          <p:tavLst>
                                            <p:tav tm="0">
                                              <p:val>
                                                <p:strVal val="#ppt_x"/>
                                              </p:val>
                                            </p:tav>
                                            <p:tav tm="100000">
                                              <p:val>
                                                <p:strVal val="#ppt_x"/>
                                              </p:val>
                                            </p:tav>
                                          </p:tavLst>
                                        </p:anim>
                                        <p:anim calcmode="lin" valueType="num" p14:bounceEnd="44000">
                                          <p:cBhvr additive="base">
                                            <p:cTn id="48" dur="500" fill="hold"/>
                                            <p:tgtEl>
                                              <p:spTgt spid="82"/>
                                            </p:tgtEl>
                                            <p:attrNameLst>
                                              <p:attrName>ppt_y</p:attrName>
                                            </p:attrNameLst>
                                          </p:cBhvr>
                                          <p:tavLst>
                                            <p:tav tm="0">
                                              <p:val>
                                                <p:strVal val="1+#ppt_h/2"/>
                                              </p:val>
                                            </p:tav>
                                            <p:tav tm="100000">
                                              <p:val>
                                                <p:strVal val="#ppt_y"/>
                                              </p:val>
                                            </p:tav>
                                          </p:tavLst>
                                        </p:anim>
                                      </p:childTnLst>
                                    </p:cTn>
                                  </p:par>
                                </p:childTnLst>
                              </p:cTn>
                            </p:par>
                            <p:par>
                              <p:cTn id="49" fill="hold">
                                <p:stCondLst>
                                  <p:cond delay="5000"/>
                                </p:stCondLst>
                                <p:childTnLst>
                                  <p:par>
                                    <p:cTn id="50" presetID="2" presetClass="entr" presetSubtype="4" fill="hold" nodeType="afterEffect" p14:presetBounceEnd="44000">
                                      <p:stCondLst>
                                        <p:cond delay="0"/>
                                      </p:stCondLst>
                                      <p:childTnLst>
                                        <p:set>
                                          <p:cBhvr>
                                            <p:cTn id="51" dur="1" fill="hold">
                                              <p:stCondLst>
                                                <p:cond delay="0"/>
                                              </p:stCondLst>
                                            </p:cTn>
                                            <p:tgtEl>
                                              <p:spTgt spid="120"/>
                                            </p:tgtEl>
                                            <p:attrNameLst>
                                              <p:attrName>style.visibility</p:attrName>
                                            </p:attrNameLst>
                                          </p:cBhvr>
                                          <p:to>
                                            <p:strVal val="visible"/>
                                          </p:to>
                                        </p:set>
                                        <p:anim calcmode="lin" valueType="num" p14:bounceEnd="44000">
                                          <p:cBhvr additive="base">
                                            <p:cTn id="52" dur="500" fill="hold"/>
                                            <p:tgtEl>
                                              <p:spTgt spid="120"/>
                                            </p:tgtEl>
                                            <p:attrNameLst>
                                              <p:attrName>ppt_x</p:attrName>
                                            </p:attrNameLst>
                                          </p:cBhvr>
                                          <p:tavLst>
                                            <p:tav tm="0">
                                              <p:val>
                                                <p:strVal val="#ppt_x"/>
                                              </p:val>
                                            </p:tav>
                                            <p:tav tm="100000">
                                              <p:val>
                                                <p:strVal val="#ppt_x"/>
                                              </p:val>
                                            </p:tav>
                                          </p:tavLst>
                                        </p:anim>
                                        <p:anim calcmode="lin" valueType="num" p14:bounceEnd="44000">
                                          <p:cBhvr additive="base">
                                            <p:cTn id="53" dur="500" fill="hold"/>
                                            <p:tgtEl>
                                              <p:spTgt spid="12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2" presetClass="entr" presetSubtype="4" fill="hold" nodeType="afterEffect" p14:presetBounceEnd="44000">
                                      <p:stCondLst>
                                        <p:cond delay="0"/>
                                      </p:stCondLst>
                                      <p:childTnLst>
                                        <p:set>
                                          <p:cBhvr>
                                            <p:cTn id="56" dur="1" fill="hold">
                                              <p:stCondLst>
                                                <p:cond delay="0"/>
                                              </p:stCondLst>
                                            </p:cTn>
                                            <p:tgtEl>
                                              <p:spTgt spid="125"/>
                                            </p:tgtEl>
                                            <p:attrNameLst>
                                              <p:attrName>style.visibility</p:attrName>
                                            </p:attrNameLst>
                                          </p:cBhvr>
                                          <p:to>
                                            <p:strVal val="visible"/>
                                          </p:to>
                                        </p:set>
                                        <p:anim calcmode="lin" valueType="num" p14:bounceEnd="44000">
                                          <p:cBhvr additive="base">
                                            <p:cTn id="57" dur="500" fill="hold"/>
                                            <p:tgtEl>
                                              <p:spTgt spid="125"/>
                                            </p:tgtEl>
                                            <p:attrNameLst>
                                              <p:attrName>ppt_x</p:attrName>
                                            </p:attrNameLst>
                                          </p:cBhvr>
                                          <p:tavLst>
                                            <p:tav tm="0">
                                              <p:val>
                                                <p:strVal val="#ppt_x"/>
                                              </p:val>
                                            </p:tav>
                                            <p:tav tm="100000">
                                              <p:val>
                                                <p:strVal val="#ppt_x"/>
                                              </p:val>
                                            </p:tav>
                                          </p:tavLst>
                                        </p:anim>
                                        <p:anim calcmode="lin" valueType="num" p14:bounceEnd="44000">
                                          <p:cBhvr additive="base">
                                            <p:cTn id="58" dur="500" fill="hold"/>
                                            <p:tgtEl>
                                              <p:spTgt spid="125"/>
                                            </p:tgtEl>
                                            <p:attrNameLst>
                                              <p:attrName>ppt_y</p:attrName>
                                            </p:attrNameLst>
                                          </p:cBhvr>
                                          <p:tavLst>
                                            <p:tav tm="0">
                                              <p:val>
                                                <p:strVal val="1+#ppt_h/2"/>
                                              </p:val>
                                            </p:tav>
                                            <p:tav tm="100000">
                                              <p:val>
                                                <p:strVal val="#ppt_y"/>
                                              </p:val>
                                            </p:tav>
                                          </p:tavLst>
                                        </p:anim>
                                      </p:childTnLst>
                                    </p:cTn>
                                  </p:par>
                                </p:childTnLst>
                              </p:cTn>
                            </p:par>
                            <p:par>
                              <p:cTn id="59" fill="hold">
                                <p:stCondLst>
                                  <p:cond delay="6000"/>
                                </p:stCondLst>
                                <p:childTnLst>
                                  <p:par>
                                    <p:cTn id="60" presetID="2" presetClass="entr" presetSubtype="4" fill="hold" grpId="0" nodeType="afterEffect">
                                      <p:stCondLst>
                                        <p:cond delay="0"/>
                                      </p:stCondLst>
                                      <p:childTnLst>
                                        <p:set>
                                          <p:cBhvr>
                                            <p:cTn id="61" dur="1" fill="hold">
                                              <p:stCondLst>
                                                <p:cond delay="0"/>
                                              </p:stCondLst>
                                            </p:cTn>
                                            <p:tgtEl>
                                              <p:spTgt spid="78"/>
                                            </p:tgtEl>
                                            <p:attrNameLst>
                                              <p:attrName>style.visibility</p:attrName>
                                            </p:attrNameLst>
                                          </p:cBhvr>
                                          <p:to>
                                            <p:strVal val="visible"/>
                                          </p:to>
                                        </p:set>
                                        <p:anim calcmode="lin" valueType="num">
                                          <p:cBhvr additive="base">
                                            <p:cTn id="62" dur="1000" fill="hold"/>
                                            <p:tgtEl>
                                              <p:spTgt spid="78"/>
                                            </p:tgtEl>
                                            <p:attrNameLst>
                                              <p:attrName>ppt_x</p:attrName>
                                            </p:attrNameLst>
                                          </p:cBhvr>
                                          <p:tavLst>
                                            <p:tav tm="0">
                                              <p:val>
                                                <p:strVal val="#ppt_x"/>
                                              </p:val>
                                            </p:tav>
                                            <p:tav tm="100000">
                                              <p:val>
                                                <p:strVal val="#ppt_x"/>
                                              </p:val>
                                            </p:tav>
                                          </p:tavLst>
                                        </p:anim>
                                        <p:anim calcmode="lin" valueType="num">
                                          <p:cBhvr additive="base">
                                            <p:cTn id="63" dur="1000" fill="hold"/>
                                            <p:tgtEl>
                                              <p:spTgt spid="78"/>
                                            </p:tgtEl>
                                            <p:attrNameLst>
                                              <p:attrName>ppt_y</p:attrName>
                                            </p:attrNameLst>
                                          </p:cBhvr>
                                          <p:tavLst>
                                            <p:tav tm="0">
                                              <p:val>
                                                <p:strVal val="1+#ppt_h/2"/>
                                              </p:val>
                                            </p:tav>
                                            <p:tav tm="100000">
                                              <p:val>
                                                <p:strVal val="#ppt_y"/>
                                              </p:val>
                                            </p:tav>
                                          </p:tavLst>
                                        </p:anim>
                                      </p:childTnLst>
                                    </p:cTn>
                                  </p:par>
                                  <p:par>
                                    <p:cTn id="64" presetID="10" presetClass="entr" presetSubtype="0" fill="hold" nodeType="withEffect">
                                      <p:stCondLst>
                                        <p:cond delay="0"/>
                                      </p:stCondLst>
                                      <p:childTnLst>
                                        <p:set>
                                          <p:cBhvr>
                                            <p:cTn id="65" dur="1" fill="hold">
                                              <p:stCondLst>
                                                <p:cond delay="0"/>
                                              </p:stCondLst>
                                            </p:cTn>
                                            <p:tgtEl>
                                              <p:spTgt spid="87"/>
                                            </p:tgtEl>
                                            <p:attrNameLst>
                                              <p:attrName>style.visibility</p:attrName>
                                            </p:attrNameLst>
                                          </p:cBhvr>
                                          <p:to>
                                            <p:strVal val="visible"/>
                                          </p:to>
                                        </p:set>
                                        <p:animEffect transition="in" filter="fade">
                                          <p:cBhvr>
                                            <p:cTn id="66" dur="500"/>
                                            <p:tgtEl>
                                              <p:spTgt spid="87"/>
                                            </p:tgtEl>
                                          </p:cBhvr>
                                        </p:animEffect>
                                      </p:childTnLst>
                                    </p:cTn>
                                  </p:par>
                                  <p:par>
                                    <p:cTn id="67" presetID="10" presetClass="entr" presetSubtype="0" fill="hold" nodeType="withEffect">
                                      <p:stCondLst>
                                        <p:cond delay="0"/>
                                      </p:stCondLst>
                                      <p:childTnLst>
                                        <p:set>
                                          <p:cBhvr>
                                            <p:cTn id="68" dur="1" fill="hold">
                                              <p:stCondLst>
                                                <p:cond delay="0"/>
                                              </p:stCondLst>
                                            </p:cTn>
                                            <p:tgtEl>
                                              <p:spTgt spid="90"/>
                                            </p:tgtEl>
                                            <p:attrNameLst>
                                              <p:attrName>style.visibility</p:attrName>
                                            </p:attrNameLst>
                                          </p:cBhvr>
                                          <p:to>
                                            <p:strVal val="visible"/>
                                          </p:to>
                                        </p:set>
                                        <p:animEffect transition="in" filter="fade">
                                          <p:cBhvr>
                                            <p:cTn id="69" dur="500"/>
                                            <p:tgtEl>
                                              <p:spTgt spid="90"/>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118"/>
                                            </p:tgtEl>
                                            <p:attrNameLst>
                                              <p:attrName>style.visibility</p:attrName>
                                            </p:attrNameLst>
                                          </p:cBhvr>
                                          <p:to>
                                            <p:strVal val="visible"/>
                                          </p:to>
                                        </p:set>
                                        <p:animEffect transition="in" filter="fade">
                                          <p:cBhvr>
                                            <p:cTn id="72" dur="500"/>
                                            <p:tgtEl>
                                              <p:spTgt spid="118"/>
                                            </p:tgtEl>
                                          </p:cBhvr>
                                        </p:animEffect>
                                      </p:childTnLst>
                                    </p:cTn>
                                  </p:par>
                                </p:childTnLst>
                              </p:cTn>
                            </p:par>
                            <p:par>
                              <p:cTn id="73" fill="hold">
                                <p:stCondLst>
                                  <p:cond delay="7000"/>
                                </p:stCondLst>
                                <p:childTnLst>
                                  <p:par>
                                    <p:cTn id="74" presetID="10" presetClass="entr" presetSubtype="0" fill="hold" grpId="0" nodeType="afterEffect">
                                      <p:stCondLst>
                                        <p:cond delay="0"/>
                                      </p:stCondLst>
                                      <p:childTnLst>
                                        <p:set>
                                          <p:cBhvr>
                                            <p:cTn id="75" dur="1" fill="hold">
                                              <p:stCondLst>
                                                <p:cond delay="0"/>
                                              </p:stCondLst>
                                            </p:cTn>
                                            <p:tgtEl>
                                              <p:spTgt spid="73"/>
                                            </p:tgtEl>
                                            <p:attrNameLst>
                                              <p:attrName>style.visibility</p:attrName>
                                            </p:attrNameLst>
                                          </p:cBhvr>
                                          <p:to>
                                            <p:strVal val="visible"/>
                                          </p:to>
                                        </p:set>
                                        <p:animEffect transition="in" filter="fade">
                                          <p:cBhvr>
                                            <p:cTn id="7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94" grpId="0"/>
          <p:bldP spid="73" grpId="0"/>
          <p:bldP spid="75" grpId="0" animBg="1"/>
          <p:bldP spid="76" grpId="0" animBg="1"/>
          <p:bldP spid="78" grpId="0"/>
          <p:bldP spid="118" grpId="0" animBg="1"/>
          <p:bldP spid="130" grpId="0"/>
          <p:bldP spid="13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300"/>
                                            <p:tgtEl>
                                              <p:spTgt spid="7"/>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03"/>
                                            </p:tgtEl>
                                            <p:attrNameLst>
                                              <p:attrName>style.visibility</p:attrName>
                                            </p:attrNameLst>
                                          </p:cBhvr>
                                          <p:to>
                                            <p:strVal val="visible"/>
                                          </p:to>
                                        </p:set>
                                        <p:animEffect transition="in" filter="wipe(down)">
                                          <p:cBhvr>
                                            <p:cTn id="11" dur="300"/>
                                            <p:tgtEl>
                                              <p:spTgt spid="103"/>
                                            </p:tgtEl>
                                          </p:cBhvr>
                                        </p:animEffect>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p:tgtEl>
                                              <p:spTgt spid="94"/>
                                            </p:tgtEl>
                                            <p:attrNameLst>
                                              <p:attrName>ppt_x</p:attrName>
                                            </p:attrNameLst>
                                          </p:cBhvr>
                                          <p:tavLst>
                                            <p:tav tm="0">
                                              <p:val>
                                                <p:strVal val="#ppt_x-#ppt_w*1.125000"/>
                                              </p:val>
                                            </p:tav>
                                            <p:tav tm="100000">
                                              <p:val>
                                                <p:strVal val="#ppt_x"/>
                                              </p:val>
                                            </p:tav>
                                          </p:tavLst>
                                        </p:anim>
                                        <p:animEffect transition="in" filter="wipe(right)">
                                          <p:cBhvr>
                                            <p:cTn id="16" dur="500"/>
                                            <p:tgtEl>
                                              <p:spTgt spid="94"/>
                                            </p:tgtEl>
                                          </p:cBhvr>
                                        </p:animEffect>
                                      </p:childTnLst>
                                    </p:cTn>
                                  </p:par>
                                  <p:par>
                                    <p:cTn id="17" presetID="12" presetClass="entr" presetSubtype="8"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p:tgtEl>
                                              <p:spTgt spid="14"/>
                                            </p:tgtEl>
                                            <p:attrNameLst>
                                              <p:attrName>ppt_x</p:attrName>
                                            </p:attrNameLst>
                                          </p:cBhvr>
                                          <p:tavLst>
                                            <p:tav tm="0">
                                              <p:val>
                                                <p:strVal val="#ppt_x-#ppt_w*1.125000"/>
                                              </p:val>
                                            </p:tav>
                                            <p:tav tm="100000">
                                              <p:val>
                                                <p:strVal val="#ppt_x"/>
                                              </p:val>
                                            </p:tav>
                                          </p:tavLst>
                                        </p:anim>
                                        <p:animEffect transition="in" filter="wipe(right)">
                                          <p:cBhvr>
                                            <p:cTn id="20" dur="500"/>
                                            <p:tgtEl>
                                              <p:spTgt spid="14"/>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75"/>
                                            </p:tgtEl>
                                            <p:attrNameLst>
                                              <p:attrName>style.visibility</p:attrName>
                                            </p:attrNameLst>
                                          </p:cBhvr>
                                          <p:to>
                                            <p:strVal val="visible"/>
                                          </p:to>
                                        </p:set>
                                        <p:animEffect transition="in" filter="fade">
                                          <p:cBhvr>
                                            <p:cTn id="24" dur="800"/>
                                            <p:tgtEl>
                                              <p:spTgt spid="75"/>
                                            </p:tgtEl>
                                          </p:cBhvr>
                                        </p:animEffect>
                                        <p:anim calcmode="lin" valueType="num">
                                          <p:cBhvr>
                                            <p:cTn id="25" dur="800" fill="hold"/>
                                            <p:tgtEl>
                                              <p:spTgt spid="75"/>
                                            </p:tgtEl>
                                            <p:attrNameLst>
                                              <p:attrName>ppt_x</p:attrName>
                                            </p:attrNameLst>
                                          </p:cBhvr>
                                          <p:tavLst>
                                            <p:tav tm="0">
                                              <p:val>
                                                <p:strVal val="#ppt_x"/>
                                              </p:val>
                                            </p:tav>
                                            <p:tav tm="100000">
                                              <p:val>
                                                <p:strVal val="#ppt_x"/>
                                              </p:val>
                                            </p:tav>
                                          </p:tavLst>
                                        </p:anim>
                                        <p:anim calcmode="lin" valueType="num">
                                          <p:cBhvr>
                                            <p:cTn id="26" dur="800" fill="hold"/>
                                            <p:tgtEl>
                                              <p:spTgt spid="7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76"/>
                                            </p:tgtEl>
                                            <p:attrNameLst>
                                              <p:attrName>style.visibility</p:attrName>
                                            </p:attrNameLst>
                                          </p:cBhvr>
                                          <p:to>
                                            <p:strVal val="visible"/>
                                          </p:to>
                                        </p:set>
                                        <p:animEffect transition="in" filter="fade">
                                          <p:cBhvr>
                                            <p:cTn id="30" dur="800"/>
                                            <p:tgtEl>
                                              <p:spTgt spid="76"/>
                                            </p:tgtEl>
                                          </p:cBhvr>
                                        </p:animEffect>
                                        <p:anim calcmode="lin" valueType="num">
                                          <p:cBhvr>
                                            <p:cTn id="31" dur="800" fill="hold"/>
                                            <p:tgtEl>
                                              <p:spTgt spid="76"/>
                                            </p:tgtEl>
                                            <p:attrNameLst>
                                              <p:attrName>ppt_x</p:attrName>
                                            </p:attrNameLst>
                                          </p:cBhvr>
                                          <p:tavLst>
                                            <p:tav tm="0">
                                              <p:val>
                                                <p:strVal val="#ppt_x"/>
                                              </p:val>
                                            </p:tav>
                                            <p:tav tm="100000">
                                              <p:val>
                                                <p:strVal val="#ppt_x"/>
                                              </p:val>
                                            </p:tav>
                                          </p:tavLst>
                                        </p:anim>
                                        <p:anim calcmode="lin" valueType="num">
                                          <p:cBhvr>
                                            <p:cTn id="32" dur="800" fill="hold"/>
                                            <p:tgtEl>
                                              <p:spTgt spid="76"/>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130"/>
                                            </p:tgtEl>
                                            <p:attrNameLst>
                                              <p:attrName>style.visibility</p:attrName>
                                            </p:attrNameLst>
                                          </p:cBhvr>
                                          <p:to>
                                            <p:strVal val="visible"/>
                                          </p:to>
                                        </p:set>
                                        <p:animEffect transition="in" filter="fade">
                                          <p:cBhvr>
                                            <p:cTn id="36" dur="1000"/>
                                            <p:tgtEl>
                                              <p:spTgt spid="130"/>
                                            </p:tgtEl>
                                          </p:cBhvr>
                                        </p:animEffect>
                                        <p:anim calcmode="lin" valueType="num">
                                          <p:cBhvr>
                                            <p:cTn id="37" dur="1000" fill="hold"/>
                                            <p:tgtEl>
                                              <p:spTgt spid="130"/>
                                            </p:tgtEl>
                                            <p:attrNameLst>
                                              <p:attrName>ppt_x</p:attrName>
                                            </p:attrNameLst>
                                          </p:cBhvr>
                                          <p:tavLst>
                                            <p:tav tm="0">
                                              <p:val>
                                                <p:strVal val="#ppt_x"/>
                                              </p:val>
                                            </p:tav>
                                            <p:tav tm="100000">
                                              <p:val>
                                                <p:strVal val="#ppt_x"/>
                                              </p:val>
                                            </p:tav>
                                          </p:tavLst>
                                        </p:anim>
                                        <p:anim calcmode="lin" valueType="num">
                                          <p:cBhvr>
                                            <p:cTn id="38" dur="1000" fill="hold"/>
                                            <p:tgtEl>
                                              <p:spTgt spid="13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700"/>
                                      </p:stCondLst>
                                      <p:childTnLst>
                                        <p:set>
                                          <p:cBhvr>
                                            <p:cTn id="40" dur="1" fill="hold">
                                              <p:stCondLst>
                                                <p:cond delay="0"/>
                                              </p:stCondLst>
                                            </p:cTn>
                                            <p:tgtEl>
                                              <p:spTgt spid="131"/>
                                            </p:tgtEl>
                                            <p:attrNameLst>
                                              <p:attrName>style.visibility</p:attrName>
                                            </p:attrNameLst>
                                          </p:cBhvr>
                                          <p:to>
                                            <p:strVal val="visible"/>
                                          </p:to>
                                        </p:set>
                                        <p:animEffect transition="in" filter="fade">
                                          <p:cBhvr>
                                            <p:cTn id="41" dur="1000"/>
                                            <p:tgtEl>
                                              <p:spTgt spid="131"/>
                                            </p:tgtEl>
                                          </p:cBhvr>
                                        </p:animEffect>
                                        <p:anim calcmode="lin" valueType="num">
                                          <p:cBhvr>
                                            <p:cTn id="42" dur="1000" fill="hold"/>
                                            <p:tgtEl>
                                              <p:spTgt spid="131"/>
                                            </p:tgtEl>
                                            <p:attrNameLst>
                                              <p:attrName>ppt_x</p:attrName>
                                            </p:attrNameLst>
                                          </p:cBhvr>
                                          <p:tavLst>
                                            <p:tav tm="0">
                                              <p:val>
                                                <p:strVal val="#ppt_x"/>
                                              </p:val>
                                            </p:tav>
                                            <p:tav tm="100000">
                                              <p:val>
                                                <p:strVal val="#ppt_x"/>
                                              </p:val>
                                            </p:tav>
                                          </p:tavLst>
                                        </p:anim>
                                        <p:anim calcmode="lin" valueType="num">
                                          <p:cBhvr>
                                            <p:cTn id="43" dur="1000" fill="hold"/>
                                            <p:tgtEl>
                                              <p:spTgt spid="131"/>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2" presetClass="entr" presetSubtype="4"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additive="base">
                                            <p:cTn id="47" dur="500" fill="hold"/>
                                            <p:tgtEl>
                                              <p:spTgt spid="82"/>
                                            </p:tgtEl>
                                            <p:attrNameLst>
                                              <p:attrName>ppt_x</p:attrName>
                                            </p:attrNameLst>
                                          </p:cBhvr>
                                          <p:tavLst>
                                            <p:tav tm="0">
                                              <p:val>
                                                <p:strVal val="#ppt_x"/>
                                              </p:val>
                                            </p:tav>
                                            <p:tav tm="100000">
                                              <p:val>
                                                <p:strVal val="#ppt_x"/>
                                              </p:val>
                                            </p:tav>
                                          </p:tavLst>
                                        </p:anim>
                                        <p:anim calcmode="lin" valueType="num">
                                          <p:cBhvr additive="base">
                                            <p:cTn id="48" dur="500" fill="hold"/>
                                            <p:tgtEl>
                                              <p:spTgt spid="82"/>
                                            </p:tgtEl>
                                            <p:attrNameLst>
                                              <p:attrName>ppt_y</p:attrName>
                                            </p:attrNameLst>
                                          </p:cBhvr>
                                          <p:tavLst>
                                            <p:tav tm="0">
                                              <p:val>
                                                <p:strVal val="1+#ppt_h/2"/>
                                              </p:val>
                                            </p:tav>
                                            <p:tav tm="100000">
                                              <p:val>
                                                <p:strVal val="#ppt_y"/>
                                              </p:val>
                                            </p:tav>
                                          </p:tavLst>
                                        </p:anim>
                                      </p:childTnLst>
                                    </p:cTn>
                                  </p:par>
                                </p:childTnLst>
                              </p:cTn>
                            </p:par>
                            <p:par>
                              <p:cTn id="49" fill="hold">
                                <p:stCondLst>
                                  <p:cond delay="5000"/>
                                </p:stCondLst>
                                <p:childTnLst>
                                  <p:par>
                                    <p:cTn id="50" presetID="2" presetClass="entr" presetSubtype="4" fill="hold" nodeType="afterEffect">
                                      <p:stCondLst>
                                        <p:cond delay="0"/>
                                      </p:stCondLst>
                                      <p:childTnLst>
                                        <p:set>
                                          <p:cBhvr>
                                            <p:cTn id="51" dur="1" fill="hold">
                                              <p:stCondLst>
                                                <p:cond delay="0"/>
                                              </p:stCondLst>
                                            </p:cTn>
                                            <p:tgtEl>
                                              <p:spTgt spid="120"/>
                                            </p:tgtEl>
                                            <p:attrNameLst>
                                              <p:attrName>style.visibility</p:attrName>
                                            </p:attrNameLst>
                                          </p:cBhvr>
                                          <p:to>
                                            <p:strVal val="visible"/>
                                          </p:to>
                                        </p:set>
                                        <p:anim calcmode="lin" valueType="num">
                                          <p:cBhvr additive="base">
                                            <p:cTn id="52" dur="500" fill="hold"/>
                                            <p:tgtEl>
                                              <p:spTgt spid="120"/>
                                            </p:tgtEl>
                                            <p:attrNameLst>
                                              <p:attrName>ppt_x</p:attrName>
                                            </p:attrNameLst>
                                          </p:cBhvr>
                                          <p:tavLst>
                                            <p:tav tm="0">
                                              <p:val>
                                                <p:strVal val="#ppt_x"/>
                                              </p:val>
                                            </p:tav>
                                            <p:tav tm="100000">
                                              <p:val>
                                                <p:strVal val="#ppt_x"/>
                                              </p:val>
                                            </p:tav>
                                          </p:tavLst>
                                        </p:anim>
                                        <p:anim calcmode="lin" valueType="num">
                                          <p:cBhvr additive="base">
                                            <p:cTn id="53" dur="500" fill="hold"/>
                                            <p:tgtEl>
                                              <p:spTgt spid="12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2" presetClass="entr" presetSubtype="4" fill="hold" nodeType="afterEffect">
                                      <p:stCondLst>
                                        <p:cond delay="0"/>
                                      </p:stCondLst>
                                      <p:childTnLst>
                                        <p:set>
                                          <p:cBhvr>
                                            <p:cTn id="56" dur="1" fill="hold">
                                              <p:stCondLst>
                                                <p:cond delay="0"/>
                                              </p:stCondLst>
                                            </p:cTn>
                                            <p:tgtEl>
                                              <p:spTgt spid="125"/>
                                            </p:tgtEl>
                                            <p:attrNameLst>
                                              <p:attrName>style.visibility</p:attrName>
                                            </p:attrNameLst>
                                          </p:cBhvr>
                                          <p:to>
                                            <p:strVal val="visible"/>
                                          </p:to>
                                        </p:set>
                                        <p:anim calcmode="lin" valueType="num">
                                          <p:cBhvr additive="base">
                                            <p:cTn id="57" dur="500" fill="hold"/>
                                            <p:tgtEl>
                                              <p:spTgt spid="125"/>
                                            </p:tgtEl>
                                            <p:attrNameLst>
                                              <p:attrName>ppt_x</p:attrName>
                                            </p:attrNameLst>
                                          </p:cBhvr>
                                          <p:tavLst>
                                            <p:tav tm="0">
                                              <p:val>
                                                <p:strVal val="#ppt_x"/>
                                              </p:val>
                                            </p:tav>
                                            <p:tav tm="100000">
                                              <p:val>
                                                <p:strVal val="#ppt_x"/>
                                              </p:val>
                                            </p:tav>
                                          </p:tavLst>
                                        </p:anim>
                                        <p:anim calcmode="lin" valueType="num">
                                          <p:cBhvr additive="base">
                                            <p:cTn id="58" dur="500" fill="hold"/>
                                            <p:tgtEl>
                                              <p:spTgt spid="125"/>
                                            </p:tgtEl>
                                            <p:attrNameLst>
                                              <p:attrName>ppt_y</p:attrName>
                                            </p:attrNameLst>
                                          </p:cBhvr>
                                          <p:tavLst>
                                            <p:tav tm="0">
                                              <p:val>
                                                <p:strVal val="1+#ppt_h/2"/>
                                              </p:val>
                                            </p:tav>
                                            <p:tav tm="100000">
                                              <p:val>
                                                <p:strVal val="#ppt_y"/>
                                              </p:val>
                                            </p:tav>
                                          </p:tavLst>
                                        </p:anim>
                                      </p:childTnLst>
                                    </p:cTn>
                                  </p:par>
                                </p:childTnLst>
                              </p:cTn>
                            </p:par>
                            <p:par>
                              <p:cTn id="59" fill="hold">
                                <p:stCondLst>
                                  <p:cond delay="6000"/>
                                </p:stCondLst>
                                <p:childTnLst>
                                  <p:par>
                                    <p:cTn id="60" presetID="2" presetClass="entr" presetSubtype="4" fill="hold" grpId="0" nodeType="afterEffect">
                                      <p:stCondLst>
                                        <p:cond delay="0"/>
                                      </p:stCondLst>
                                      <p:childTnLst>
                                        <p:set>
                                          <p:cBhvr>
                                            <p:cTn id="61" dur="1" fill="hold">
                                              <p:stCondLst>
                                                <p:cond delay="0"/>
                                              </p:stCondLst>
                                            </p:cTn>
                                            <p:tgtEl>
                                              <p:spTgt spid="78"/>
                                            </p:tgtEl>
                                            <p:attrNameLst>
                                              <p:attrName>style.visibility</p:attrName>
                                            </p:attrNameLst>
                                          </p:cBhvr>
                                          <p:to>
                                            <p:strVal val="visible"/>
                                          </p:to>
                                        </p:set>
                                        <p:anim calcmode="lin" valueType="num">
                                          <p:cBhvr additive="base">
                                            <p:cTn id="62" dur="1000" fill="hold"/>
                                            <p:tgtEl>
                                              <p:spTgt spid="78"/>
                                            </p:tgtEl>
                                            <p:attrNameLst>
                                              <p:attrName>ppt_x</p:attrName>
                                            </p:attrNameLst>
                                          </p:cBhvr>
                                          <p:tavLst>
                                            <p:tav tm="0">
                                              <p:val>
                                                <p:strVal val="#ppt_x"/>
                                              </p:val>
                                            </p:tav>
                                            <p:tav tm="100000">
                                              <p:val>
                                                <p:strVal val="#ppt_x"/>
                                              </p:val>
                                            </p:tav>
                                          </p:tavLst>
                                        </p:anim>
                                        <p:anim calcmode="lin" valueType="num">
                                          <p:cBhvr additive="base">
                                            <p:cTn id="63" dur="1000" fill="hold"/>
                                            <p:tgtEl>
                                              <p:spTgt spid="78"/>
                                            </p:tgtEl>
                                            <p:attrNameLst>
                                              <p:attrName>ppt_y</p:attrName>
                                            </p:attrNameLst>
                                          </p:cBhvr>
                                          <p:tavLst>
                                            <p:tav tm="0">
                                              <p:val>
                                                <p:strVal val="1+#ppt_h/2"/>
                                              </p:val>
                                            </p:tav>
                                            <p:tav tm="100000">
                                              <p:val>
                                                <p:strVal val="#ppt_y"/>
                                              </p:val>
                                            </p:tav>
                                          </p:tavLst>
                                        </p:anim>
                                      </p:childTnLst>
                                    </p:cTn>
                                  </p:par>
                                  <p:par>
                                    <p:cTn id="64" presetID="10" presetClass="entr" presetSubtype="0" fill="hold" nodeType="withEffect">
                                      <p:stCondLst>
                                        <p:cond delay="0"/>
                                      </p:stCondLst>
                                      <p:childTnLst>
                                        <p:set>
                                          <p:cBhvr>
                                            <p:cTn id="65" dur="1" fill="hold">
                                              <p:stCondLst>
                                                <p:cond delay="0"/>
                                              </p:stCondLst>
                                            </p:cTn>
                                            <p:tgtEl>
                                              <p:spTgt spid="87"/>
                                            </p:tgtEl>
                                            <p:attrNameLst>
                                              <p:attrName>style.visibility</p:attrName>
                                            </p:attrNameLst>
                                          </p:cBhvr>
                                          <p:to>
                                            <p:strVal val="visible"/>
                                          </p:to>
                                        </p:set>
                                        <p:animEffect transition="in" filter="fade">
                                          <p:cBhvr>
                                            <p:cTn id="66" dur="500"/>
                                            <p:tgtEl>
                                              <p:spTgt spid="87"/>
                                            </p:tgtEl>
                                          </p:cBhvr>
                                        </p:animEffect>
                                      </p:childTnLst>
                                    </p:cTn>
                                  </p:par>
                                  <p:par>
                                    <p:cTn id="67" presetID="10" presetClass="entr" presetSubtype="0" fill="hold" nodeType="withEffect">
                                      <p:stCondLst>
                                        <p:cond delay="0"/>
                                      </p:stCondLst>
                                      <p:childTnLst>
                                        <p:set>
                                          <p:cBhvr>
                                            <p:cTn id="68" dur="1" fill="hold">
                                              <p:stCondLst>
                                                <p:cond delay="0"/>
                                              </p:stCondLst>
                                            </p:cTn>
                                            <p:tgtEl>
                                              <p:spTgt spid="90"/>
                                            </p:tgtEl>
                                            <p:attrNameLst>
                                              <p:attrName>style.visibility</p:attrName>
                                            </p:attrNameLst>
                                          </p:cBhvr>
                                          <p:to>
                                            <p:strVal val="visible"/>
                                          </p:to>
                                        </p:set>
                                        <p:animEffect transition="in" filter="fade">
                                          <p:cBhvr>
                                            <p:cTn id="69" dur="500"/>
                                            <p:tgtEl>
                                              <p:spTgt spid="90"/>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118"/>
                                            </p:tgtEl>
                                            <p:attrNameLst>
                                              <p:attrName>style.visibility</p:attrName>
                                            </p:attrNameLst>
                                          </p:cBhvr>
                                          <p:to>
                                            <p:strVal val="visible"/>
                                          </p:to>
                                        </p:set>
                                        <p:animEffect transition="in" filter="fade">
                                          <p:cBhvr>
                                            <p:cTn id="72" dur="500"/>
                                            <p:tgtEl>
                                              <p:spTgt spid="118"/>
                                            </p:tgtEl>
                                          </p:cBhvr>
                                        </p:animEffect>
                                      </p:childTnLst>
                                    </p:cTn>
                                  </p:par>
                                </p:childTnLst>
                              </p:cTn>
                            </p:par>
                            <p:par>
                              <p:cTn id="73" fill="hold">
                                <p:stCondLst>
                                  <p:cond delay="7000"/>
                                </p:stCondLst>
                                <p:childTnLst>
                                  <p:par>
                                    <p:cTn id="74" presetID="10" presetClass="entr" presetSubtype="0" fill="hold" grpId="0" nodeType="afterEffect">
                                      <p:stCondLst>
                                        <p:cond delay="0"/>
                                      </p:stCondLst>
                                      <p:childTnLst>
                                        <p:set>
                                          <p:cBhvr>
                                            <p:cTn id="75" dur="1" fill="hold">
                                              <p:stCondLst>
                                                <p:cond delay="0"/>
                                              </p:stCondLst>
                                            </p:cTn>
                                            <p:tgtEl>
                                              <p:spTgt spid="73"/>
                                            </p:tgtEl>
                                            <p:attrNameLst>
                                              <p:attrName>style.visibility</p:attrName>
                                            </p:attrNameLst>
                                          </p:cBhvr>
                                          <p:to>
                                            <p:strVal val="visible"/>
                                          </p:to>
                                        </p:set>
                                        <p:animEffect transition="in" filter="fade">
                                          <p:cBhvr>
                                            <p:cTn id="7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94" grpId="0"/>
          <p:bldP spid="73" grpId="0"/>
          <p:bldP spid="75" grpId="0" animBg="1"/>
          <p:bldP spid="76" grpId="0" animBg="1"/>
          <p:bldP spid="78" grpId="0"/>
          <p:bldP spid="118" grpId="0" animBg="1"/>
          <p:bldP spid="130" grpId="0"/>
          <p:bldP spid="131" grpId="0"/>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椭圆 109"/>
          <p:cNvSpPr/>
          <p:nvPr/>
        </p:nvSpPr>
        <p:spPr>
          <a:xfrm>
            <a:off x="3873939" y="1937871"/>
            <a:ext cx="174832" cy="174832"/>
          </a:xfrm>
          <a:prstGeom prst="ellipse">
            <a:avLst/>
          </a:prstGeom>
          <a:solidFill>
            <a:schemeClr val="tx1">
              <a:lumMod val="95000"/>
              <a:lumOff val="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endParaRPr>
          </a:p>
        </p:txBody>
      </p:sp>
      <p:sp>
        <p:nvSpPr>
          <p:cNvPr id="111" name="椭圆 110"/>
          <p:cNvSpPr/>
          <p:nvPr/>
        </p:nvSpPr>
        <p:spPr>
          <a:xfrm>
            <a:off x="3943163" y="2149376"/>
            <a:ext cx="87416" cy="87416"/>
          </a:xfrm>
          <a:prstGeom prst="ellipse">
            <a:avLst/>
          </a:prstGeom>
          <a:solidFill>
            <a:schemeClr val="tx1">
              <a:lumMod val="95000"/>
              <a:lumOff val="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endParaRPr>
          </a:p>
        </p:txBody>
      </p:sp>
      <p:sp>
        <p:nvSpPr>
          <p:cNvPr id="112" name="椭圆 111"/>
          <p:cNvSpPr/>
          <p:nvPr/>
        </p:nvSpPr>
        <p:spPr>
          <a:xfrm>
            <a:off x="4224938" y="1951069"/>
            <a:ext cx="174832" cy="174832"/>
          </a:xfrm>
          <a:prstGeom prst="ellipse">
            <a:avLst/>
          </a:prstGeom>
          <a:solidFill>
            <a:schemeClr val="tx1">
              <a:lumMod val="95000"/>
              <a:lumOff val="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endParaRPr>
          </a:p>
        </p:txBody>
      </p:sp>
      <p:sp>
        <p:nvSpPr>
          <p:cNvPr id="114" name="椭圆 113"/>
          <p:cNvSpPr/>
          <p:nvPr/>
        </p:nvSpPr>
        <p:spPr>
          <a:xfrm>
            <a:off x="4032306" y="2082400"/>
            <a:ext cx="142004" cy="142004"/>
          </a:xfrm>
          <a:prstGeom prst="ellipse">
            <a:avLst/>
          </a:prstGeom>
          <a:solidFill>
            <a:schemeClr val="tx1">
              <a:lumMod val="95000"/>
              <a:lumOff val="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endParaRPr>
          </a:p>
        </p:txBody>
      </p:sp>
      <p:sp>
        <p:nvSpPr>
          <p:cNvPr id="136" name="椭圆 135"/>
          <p:cNvSpPr/>
          <p:nvPr/>
        </p:nvSpPr>
        <p:spPr>
          <a:xfrm>
            <a:off x="4069125" y="1994777"/>
            <a:ext cx="87416" cy="87416"/>
          </a:xfrm>
          <a:prstGeom prst="ellipse">
            <a:avLst/>
          </a:prstGeom>
          <a:solidFill>
            <a:schemeClr val="tx1">
              <a:lumMod val="95000"/>
              <a:lumOff val="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endParaRPr>
          </a:p>
        </p:txBody>
      </p:sp>
      <p:sp>
        <p:nvSpPr>
          <p:cNvPr id="105" name="椭圆 104"/>
          <p:cNvSpPr/>
          <p:nvPr/>
        </p:nvSpPr>
        <p:spPr>
          <a:xfrm>
            <a:off x="5264589" y="1842621"/>
            <a:ext cx="174832" cy="174832"/>
          </a:xfrm>
          <a:prstGeom prst="ellipse">
            <a:avLst/>
          </a:prstGeom>
          <a:solidFill>
            <a:schemeClr val="tx1">
              <a:lumMod val="95000"/>
              <a:lumOff val="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endParaRPr>
          </a:p>
        </p:txBody>
      </p:sp>
      <p:sp>
        <p:nvSpPr>
          <p:cNvPr id="106" name="椭圆 105"/>
          <p:cNvSpPr/>
          <p:nvPr/>
        </p:nvSpPr>
        <p:spPr>
          <a:xfrm>
            <a:off x="5333813" y="2054126"/>
            <a:ext cx="87416" cy="87416"/>
          </a:xfrm>
          <a:prstGeom prst="ellipse">
            <a:avLst/>
          </a:prstGeom>
          <a:solidFill>
            <a:schemeClr val="tx1">
              <a:lumMod val="95000"/>
              <a:lumOff val="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endParaRPr>
          </a:p>
        </p:txBody>
      </p:sp>
      <p:sp>
        <p:nvSpPr>
          <p:cNvPr id="107" name="椭圆 106"/>
          <p:cNvSpPr/>
          <p:nvPr/>
        </p:nvSpPr>
        <p:spPr>
          <a:xfrm>
            <a:off x="5615588" y="1855819"/>
            <a:ext cx="174832" cy="174832"/>
          </a:xfrm>
          <a:prstGeom prst="ellipse">
            <a:avLst/>
          </a:prstGeom>
          <a:solidFill>
            <a:schemeClr val="tx1">
              <a:lumMod val="95000"/>
              <a:lumOff val="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endParaRPr>
          </a:p>
        </p:txBody>
      </p:sp>
      <p:sp>
        <p:nvSpPr>
          <p:cNvPr id="108" name="椭圆 107"/>
          <p:cNvSpPr/>
          <p:nvPr/>
        </p:nvSpPr>
        <p:spPr>
          <a:xfrm>
            <a:off x="5422956" y="1987150"/>
            <a:ext cx="142004" cy="142004"/>
          </a:xfrm>
          <a:prstGeom prst="ellipse">
            <a:avLst/>
          </a:prstGeom>
          <a:solidFill>
            <a:schemeClr val="tx1">
              <a:lumMod val="95000"/>
              <a:lumOff val="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endParaRPr>
          </a:p>
        </p:txBody>
      </p:sp>
      <p:sp>
        <p:nvSpPr>
          <p:cNvPr id="109" name="椭圆 108"/>
          <p:cNvSpPr/>
          <p:nvPr/>
        </p:nvSpPr>
        <p:spPr>
          <a:xfrm>
            <a:off x="5459775" y="1899527"/>
            <a:ext cx="87416" cy="87416"/>
          </a:xfrm>
          <a:prstGeom prst="ellipse">
            <a:avLst/>
          </a:prstGeom>
          <a:solidFill>
            <a:schemeClr val="tx1">
              <a:lumMod val="95000"/>
              <a:lumOff val="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endParaRPr>
          </a:p>
        </p:txBody>
      </p:sp>
      <p:sp>
        <p:nvSpPr>
          <p:cNvPr id="129" name="椭圆 128"/>
          <p:cNvSpPr/>
          <p:nvPr/>
        </p:nvSpPr>
        <p:spPr>
          <a:xfrm>
            <a:off x="6598089" y="1842621"/>
            <a:ext cx="174832" cy="174832"/>
          </a:xfrm>
          <a:prstGeom prst="ellipse">
            <a:avLst/>
          </a:prstGeom>
          <a:solidFill>
            <a:schemeClr val="tx1">
              <a:lumMod val="95000"/>
              <a:lumOff val="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endParaRPr>
          </a:p>
        </p:txBody>
      </p:sp>
      <p:sp>
        <p:nvSpPr>
          <p:cNvPr id="130" name="椭圆 129"/>
          <p:cNvSpPr/>
          <p:nvPr/>
        </p:nvSpPr>
        <p:spPr>
          <a:xfrm>
            <a:off x="6667313" y="2054126"/>
            <a:ext cx="87416" cy="87416"/>
          </a:xfrm>
          <a:prstGeom prst="ellipse">
            <a:avLst/>
          </a:prstGeom>
          <a:solidFill>
            <a:schemeClr val="tx1">
              <a:lumMod val="95000"/>
              <a:lumOff val="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endParaRPr>
          </a:p>
        </p:txBody>
      </p:sp>
      <p:sp>
        <p:nvSpPr>
          <p:cNvPr id="132" name="椭圆 131"/>
          <p:cNvSpPr/>
          <p:nvPr/>
        </p:nvSpPr>
        <p:spPr>
          <a:xfrm>
            <a:off x="6949088" y="1855819"/>
            <a:ext cx="174832" cy="174832"/>
          </a:xfrm>
          <a:prstGeom prst="ellipse">
            <a:avLst/>
          </a:prstGeom>
          <a:solidFill>
            <a:schemeClr val="tx1">
              <a:lumMod val="95000"/>
              <a:lumOff val="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endParaRPr>
          </a:p>
        </p:txBody>
      </p:sp>
      <p:sp>
        <p:nvSpPr>
          <p:cNvPr id="134" name="椭圆 133"/>
          <p:cNvSpPr/>
          <p:nvPr/>
        </p:nvSpPr>
        <p:spPr>
          <a:xfrm>
            <a:off x="6756456" y="1987150"/>
            <a:ext cx="142004" cy="142004"/>
          </a:xfrm>
          <a:prstGeom prst="ellipse">
            <a:avLst/>
          </a:prstGeom>
          <a:solidFill>
            <a:schemeClr val="tx1">
              <a:lumMod val="95000"/>
              <a:lumOff val="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endParaRPr>
          </a:p>
        </p:txBody>
      </p:sp>
      <p:sp>
        <p:nvSpPr>
          <p:cNvPr id="135" name="椭圆 134"/>
          <p:cNvSpPr/>
          <p:nvPr/>
        </p:nvSpPr>
        <p:spPr>
          <a:xfrm>
            <a:off x="6793275" y="1899527"/>
            <a:ext cx="87416" cy="87416"/>
          </a:xfrm>
          <a:prstGeom prst="ellipse">
            <a:avLst/>
          </a:prstGeom>
          <a:solidFill>
            <a:schemeClr val="tx1">
              <a:lumMod val="95000"/>
              <a:lumOff val="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endParaRPr>
          </a:p>
        </p:txBody>
      </p:sp>
      <p:grpSp>
        <p:nvGrpSpPr>
          <p:cNvPr id="101" name="组合 100"/>
          <p:cNvGrpSpPr/>
          <p:nvPr/>
        </p:nvGrpSpPr>
        <p:grpSpPr>
          <a:xfrm>
            <a:off x="3603181" y="895260"/>
            <a:ext cx="1075755" cy="1075755"/>
            <a:chOff x="304800" y="673100"/>
            <a:chExt cx="4000500" cy="4000500"/>
          </a:xfrm>
          <a:effectLst>
            <a:outerShdw blurRad="444500" dist="254000" dir="8100000" algn="tr" rotWithShape="0">
              <a:prstClr val="black">
                <a:alpha val="50000"/>
              </a:prstClr>
            </a:outerShdw>
          </a:effectLst>
        </p:grpSpPr>
        <p:sp>
          <p:nvSpPr>
            <p:cNvPr id="102" name="同心圆 10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endParaRPr>
            </a:p>
          </p:txBody>
        </p:sp>
        <p:sp>
          <p:nvSpPr>
            <p:cNvPr id="104" name="椭圆 103"/>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endParaRPr>
            </a:p>
          </p:txBody>
        </p:sp>
      </p:grpSp>
      <p:cxnSp>
        <p:nvCxnSpPr>
          <p:cNvPr id="7" name="直接连接符 6"/>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3" name="椭圆 102"/>
          <p:cNvSpPr/>
          <p:nvPr/>
        </p:nvSpPr>
        <p:spPr>
          <a:xfrm>
            <a:off x="134820" y="139079"/>
            <a:ext cx="274777" cy="27477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TextBox 93"/>
          <p:cNvSpPr txBox="1"/>
          <p:nvPr/>
        </p:nvSpPr>
        <p:spPr>
          <a:xfrm>
            <a:off x="430592" y="103217"/>
            <a:ext cx="1364476" cy="400110"/>
          </a:xfrm>
          <a:prstGeom prst="rect">
            <a:avLst/>
          </a:prstGeom>
          <a:noFill/>
        </p:spPr>
        <p:txBody>
          <a:bodyPr wrap="none" rtlCol="0">
            <a:spAutoFit/>
          </a:bodyPr>
          <a:lstStyle/>
          <a:p>
            <a:r>
              <a:rPr lang="zh-CN" altLang="en-US" sz="2000" spc="300" dirty="0">
                <a:latin typeface="方正兰亭细黑_GBK" panose="02000000000000000000" pitchFamily="2" charset="-122"/>
                <a:ea typeface="方正兰亭细黑_GBK" panose="02000000000000000000" pitchFamily="2" charset="-122"/>
              </a:rPr>
              <a:t>团队介绍</a:t>
            </a:r>
          </a:p>
        </p:txBody>
      </p:sp>
      <p:cxnSp>
        <p:nvCxnSpPr>
          <p:cNvPr id="14" name="直接连接符 13"/>
          <p:cNvCxnSpPr/>
          <p:nvPr/>
        </p:nvCxnSpPr>
        <p:spPr>
          <a:xfrm>
            <a:off x="1795068" y="185186"/>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3" name="组合 42"/>
          <p:cNvGrpSpPr/>
          <p:nvPr/>
        </p:nvGrpSpPr>
        <p:grpSpPr>
          <a:xfrm>
            <a:off x="6267824" y="909066"/>
            <a:ext cx="1038470" cy="1038470"/>
            <a:chOff x="304800" y="673100"/>
            <a:chExt cx="4000500" cy="4000500"/>
          </a:xfrm>
          <a:effectLst>
            <a:outerShdw blurRad="444500" dist="254000" dir="8100000" algn="tr" rotWithShape="0">
              <a:prstClr val="black">
                <a:alpha val="50000"/>
              </a:prstClr>
            </a:outerShdw>
          </a:effectLst>
        </p:grpSpPr>
        <p:sp>
          <p:nvSpPr>
            <p:cNvPr id="44" name="同心圆 4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endParaRPr>
            </a:p>
          </p:txBody>
        </p:sp>
        <p:sp>
          <p:nvSpPr>
            <p:cNvPr id="45" name="椭圆 44"/>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endParaRPr>
            </a:p>
          </p:txBody>
        </p:sp>
      </p:grpSp>
      <p:grpSp>
        <p:nvGrpSpPr>
          <p:cNvPr id="46" name="组合 45"/>
          <p:cNvGrpSpPr/>
          <p:nvPr/>
        </p:nvGrpSpPr>
        <p:grpSpPr>
          <a:xfrm>
            <a:off x="4962700" y="848302"/>
            <a:ext cx="1075755" cy="1075755"/>
            <a:chOff x="304800" y="673100"/>
            <a:chExt cx="4000500" cy="4000500"/>
          </a:xfrm>
          <a:effectLst>
            <a:outerShdw blurRad="444500" dist="254000" dir="8100000" algn="tr" rotWithShape="0">
              <a:prstClr val="black">
                <a:alpha val="50000"/>
              </a:prstClr>
            </a:outerShdw>
          </a:effectLst>
        </p:grpSpPr>
        <p:sp>
          <p:nvSpPr>
            <p:cNvPr id="47" name="同心圆 4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endParaRPr>
            </a:p>
          </p:txBody>
        </p:sp>
        <p:sp>
          <p:nvSpPr>
            <p:cNvPr id="48" name="椭圆 47"/>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endParaRPr>
            </a:p>
          </p:txBody>
        </p:sp>
      </p:grpSp>
      <p:sp>
        <p:nvSpPr>
          <p:cNvPr id="77" name="TextBox 76"/>
          <p:cNvSpPr txBox="1"/>
          <p:nvPr/>
        </p:nvSpPr>
        <p:spPr>
          <a:xfrm>
            <a:off x="3735010" y="2301731"/>
            <a:ext cx="4311270" cy="2141612"/>
          </a:xfrm>
          <a:prstGeom prst="rect">
            <a:avLst/>
          </a:prstGeom>
          <a:noFill/>
        </p:spPr>
        <p:txBody>
          <a:bodyPr wrap="square" lIns="0" tIns="0" rIns="0" bIns="0" rtlCol="0">
            <a:spAutoFit/>
          </a:bodyPr>
          <a:lstStyle/>
          <a:p>
            <a:pPr algn="just">
              <a:lnSpc>
                <a:spcPts val="1400"/>
              </a:lnSpc>
            </a:pPr>
            <a:endPar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endParaRPr>
          </a:p>
          <a:p>
            <a:pPr algn="just">
              <a:lnSpc>
                <a:spcPts val="1400"/>
              </a:lnSpc>
            </a:pPr>
            <a:r>
              <a:rPr lang="zh-CN" altLang="en-US" sz="1050" dirty="0">
                <a:latin typeface="微软雅黑" panose="020B0503020204020204" pitchFamily="34" charset="-122"/>
                <a:ea typeface="微软雅黑" panose="020B0503020204020204" pitchFamily="34" charset="-122"/>
              </a:rPr>
              <a:t>我们是一支专业的团队。我们的成员拥有多年的信息安全专业技术背景，来自国内知名安全公司的一线骨干。</a:t>
            </a:r>
          </a:p>
          <a:p>
            <a:pPr algn="just">
              <a:lnSpc>
                <a:spcPts val="1400"/>
              </a:lnSpc>
            </a:pPr>
            <a:endPar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endParaRPr>
          </a:p>
          <a:p>
            <a:pPr algn="just">
              <a:lnSpc>
                <a:spcPts val="1400"/>
              </a:lnSpc>
            </a:pPr>
            <a:r>
              <a:rPr lang="zh-CN" altLang="en-US" sz="1050" dirty="0">
                <a:latin typeface="微软雅黑" panose="020B0503020204020204" pitchFamily="34" charset="-122"/>
                <a:ea typeface="微软雅黑" panose="020B0503020204020204" pitchFamily="34" charset="-122"/>
              </a:rPr>
              <a:t>我们是一支年轻的团队。我们的平均年龄仅有</a:t>
            </a:r>
            <a:r>
              <a:rPr lang="en-US" altLang="zh-CN" sz="1050" dirty="0">
                <a:latin typeface="微软雅黑" panose="020B0503020204020204" pitchFamily="34" charset="-122"/>
                <a:ea typeface="微软雅黑" panose="020B0503020204020204" pitchFamily="34" charset="-122"/>
              </a:rPr>
              <a:t>26</a:t>
            </a:r>
            <a:r>
              <a:rPr lang="zh-CN" altLang="en-US" sz="1050" dirty="0">
                <a:latin typeface="微软雅黑" panose="020B0503020204020204" pitchFamily="34" charset="-122"/>
                <a:ea typeface="微软雅黑" panose="020B0503020204020204" pitchFamily="34" charset="-122"/>
              </a:rPr>
              <a:t>岁，充满了朝气和创新精神。</a:t>
            </a:r>
          </a:p>
          <a:p>
            <a:pPr algn="just">
              <a:lnSpc>
                <a:spcPts val="1400"/>
              </a:lnSpc>
            </a:pPr>
            <a:endPar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endParaRPr>
          </a:p>
          <a:p>
            <a:pPr algn="just">
              <a:lnSpc>
                <a:spcPts val="1400"/>
              </a:lnSpc>
            </a:pPr>
            <a:r>
              <a:rPr lang="zh-CN" altLang="en-US" sz="1050" dirty="0">
                <a:latin typeface="微软雅黑" panose="020B0503020204020204" pitchFamily="34" charset="-122"/>
                <a:ea typeface="微软雅黑" panose="020B0503020204020204" pitchFamily="34" charset="-122"/>
              </a:rPr>
              <a:t>我们是一支专注的团队。我们坚信，安全的品牌源自客户的信任。只有专注，才能做好安全。</a:t>
            </a:r>
          </a:p>
          <a:p>
            <a:pPr algn="just">
              <a:lnSpc>
                <a:spcPts val="1400"/>
              </a:lnSpc>
            </a:pPr>
            <a:endPar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endParaRPr>
          </a:p>
          <a:p>
            <a:pPr algn="just">
              <a:lnSpc>
                <a:spcPts val="1400"/>
              </a:lnSpc>
            </a:pPr>
            <a:r>
              <a:rPr lang="zh-CN" altLang="en-US" sz="1050" dirty="0">
                <a:latin typeface="微软雅黑" panose="020B0503020204020204" pitchFamily="34" charset="-122"/>
                <a:ea typeface="微软雅黑" panose="020B0503020204020204" pitchFamily="34" charset="-122"/>
              </a:rPr>
              <a:t>我们是一支有梦想的团队。我们来自五湖四海，因为一个共同的梦想：做一家真正优秀的信息安全企业，为客户提供最可靠的互联网安全防护。</a:t>
            </a:r>
          </a:p>
        </p:txBody>
      </p:sp>
      <p:sp>
        <p:nvSpPr>
          <p:cNvPr id="78" name="矩形 77"/>
          <p:cNvSpPr/>
          <p:nvPr/>
        </p:nvSpPr>
        <p:spPr>
          <a:xfrm>
            <a:off x="645881" y="1131590"/>
            <a:ext cx="2593340" cy="3462301"/>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TextBox 33"/>
          <p:cNvSpPr>
            <a:spLocks noChangeArrowheads="1"/>
          </p:cNvSpPr>
          <p:nvPr/>
        </p:nvSpPr>
        <p:spPr bwMode="auto">
          <a:xfrm>
            <a:off x="3686437" y="1161002"/>
            <a:ext cx="847194" cy="430887"/>
          </a:xfrm>
          <a:prstGeom prst="rect">
            <a:avLst/>
          </a:prstGeom>
          <a:noFill/>
          <a:ln>
            <a:noFill/>
          </a:ln>
        </p:spPr>
        <p:txBody>
          <a:bodyPr wrap="square" lIns="0" tIns="0" rIns="0" bIns="0">
            <a:spAutoFit/>
          </a:bodyPr>
          <a:lstStyle/>
          <a:p>
            <a:pPr algn="ctr"/>
            <a:r>
              <a:rPr lang="zh-CN" altLang="en-US" sz="2800" b="1" dirty="0">
                <a:solidFill>
                  <a:srgbClr val="C00000"/>
                </a:solidFill>
                <a:latin typeface="微软雅黑" panose="020B0503020204020204" pitchFamily="34" charset="-122"/>
                <a:ea typeface="微软雅黑" panose="020B0503020204020204" pitchFamily="34" charset="-122"/>
              </a:rPr>
              <a:t>专业</a:t>
            </a:r>
          </a:p>
        </p:txBody>
      </p:sp>
      <p:sp>
        <p:nvSpPr>
          <p:cNvPr id="80" name="TextBox 33"/>
          <p:cNvSpPr>
            <a:spLocks noChangeArrowheads="1"/>
          </p:cNvSpPr>
          <p:nvPr/>
        </p:nvSpPr>
        <p:spPr bwMode="auto">
          <a:xfrm>
            <a:off x="5110512" y="1177688"/>
            <a:ext cx="780133" cy="430887"/>
          </a:xfrm>
          <a:prstGeom prst="rect">
            <a:avLst/>
          </a:prstGeom>
          <a:noFill/>
          <a:ln>
            <a:noFill/>
          </a:ln>
        </p:spPr>
        <p:txBody>
          <a:bodyPr wrap="square" lIns="0" tIns="0" rIns="0" bIns="0">
            <a:spAutoFit/>
          </a:bodyPr>
          <a:lstStyle/>
          <a:p>
            <a:pPr algn="ctr"/>
            <a:r>
              <a:rPr lang="zh-CN" altLang="en-US" sz="2800" b="1" dirty="0">
                <a:solidFill>
                  <a:srgbClr val="C00000"/>
                </a:solidFill>
                <a:latin typeface="微软雅黑" panose="020B0503020204020204" pitchFamily="34" charset="-122"/>
                <a:ea typeface="微软雅黑" panose="020B0503020204020204" pitchFamily="34" charset="-122"/>
              </a:rPr>
              <a:t>年轻</a:t>
            </a:r>
          </a:p>
        </p:txBody>
      </p:sp>
      <p:sp>
        <p:nvSpPr>
          <p:cNvPr id="81" name="TextBox 33"/>
          <p:cNvSpPr>
            <a:spLocks noChangeArrowheads="1"/>
          </p:cNvSpPr>
          <p:nvPr/>
        </p:nvSpPr>
        <p:spPr bwMode="auto">
          <a:xfrm>
            <a:off x="6408586" y="1026762"/>
            <a:ext cx="815425" cy="738664"/>
          </a:xfrm>
          <a:prstGeom prst="rect">
            <a:avLst/>
          </a:prstGeom>
          <a:noFill/>
          <a:ln>
            <a:noFill/>
          </a:ln>
        </p:spPr>
        <p:txBody>
          <a:bodyPr wrap="square" lIns="0" tIns="0" rIns="0" bIns="0">
            <a:spAutoFit/>
          </a:bodyPr>
          <a:lstStyle/>
          <a:p>
            <a:pPr algn="ctr"/>
            <a:r>
              <a:rPr lang="zh-CN" altLang="en-US" sz="2400" b="1" dirty="0">
                <a:solidFill>
                  <a:srgbClr val="C00000"/>
                </a:solidFill>
                <a:latin typeface="微软雅黑" panose="020B0503020204020204" pitchFamily="34" charset="-122"/>
                <a:ea typeface="微软雅黑" panose="020B0503020204020204" pitchFamily="34" charset="-122"/>
              </a:rPr>
              <a:t>有</a:t>
            </a:r>
            <a:endParaRPr lang="en-US" altLang="zh-CN" sz="2400" b="1" dirty="0">
              <a:solidFill>
                <a:srgbClr val="C00000"/>
              </a:solidFill>
              <a:latin typeface="微软雅黑" panose="020B0503020204020204" pitchFamily="34" charset="-122"/>
              <a:ea typeface="微软雅黑" panose="020B0503020204020204" pitchFamily="34" charset="-122"/>
            </a:endParaRPr>
          </a:p>
          <a:p>
            <a:pPr algn="ctr"/>
            <a:r>
              <a:rPr lang="zh-CN" altLang="en-US" sz="2400" b="1" dirty="0">
                <a:solidFill>
                  <a:srgbClr val="C00000"/>
                </a:solidFill>
                <a:latin typeface="微软雅黑" panose="020B0503020204020204" pitchFamily="34" charset="-122"/>
                <a:ea typeface="微软雅黑" panose="020B0503020204020204" pitchFamily="34" charset="-122"/>
              </a:rPr>
              <a:t>梦想</a:t>
            </a:r>
          </a:p>
        </p:txBody>
      </p:sp>
      <p:sp>
        <p:nvSpPr>
          <p:cNvPr id="83" name="斜纹 82"/>
          <p:cNvSpPr/>
          <p:nvPr/>
        </p:nvSpPr>
        <p:spPr>
          <a:xfrm>
            <a:off x="607781" y="1100634"/>
            <a:ext cx="359773" cy="359773"/>
          </a:xfrm>
          <a:prstGeom prst="diagStrip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5" name="斜纹 84"/>
          <p:cNvSpPr/>
          <p:nvPr/>
        </p:nvSpPr>
        <p:spPr>
          <a:xfrm rot="10800000">
            <a:off x="2911232" y="4263457"/>
            <a:ext cx="359773" cy="359773"/>
          </a:xfrm>
          <a:prstGeom prst="diagStrip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92" name="直接连接符 91"/>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0" name="矩形 99"/>
          <p:cNvSpPr/>
          <p:nvPr/>
        </p:nvSpPr>
        <p:spPr>
          <a:xfrm>
            <a:off x="0" y="4940300"/>
            <a:ext cx="9144000" cy="2159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8" name="TextBox 137"/>
          <p:cNvSpPr txBox="1"/>
          <p:nvPr/>
        </p:nvSpPr>
        <p:spPr>
          <a:xfrm>
            <a:off x="10609990" y="6382589"/>
            <a:ext cx="877163" cy="369332"/>
          </a:xfrm>
          <a:prstGeom prst="rect">
            <a:avLst/>
          </a:prstGeom>
          <a:noFill/>
        </p:spPr>
        <p:txBody>
          <a:bodyPr wrap="none" rtlCol="0">
            <a:spAutoFit/>
          </a:bodyPr>
          <a:lstStyle/>
          <a:p>
            <a:r>
              <a:rPr lang="zh-CN" altLang="en-US" dirty="0"/>
              <a:t>延时符</a:t>
            </a:r>
          </a:p>
        </p:txBody>
      </p:sp>
    </p:spTree>
    <p:custDataLst>
      <p:tags r:id="rId1"/>
    </p:custDataLst>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300"/>
                                        <p:tgtEl>
                                          <p:spTgt spid="7"/>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03"/>
                                        </p:tgtEl>
                                        <p:attrNameLst>
                                          <p:attrName>style.visibility</p:attrName>
                                        </p:attrNameLst>
                                      </p:cBhvr>
                                      <p:to>
                                        <p:strVal val="visible"/>
                                      </p:to>
                                    </p:set>
                                    <p:animEffect transition="in" filter="wipe(down)">
                                      <p:cBhvr>
                                        <p:cTn id="11" dur="300"/>
                                        <p:tgtEl>
                                          <p:spTgt spid="103"/>
                                        </p:tgtEl>
                                      </p:cBhvr>
                                    </p:animEffect>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p:tgtEl>
                                          <p:spTgt spid="94"/>
                                        </p:tgtEl>
                                        <p:attrNameLst>
                                          <p:attrName>ppt_x</p:attrName>
                                        </p:attrNameLst>
                                      </p:cBhvr>
                                      <p:tavLst>
                                        <p:tav tm="0">
                                          <p:val>
                                            <p:strVal val="#ppt_x-#ppt_w*1.125000"/>
                                          </p:val>
                                        </p:tav>
                                        <p:tav tm="100000">
                                          <p:val>
                                            <p:strVal val="#ppt_x"/>
                                          </p:val>
                                        </p:tav>
                                      </p:tavLst>
                                    </p:anim>
                                    <p:animEffect transition="in" filter="wipe(right)">
                                      <p:cBhvr>
                                        <p:cTn id="16" dur="500"/>
                                        <p:tgtEl>
                                          <p:spTgt spid="94"/>
                                        </p:tgtEl>
                                      </p:cBhvr>
                                    </p:animEffect>
                                  </p:childTnLst>
                                </p:cTn>
                              </p:par>
                              <p:par>
                                <p:cTn id="17" presetID="12" presetClass="entr" presetSubtype="8"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p:tgtEl>
                                          <p:spTgt spid="14"/>
                                        </p:tgtEl>
                                        <p:attrNameLst>
                                          <p:attrName>ppt_x</p:attrName>
                                        </p:attrNameLst>
                                      </p:cBhvr>
                                      <p:tavLst>
                                        <p:tav tm="0">
                                          <p:val>
                                            <p:strVal val="#ppt_x-#ppt_w*1.125000"/>
                                          </p:val>
                                        </p:tav>
                                        <p:tav tm="100000">
                                          <p:val>
                                            <p:strVal val="#ppt_x"/>
                                          </p:val>
                                        </p:tav>
                                      </p:tavLst>
                                    </p:anim>
                                    <p:animEffect transition="in" filter="wipe(right)">
                                      <p:cBhvr>
                                        <p:cTn id="20" dur="500"/>
                                        <p:tgtEl>
                                          <p:spTgt spid="1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78"/>
                                        </p:tgtEl>
                                        <p:attrNameLst>
                                          <p:attrName>style.visibility</p:attrName>
                                        </p:attrNameLst>
                                      </p:cBhvr>
                                      <p:to>
                                        <p:strVal val="visible"/>
                                      </p:to>
                                    </p:set>
                                    <p:animEffect transition="in" filter="fade">
                                      <p:cBhvr>
                                        <p:cTn id="24" dur="500"/>
                                        <p:tgtEl>
                                          <p:spTgt spid="78"/>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83"/>
                                        </p:tgtEl>
                                        <p:attrNameLst>
                                          <p:attrName>style.visibility</p:attrName>
                                        </p:attrNameLst>
                                      </p:cBhvr>
                                      <p:to>
                                        <p:strVal val="visible"/>
                                      </p:to>
                                    </p:set>
                                    <p:anim calcmode="lin" valueType="num">
                                      <p:cBhvr>
                                        <p:cTn id="28" dur="500" fill="hold"/>
                                        <p:tgtEl>
                                          <p:spTgt spid="83"/>
                                        </p:tgtEl>
                                        <p:attrNameLst>
                                          <p:attrName>ppt_w</p:attrName>
                                        </p:attrNameLst>
                                      </p:cBhvr>
                                      <p:tavLst>
                                        <p:tav tm="0">
                                          <p:val>
                                            <p:fltVal val="0"/>
                                          </p:val>
                                        </p:tav>
                                        <p:tav tm="100000">
                                          <p:val>
                                            <p:strVal val="#ppt_w"/>
                                          </p:val>
                                        </p:tav>
                                      </p:tavLst>
                                    </p:anim>
                                    <p:anim calcmode="lin" valueType="num">
                                      <p:cBhvr>
                                        <p:cTn id="29" dur="500" fill="hold"/>
                                        <p:tgtEl>
                                          <p:spTgt spid="83"/>
                                        </p:tgtEl>
                                        <p:attrNameLst>
                                          <p:attrName>ppt_h</p:attrName>
                                        </p:attrNameLst>
                                      </p:cBhvr>
                                      <p:tavLst>
                                        <p:tav tm="0">
                                          <p:val>
                                            <p:fltVal val="0"/>
                                          </p:val>
                                        </p:tav>
                                        <p:tav tm="100000">
                                          <p:val>
                                            <p:strVal val="#ppt_h"/>
                                          </p:val>
                                        </p:tav>
                                      </p:tavLst>
                                    </p:anim>
                                    <p:anim calcmode="lin" valueType="num">
                                      <p:cBhvr>
                                        <p:cTn id="30" dur="500" fill="hold"/>
                                        <p:tgtEl>
                                          <p:spTgt spid="83"/>
                                        </p:tgtEl>
                                        <p:attrNameLst>
                                          <p:attrName>style.rotation</p:attrName>
                                        </p:attrNameLst>
                                      </p:cBhvr>
                                      <p:tavLst>
                                        <p:tav tm="0">
                                          <p:val>
                                            <p:fltVal val="90"/>
                                          </p:val>
                                        </p:tav>
                                        <p:tav tm="100000">
                                          <p:val>
                                            <p:fltVal val="0"/>
                                          </p:val>
                                        </p:tav>
                                      </p:tavLst>
                                    </p:anim>
                                    <p:animEffect transition="in" filter="fade">
                                      <p:cBhvr>
                                        <p:cTn id="31" dur="500"/>
                                        <p:tgtEl>
                                          <p:spTgt spid="83"/>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85"/>
                                        </p:tgtEl>
                                        <p:attrNameLst>
                                          <p:attrName>style.visibility</p:attrName>
                                        </p:attrNameLst>
                                      </p:cBhvr>
                                      <p:to>
                                        <p:strVal val="visible"/>
                                      </p:to>
                                    </p:set>
                                    <p:anim calcmode="lin" valueType="num">
                                      <p:cBhvr>
                                        <p:cTn id="34" dur="500" fill="hold"/>
                                        <p:tgtEl>
                                          <p:spTgt spid="85"/>
                                        </p:tgtEl>
                                        <p:attrNameLst>
                                          <p:attrName>ppt_w</p:attrName>
                                        </p:attrNameLst>
                                      </p:cBhvr>
                                      <p:tavLst>
                                        <p:tav tm="0">
                                          <p:val>
                                            <p:fltVal val="0"/>
                                          </p:val>
                                        </p:tav>
                                        <p:tav tm="100000">
                                          <p:val>
                                            <p:strVal val="#ppt_w"/>
                                          </p:val>
                                        </p:tav>
                                      </p:tavLst>
                                    </p:anim>
                                    <p:anim calcmode="lin" valueType="num">
                                      <p:cBhvr>
                                        <p:cTn id="35" dur="500" fill="hold"/>
                                        <p:tgtEl>
                                          <p:spTgt spid="85"/>
                                        </p:tgtEl>
                                        <p:attrNameLst>
                                          <p:attrName>ppt_h</p:attrName>
                                        </p:attrNameLst>
                                      </p:cBhvr>
                                      <p:tavLst>
                                        <p:tav tm="0">
                                          <p:val>
                                            <p:fltVal val="0"/>
                                          </p:val>
                                        </p:tav>
                                        <p:tav tm="100000">
                                          <p:val>
                                            <p:strVal val="#ppt_h"/>
                                          </p:val>
                                        </p:tav>
                                      </p:tavLst>
                                    </p:anim>
                                    <p:anim calcmode="lin" valueType="num">
                                      <p:cBhvr>
                                        <p:cTn id="36" dur="500" fill="hold"/>
                                        <p:tgtEl>
                                          <p:spTgt spid="85"/>
                                        </p:tgtEl>
                                        <p:attrNameLst>
                                          <p:attrName>style.rotation</p:attrName>
                                        </p:attrNameLst>
                                      </p:cBhvr>
                                      <p:tavLst>
                                        <p:tav tm="0">
                                          <p:val>
                                            <p:fltVal val="90"/>
                                          </p:val>
                                        </p:tav>
                                        <p:tav tm="100000">
                                          <p:val>
                                            <p:fltVal val="0"/>
                                          </p:val>
                                        </p:tav>
                                      </p:tavLst>
                                    </p:anim>
                                    <p:animEffect transition="in" filter="fade">
                                      <p:cBhvr>
                                        <p:cTn id="37" dur="500"/>
                                        <p:tgtEl>
                                          <p:spTgt spid="85"/>
                                        </p:tgtEl>
                                      </p:cBhvr>
                                    </p:animEffect>
                                  </p:childTnLst>
                                </p:cTn>
                              </p:par>
                            </p:childTnLst>
                          </p:cTn>
                        </p:par>
                        <p:par>
                          <p:cTn id="38" fill="hold">
                            <p:stCondLst>
                              <p:cond delay="2500"/>
                            </p:stCondLst>
                            <p:childTnLst>
                              <p:par>
                                <p:cTn id="39" presetID="10" presetClass="entr" presetSubtype="0" fill="hold" nodeType="afterEffect">
                                  <p:stCondLst>
                                    <p:cond delay="400"/>
                                  </p:stCondLst>
                                  <p:childTnLst>
                                    <p:set>
                                      <p:cBhvr>
                                        <p:cTn id="40" dur="1" fill="hold">
                                          <p:stCondLst>
                                            <p:cond delay="0"/>
                                          </p:stCondLst>
                                        </p:cTn>
                                        <p:tgtEl>
                                          <p:spTgt spid="43"/>
                                        </p:tgtEl>
                                        <p:attrNameLst>
                                          <p:attrName>style.visibility</p:attrName>
                                        </p:attrNameLst>
                                      </p:cBhvr>
                                      <p:to>
                                        <p:strVal val="visible"/>
                                      </p:to>
                                    </p:set>
                                    <p:animEffect transition="in" filter="fade">
                                      <p:cBhvr>
                                        <p:cTn id="41" dur="500"/>
                                        <p:tgtEl>
                                          <p:spTgt spid="43"/>
                                        </p:tgtEl>
                                      </p:cBhvr>
                                    </p:animEffect>
                                  </p:childTnLst>
                                </p:cTn>
                              </p:par>
                              <p:par>
                                <p:cTn id="42" presetID="10" presetClass="entr" presetSubtype="0" fill="hold" nodeType="withEffect">
                                  <p:stCondLst>
                                    <p:cond delay="0"/>
                                  </p:stCondLst>
                                  <p:childTnLst>
                                    <p:set>
                                      <p:cBhvr>
                                        <p:cTn id="43" dur="1" fill="hold">
                                          <p:stCondLst>
                                            <p:cond delay="0"/>
                                          </p:stCondLst>
                                        </p:cTn>
                                        <p:tgtEl>
                                          <p:spTgt spid="101"/>
                                        </p:tgtEl>
                                        <p:attrNameLst>
                                          <p:attrName>style.visibility</p:attrName>
                                        </p:attrNameLst>
                                      </p:cBhvr>
                                      <p:to>
                                        <p:strVal val="visible"/>
                                      </p:to>
                                    </p:set>
                                    <p:animEffect transition="in" filter="fade">
                                      <p:cBhvr>
                                        <p:cTn id="44" dur="500"/>
                                        <p:tgtEl>
                                          <p:spTgt spid="101"/>
                                        </p:tgtEl>
                                      </p:cBhvr>
                                    </p:animEffect>
                                  </p:childTnLst>
                                </p:cTn>
                              </p:par>
                              <p:par>
                                <p:cTn id="45" presetID="10" presetClass="entr" presetSubtype="0" fill="hold" nodeType="withEffect">
                                  <p:stCondLst>
                                    <p:cond delay="20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500"/>
                                        <p:tgtEl>
                                          <p:spTgt spid="46"/>
                                        </p:tgtEl>
                                      </p:cBhvr>
                                    </p:animEffect>
                                  </p:childTnLst>
                                </p:cTn>
                              </p:par>
                              <p:par>
                                <p:cTn id="48" presetID="22" presetClass="entr" presetSubtype="8" fill="hold" nodeType="withEffect">
                                  <p:stCondLst>
                                    <p:cond delay="0"/>
                                  </p:stCondLst>
                                  <p:childTnLst>
                                    <p:set>
                                      <p:cBhvr>
                                        <p:cTn id="49" dur="1" fill="hold">
                                          <p:stCondLst>
                                            <p:cond delay="0"/>
                                          </p:stCondLst>
                                        </p:cTn>
                                        <p:tgtEl>
                                          <p:spTgt spid="92"/>
                                        </p:tgtEl>
                                        <p:attrNameLst>
                                          <p:attrName>style.visibility</p:attrName>
                                        </p:attrNameLst>
                                      </p:cBhvr>
                                      <p:to>
                                        <p:strVal val="visible"/>
                                      </p:to>
                                    </p:set>
                                    <p:animEffect transition="in" filter="wipe(left)">
                                      <p:cBhvr>
                                        <p:cTn id="50" dur="300"/>
                                        <p:tgtEl>
                                          <p:spTgt spid="92"/>
                                        </p:tgtEl>
                                      </p:cBhvr>
                                    </p:animEffect>
                                  </p:childTnLst>
                                </p:cTn>
                              </p:par>
                              <p:par>
                                <p:cTn id="51" presetID="42" presetClass="entr" presetSubtype="0" fill="hold" grpId="0" nodeType="withEffect">
                                  <p:stCondLst>
                                    <p:cond delay="600"/>
                                  </p:stCondLst>
                                  <p:childTnLst>
                                    <p:set>
                                      <p:cBhvr>
                                        <p:cTn id="52" dur="1" fill="hold">
                                          <p:stCondLst>
                                            <p:cond delay="0"/>
                                          </p:stCondLst>
                                        </p:cTn>
                                        <p:tgtEl>
                                          <p:spTgt spid="79"/>
                                        </p:tgtEl>
                                        <p:attrNameLst>
                                          <p:attrName>style.visibility</p:attrName>
                                        </p:attrNameLst>
                                      </p:cBhvr>
                                      <p:to>
                                        <p:strVal val="visible"/>
                                      </p:to>
                                    </p:set>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strVal val="#ppt_x"/>
                                          </p:val>
                                        </p:tav>
                                        <p:tav tm="100000">
                                          <p:val>
                                            <p:strVal val="#ppt_x"/>
                                          </p:val>
                                        </p:tav>
                                      </p:tavLst>
                                    </p:anim>
                                    <p:anim calcmode="lin" valueType="num">
                                      <p:cBhvr>
                                        <p:cTn id="55" dur="500" fill="hold"/>
                                        <p:tgtEl>
                                          <p:spTgt spid="79"/>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800"/>
                                  </p:stCondLst>
                                  <p:childTnLst>
                                    <p:set>
                                      <p:cBhvr>
                                        <p:cTn id="57" dur="1" fill="hold">
                                          <p:stCondLst>
                                            <p:cond delay="0"/>
                                          </p:stCondLst>
                                        </p:cTn>
                                        <p:tgtEl>
                                          <p:spTgt spid="80"/>
                                        </p:tgtEl>
                                        <p:attrNameLst>
                                          <p:attrName>style.visibility</p:attrName>
                                        </p:attrNameLst>
                                      </p:cBhvr>
                                      <p:to>
                                        <p:strVal val="visible"/>
                                      </p:to>
                                    </p:set>
                                    <p:animEffect transition="in" filter="fade">
                                      <p:cBhvr>
                                        <p:cTn id="58" dur="500"/>
                                        <p:tgtEl>
                                          <p:spTgt spid="80"/>
                                        </p:tgtEl>
                                      </p:cBhvr>
                                    </p:animEffect>
                                    <p:anim calcmode="lin" valueType="num">
                                      <p:cBhvr>
                                        <p:cTn id="59" dur="500" fill="hold"/>
                                        <p:tgtEl>
                                          <p:spTgt spid="80"/>
                                        </p:tgtEl>
                                        <p:attrNameLst>
                                          <p:attrName>ppt_x</p:attrName>
                                        </p:attrNameLst>
                                      </p:cBhvr>
                                      <p:tavLst>
                                        <p:tav tm="0">
                                          <p:val>
                                            <p:strVal val="#ppt_x"/>
                                          </p:val>
                                        </p:tav>
                                        <p:tav tm="100000">
                                          <p:val>
                                            <p:strVal val="#ppt_x"/>
                                          </p:val>
                                        </p:tav>
                                      </p:tavLst>
                                    </p:anim>
                                    <p:anim calcmode="lin" valueType="num">
                                      <p:cBhvr>
                                        <p:cTn id="60" dur="500" fill="hold"/>
                                        <p:tgtEl>
                                          <p:spTgt spid="80"/>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100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500"/>
                                        <p:tgtEl>
                                          <p:spTgt spid="81"/>
                                        </p:tgtEl>
                                      </p:cBhvr>
                                    </p:animEffect>
                                    <p:anim calcmode="lin" valueType="num">
                                      <p:cBhvr>
                                        <p:cTn id="64" dur="500" fill="hold"/>
                                        <p:tgtEl>
                                          <p:spTgt spid="81"/>
                                        </p:tgtEl>
                                        <p:attrNameLst>
                                          <p:attrName>ppt_x</p:attrName>
                                        </p:attrNameLst>
                                      </p:cBhvr>
                                      <p:tavLst>
                                        <p:tav tm="0">
                                          <p:val>
                                            <p:strVal val="#ppt_x"/>
                                          </p:val>
                                        </p:tav>
                                        <p:tav tm="100000">
                                          <p:val>
                                            <p:strVal val="#ppt_x"/>
                                          </p:val>
                                        </p:tav>
                                      </p:tavLst>
                                    </p:anim>
                                    <p:anim calcmode="lin" valueType="num">
                                      <p:cBhvr>
                                        <p:cTn id="65" dur="500" fill="hold"/>
                                        <p:tgtEl>
                                          <p:spTgt spid="81"/>
                                        </p:tgtEl>
                                        <p:attrNameLst>
                                          <p:attrName>ppt_y</p:attrName>
                                        </p:attrNameLst>
                                      </p:cBhvr>
                                      <p:tavLst>
                                        <p:tav tm="0">
                                          <p:val>
                                            <p:strVal val="#ppt_y+.1"/>
                                          </p:val>
                                        </p:tav>
                                        <p:tav tm="100000">
                                          <p:val>
                                            <p:strVal val="#ppt_y"/>
                                          </p:val>
                                        </p:tav>
                                      </p:tavLst>
                                    </p:anim>
                                  </p:childTnLst>
                                </p:cTn>
                              </p:par>
                            </p:childTnLst>
                          </p:cTn>
                        </p:par>
                        <p:par>
                          <p:cTn id="66" fill="hold">
                            <p:stCondLst>
                              <p:cond delay="3400"/>
                            </p:stCondLst>
                            <p:childTnLst>
                              <p:par>
                                <p:cTn id="67" presetID="2" presetClass="entr" presetSubtype="4" fill="hold" grpId="0" nodeType="afterEffect">
                                  <p:stCondLst>
                                    <p:cond delay="100"/>
                                  </p:stCondLst>
                                  <p:childTnLst>
                                    <p:set>
                                      <p:cBhvr>
                                        <p:cTn id="68" dur="1" fill="hold">
                                          <p:stCondLst>
                                            <p:cond delay="0"/>
                                          </p:stCondLst>
                                        </p:cTn>
                                        <p:tgtEl>
                                          <p:spTgt spid="129"/>
                                        </p:tgtEl>
                                        <p:attrNameLst>
                                          <p:attrName>style.visibility</p:attrName>
                                        </p:attrNameLst>
                                      </p:cBhvr>
                                      <p:to>
                                        <p:strVal val="visible"/>
                                      </p:to>
                                    </p:set>
                                    <p:anim calcmode="lin" valueType="num">
                                      <p:cBhvr additive="base">
                                        <p:cTn id="69" dur="500" fill="hold"/>
                                        <p:tgtEl>
                                          <p:spTgt spid="129"/>
                                        </p:tgtEl>
                                        <p:attrNameLst>
                                          <p:attrName>ppt_x</p:attrName>
                                        </p:attrNameLst>
                                      </p:cBhvr>
                                      <p:tavLst>
                                        <p:tav tm="0">
                                          <p:val>
                                            <p:strVal val="#ppt_x"/>
                                          </p:val>
                                        </p:tav>
                                        <p:tav tm="100000">
                                          <p:val>
                                            <p:strVal val="#ppt_x"/>
                                          </p:val>
                                        </p:tav>
                                      </p:tavLst>
                                    </p:anim>
                                    <p:anim calcmode="lin" valueType="num">
                                      <p:cBhvr additive="base">
                                        <p:cTn id="70" dur="500" fill="hold"/>
                                        <p:tgtEl>
                                          <p:spTgt spid="129"/>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200"/>
                                  </p:stCondLst>
                                  <p:childTnLst>
                                    <p:set>
                                      <p:cBhvr>
                                        <p:cTn id="72" dur="1" fill="hold">
                                          <p:stCondLst>
                                            <p:cond delay="0"/>
                                          </p:stCondLst>
                                        </p:cTn>
                                        <p:tgtEl>
                                          <p:spTgt spid="130"/>
                                        </p:tgtEl>
                                        <p:attrNameLst>
                                          <p:attrName>style.visibility</p:attrName>
                                        </p:attrNameLst>
                                      </p:cBhvr>
                                      <p:to>
                                        <p:strVal val="visible"/>
                                      </p:to>
                                    </p:set>
                                    <p:anim calcmode="lin" valueType="num">
                                      <p:cBhvr additive="base">
                                        <p:cTn id="73" dur="500" fill="hold"/>
                                        <p:tgtEl>
                                          <p:spTgt spid="130"/>
                                        </p:tgtEl>
                                        <p:attrNameLst>
                                          <p:attrName>ppt_x</p:attrName>
                                        </p:attrNameLst>
                                      </p:cBhvr>
                                      <p:tavLst>
                                        <p:tav tm="0">
                                          <p:val>
                                            <p:strVal val="#ppt_x"/>
                                          </p:val>
                                        </p:tav>
                                        <p:tav tm="100000">
                                          <p:val>
                                            <p:strVal val="#ppt_x"/>
                                          </p:val>
                                        </p:tav>
                                      </p:tavLst>
                                    </p:anim>
                                    <p:anim calcmode="lin" valueType="num">
                                      <p:cBhvr additive="base">
                                        <p:cTn id="74" dur="500" fill="hold"/>
                                        <p:tgtEl>
                                          <p:spTgt spid="130"/>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400"/>
                                  </p:stCondLst>
                                  <p:childTnLst>
                                    <p:set>
                                      <p:cBhvr>
                                        <p:cTn id="76" dur="1" fill="hold">
                                          <p:stCondLst>
                                            <p:cond delay="0"/>
                                          </p:stCondLst>
                                        </p:cTn>
                                        <p:tgtEl>
                                          <p:spTgt spid="132"/>
                                        </p:tgtEl>
                                        <p:attrNameLst>
                                          <p:attrName>style.visibility</p:attrName>
                                        </p:attrNameLst>
                                      </p:cBhvr>
                                      <p:to>
                                        <p:strVal val="visible"/>
                                      </p:to>
                                    </p:set>
                                    <p:anim calcmode="lin" valueType="num">
                                      <p:cBhvr additive="base">
                                        <p:cTn id="77" dur="500" fill="hold"/>
                                        <p:tgtEl>
                                          <p:spTgt spid="132"/>
                                        </p:tgtEl>
                                        <p:attrNameLst>
                                          <p:attrName>ppt_x</p:attrName>
                                        </p:attrNameLst>
                                      </p:cBhvr>
                                      <p:tavLst>
                                        <p:tav tm="0">
                                          <p:val>
                                            <p:strVal val="#ppt_x"/>
                                          </p:val>
                                        </p:tav>
                                        <p:tav tm="100000">
                                          <p:val>
                                            <p:strVal val="#ppt_x"/>
                                          </p:val>
                                        </p:tav>
                                      </p:tavLst>
                                    </p:anim>
                                    <p:anim calcmode="lin" valueType="num">
                                      <p:cBhvr additive="base">
                                        <p:cTn id="78" dur="500" fill="hold"/>
                                        <p:tgtEl>
                                          <p:spTgt spid="132"/>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60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500" fill="hold"/>
                                        <p:tgtEl>
                                          <p:spTgt spid="134"/>
                                        </p:tgtEl>
                                        <p:attrNameLst>
                                          <p:attrName>ppt_x</p:attrName>
                                        </p:attrNameLst>
                                      </p:cBhvr>
                                      <p:tavLst>
                                        <p:tav tm="0">
                                          <p:val>
                                            <p:strVal val="#ppt_x"/>
                                          </p:val>
                                        </p:tav>
                                        <p:tav tm="100000">
                                          <p:val>
                                            <p:strVal val="#ppt_x"/>
                                          </p:val>
                                        </p:tav>
                                      </p:tavLst>
                                    </p:anim>
                                    <p:anim calcmode="lin" valueType="num">
                                      <p:cBhvr additive="base">
                                        <p:cTn id="82" dur="500" fill="hold"/>
                                        <p:tgtEl>
                                          <p:spTgt spid="134"/>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500"/>
                                  </p:stCondLst>
                                  <p:childTnLst>
                                    <p:set>
                                      <p:cBhvr>
                                        <p:cTn id="84" dur="1" fill="hold">
                                          <p:stCondLst>
                                            <p:cond delay="0"/>
                                          </p:stCondLst>
                                        </p:cTn>
                                        <p:tgtEl>
                                          <p:spTgt spid="135"/>
                                        </p:tgtEl>
                                        <p:attrNameLst>
                                          <p:attrName>style.visibility</p:attrName>
                                        </p:attrNameLst>
                                      </p:cBhvr>
                                      <p:to>
                                        <p:strVal val="visible"/>
                                      </p:to>
                                    </p:set>
                                    <p:anim calcmode="lin" valueType="num">
                                      <p:cBhvr additive="base">
                                        <p:cTn id="85" dur="500" fill="hold"/>
                                        <p:tgtEl>
                                          <p:spTgt spid="135"/>
                                        </p:tgtEl>
                                        <p:attrNameLst>
                                          <p:attrName>ppt_x</p:attrName>
                                        </p:attrNameLst>
                                      </p:cBhvr>
                                      <p:tavLst>
                                        <p:tav tm="0">
                                          <p:val>
                                            <p:strVal val="#ppt_x"/>
                                          </p:val>
                                        </p:tav>
                                        <p:tav tm="100000">
                                          <p:val>
                                            <p:strVal val="#ppt_x"/>
                                          </p:val>
                                        </p:tav>
                                      </p:tavLst>
                                    </p:anim>
                                    <p:anim calcmode="lin" valueType="num">
                                      <p:cBhvr additive="base">
                                        <p:cTn id="86" dur="500" fill="hold"/>
                                        <p:tgtEl>
                                          <p:spTgt spid="135"/>
                                        </p:tgtEl>
                                        <p:attrNameLst>
                                          <p:attrName>ppt_y</p:attrName>
                                        </p:attrNameLst>
                                      </p:cBhvr>
                                      <p:tavLst>
                                        <p:tav tm="0">
                                          <p:val>
                                            <p:strVal val="1+#ppt_h/2"/>
                                          </p:val>
                                        </p:tav>
                                        <p:tav tm="100000">
                                          <p:val>
                                            <p:strVal val="#ppt_y"/>
                                          </p:val>
                                        </p:tav>
                                      </p:tavLst>
                                    </p:anim>
                                  </p:childTnLst>
                                </p:cTn>
                              </p:par>
                              <p:par>
                                <p:cTn id="87" presetID="2" presetClass="entr" presetSubtype="4" fill="hold" grpId="0" nodeType="withEffect">
                                  <p:stCondLst>
                                    <p:cond delay="500"/>
                                  </p:stCondLst>
                                  <p:childTnLst>
                                    <p:set>
                                      <p:cBhvr>
                                        <p:cTn id="88" dur="1" fill="hold">
                                          <p:stCondLst>
                                            <p:cond delay="0"/>
                                          </p:stCondLst>
                                        </p:cTn>
                                        <p:tgtEl>
                                          <p:spTgt spid="105"/>
                                        </p:tgtEl>
                                        <p:attrNameLst>
                                          <p:attrName>style.visibility</p:attrName>
                                        </p:attrNameLst>
                                      </p:cBhvr>
                                      <p:to>
                                        <p:strVal val="visible"/>
                                      </p:to>
                                    </p:set>
                                    <p:anim calcmode="lin" valueType="num">
                                      <p:cBhvr additive="base">
                                        <p:cTn id="89" dur="500" fill="hold"/>
                                        <p:tgtEl>
                                          <p:spTgt spid="105"/>
                                        </p:tgtEl>
                                        <p:attrNameLst>
                                          <p:attrName>ppt_x</p:attrName>
                                        </p:attrNameLst>
                                      </p:cBhvr>
                                      <p:tavLst>
                                        <p:tav tm="0">
                                          <p:val>
                                            <p:strVal val="#ppt_x"/>
                                          </p:val>
                                        </p:tav>
                                        <p:tav tm="100000">
                                          <p:val>
                                            <p:strVal val="#ppt_x"/>
                                          </p:val>
                                        </p:tav>
                                      </p:tavLst>
                                    </p:anim>
                                    <p:anim calcmode="lin" valueType="num">
                                      <p:cBhvr additive="base">
                                        <p:cTn id="90" dur="500" fill="hold"/>
                                        <p:tgtEl>
                                          <p:spTgt spid="105"/>
                                        </p:tgtEl>
                                        <p:attrNameLst>
                                          <p:attrName>ppt_y</p:attrName>
                                        </p:attrNameLst>
                                      </p:cBhvr>
                                      <p:tavLst>
                                        <p:tav tm="0">
                                          <p:val>
                                            <p:strVal val="1+#ppt_h/2"/>
                                          </p:val>
                                        </p:tav>
                                        <p:tav tm="100000">
                                          <p:val>
                                            <p:strVal val="#ppt_y"/>
                                          </p:val>
                                        </p:tav>
                                      </p:tavLst>
                                    </p:anim>
                                  </p:childTnLst>
                                </p:cTn>
                              </p:par>
                              <p:par>
                                <p:cTn id="91" presetID="2" presetClass="entr" presetSubtype="4" fill="hold" grpId="0" nodeType="withEffect">
                                  <p:stCondLst>
                                    <p:cond delay="0"/>
                                  </p:stCondLst>
                                  <p:childTnLst>
                                    <p:set>
                                      <p:cBhvr>
                                        <p:cTn id="92" dur="1" fill="hold">
                                          <p:stCondLst>
                                            <p:cond delay="0"/>
                                          </p:stCondLst>
                                        </p:cTn>
                                        <p:tgtEl>
                                          <p:spTgt spid="106"/>
                                        </p:tgtEl>
                                        <p:attrNameLst>
                                          <p:attrName>style.visibility</p:attrName>
                                        </p:attrNameLst>
                                      </p:cBhvr>
                                      <p:to>
                                        <p:strVal val="visible"/>
                                      </p:to>
                                    </p:set>
                                    <p:anim calcmode="lin" valueType="num">
                                      <p:cBhvr additive="base">
                                        <p:cTn id="93" dur="500" fill="hold"/>
                                        <p:tgtEl>
                                          <p:spTgt spid="106"/>
                                        </p:tgtEl>
                                        <p:attrNameLst>
                                          <p:attrName>ppt_x</p:attrName>
                                        </p:attrNameLst>
                                      </p:cBhvr>
                                      <p:tavLst>
                                        <p:tav tm="0">
                                          <p:val>
                                            <p:strVal val="#ppt_x"/>
                                          </p:val>
                                        </p:tav>
                                        <p:tav tm="100000">
                                          <p:val>
                                            <p:strVal val="#ppt_x"/>
                                          </p:val>
                                        </p:tav>
                                      </p:tavLst>
                                    </p:anim>
                                    <p:anim calcmode="lin" valueType="num">
                                      <p:cBhvr additive="base">
                                        <p:cTn id="94" dur="500" fill="hold"/>
                                        <p:tgtEl>
                                          <p:spTgt spid="106"/>
                                        </p:tgtEl>
                                        <p:attrNameLst>
                                          <p:attrName>ppt_y</p:attrName>
                                        </p:attrNameLst>
                                      </p:cBhvr>
                                      <p:tavLst>
                                        <p:tav tm="0">
                                          <p:val>
                                            <p:strVal val="1+#ppt_h/2"/>
                                          </p:val>
                                        </p:tav>
                                        <p:tav tm="100000">
                                          <p:val>
                                            <p:strVal val="#ppt_y"/>
                                          </p:val>
                                        </p:tav>
                                      </p:tavLst>
                                    </p:anim>
                                  </p:childTnLst>
                                </p:cTn>
                              </p:par>
                              <p:par>
                                <p:cTn id="95" presetID="2" presetClass="entr" presetSubtype="4" fill="hold" grpId="0" nodeType="withEffect">
                                  <p:stCondLst>
                                    <p:cond delay="100"/>
                                  </p:stCondLst>
                                  <p:childTnLst>
                                    <p:set>
                                      <p:cBhvr>
                                        <p:cTn id="96" dur="1" fill="hold">
                                          <p:stCondLst>
                                            <p:cond delay="0"/>
                                          </p:stCondLst>
                                        </p:cTn>
                                        <p:tgtEl>
                                          <p:spTgt spid="107"/>
                                        </p:tgtEl>
                                        <p:attrNameLst>
                                          <p:attrName>style.visibility</p:attrName>
                                        </p:attrNameLst>
                                      </p:cBhvr>
                                      <p:to>
                                        <p:strVal val="visible"/>
                                      </p:to>
                                    </p:set>
                                    <p:anim calcmode="lin" valueType="num">
                                      <p:cBhvr additive="base">
                                        <p:cTn id="97" dur="500" fill="hold"/>
                                        <p:tgtEl>
                                          <p:spTgt spid="107"/>
                                        </p:tgtEl>
                                        <p:attrNameLst>
                                          <p:attrName>ppt_x</p:attrName>
                                        </p:attrNameLst>
                                      </p:cBhvr>
                                      <p:tavLst>
                                        <p:tav tm="0">
                                          <p:val>
                                            <p:strVal val="#ppt_x"/>
                                          </p:val>
                                        </p:tav>
                                        <p:tav tm="100000">
                                          <p:val>
                                            <p:strVal val="#ppt_x"/>
                                          </p:val>
                                        </p:tav>
                                      </p:tavLst>
                                    </p:anim>
                                    <p:anim calcmode="lin" valueType="num">
                                      <p:cBhvr additive="base">
                                        <p:cTn id="98" dur="500" fill="hold"/>
                                        <p:tgtEl>
                                          <p:spTgt spid="107"/>
                                        </p:tgtEl>
                                        <p:attrNameLst>
                                          <p:attrName>ppt_y</p:attrName>
                                        </p:attrNameLst>
                                      </p:cBhvr>
                                      <p:tavLst>
                                        <p:tav tm="0">
                                          <p:val>
                                            <p:strVal val="1+#ppt_h/2"/>
                                          </p:val>
                                        </p:tav>
                                        <p:tav tm="100000">
                                          <p:val>
                                            <p:strVal val="#ppt_y"/>
                                          </p:val>
                                        </p:tav>
                                      </p:tavLst>
                                    </p:anim>
                                  </p:childTnLst>
                                </p:cTn>
                              </p:par>
                              <p:par>
                                <p:cTn id="99" presetID="2" presetClass="entr" presetSubtype="4" fill="hold" grpId="0" nodeType="withEffect">
                                  <p:stCondLst>
                                    <p:cond delay="300"/>
                                  </p:stCondLst>
                                  <p:childTnLst>
                                    <p:set>
                                      <p:cBhvr>
                                        <p:cTn id="100" dur="1" fill="hold">
                                          <p:stCondLst>
                                            <p:cond delay="0"/>
                                          </p:stCondLst>
                                        </p:cTn>
                                        <p:tgtEl>
                                          <p:spTgt spid="108"/>
                                        </p:tgtEl>
                                        <p:attrNameLst>
                                          <p:attrName>style.visibility</p:attrName>
                                        </p:attrNameLst>
                                      </p:cBhvr>
                                      <p:to>
                                        <p:strVal val="visible"/>
                                      </p:to>
                                    </p:set>
                                    <p:anim calcmode="lin" valueType="num">
                                      <p:cBhvr additive="base">
                                        <p:cTn id="101" dur="500" fill="hold"/>
                                        <p:tgtEl>
                                          <p:spTgt spid="108"/>
                                        </p:tgtEl>
                                        <p:attrNameLst>
                                          <p:attrName>ppt_x</p:attrName>
                                        </p:attrNameLst>
                                      </p:cBhvr>
                                      <p:tavLst>
                                        <p:tav tm="0">
                                          <p:val>
                                            <p:strVal val="#ppt_x"/>
                                          </p:val>
                                        </p:tav>
                                        <p:tav tm="100000">
                                          <p:val>
                                            <p:strVal val="#ppt_x"/>
                                          </p:val>
                                        </p:tav>
                                      </p:tavLst>
                                    </p:anim>
                                    <p:anim calcmode="lin" valueType="num">
                                      <p:cBhvr additive="base">
                                        <p:cTn id="102" dur="500" fill="hold"/>
                                        <p:tgtEl>
                                          <p:spTgt spid="108"/>
                                        </p:tgtEl>
                                        <p:attrNameLst>
                                          <p:attrName>ppt_y</p:attrName>
                                        </p:attrNameLst>
                                      </p:cBhvr>
                                      <p:tavLst>
                                        <p:tav tm="0">
                                          <p:val>
                                            <p:strVal val="1+#ppt_h/2"/>
                                          </p:val>
                                        </p:tav>
                                        <p:tav tm="100000">
                                          <p:val>
                                            <p:strVal val="#ppt_y"/>
                                          </p:val>
                                        </p:tav>
                                      </p:tavLst>
                                    </p:anim>
                                  </p:childTnLst>
                                </p:cTn>
                              </p:par>
                              <p:par>
                                <p:cTn id="103" presetID="2" presetClass="entr" presetSubtype="4" fill="hold" grpId="0" nodeType="withEffect">
                                  <p:stCondLst>
                                    <p:cond delay="500"/>
                                  </p:stCondLst>
                                  <p:childTnLst>
                                    <p:set>
                                      <p:cBhvr>
                                        <p:cTn id="104" dur="1" fill="hold">
                                          <p:stCondLst>
                                            <p:cond delay="0"/>
                                          </p:stCondLst>
                                        </p:cTn>
                                        <p:tgtEl>
                                          <p:spTgt spid="109"/>
                                        </p:tgtEl>
                                        <p:attrNameLst>
                                          <p:attrName>style.visibility</p:attrName>
                                        </p:attrNameLst>
                                      </p:cBhvr>
                                      <p:to>
                                        <p:strVal val="visible"/>
                                      </p:to>
                                    </p:set>
                                    <p:anim calcmode="lin" valueType="num">
                                      <p:cBhvr additive="base">
                                        <p:cTn id="105" dur="500" fill="hold"/>
                                        <p:tgtEl>
                                          <p:spTgt spid="109"/>
                                        </p:tgtEl>
                                        <p:attrNameLst>
                                          <p:attrName>ppt_x</p:attrName>
                                        </p:attrNameLst>
                                      </p:cBhvr>
                                      <p:tavLst>
                                        <p:tav tm="0">
                                          <p:val>
                                            <p:strVal val="#ppt_x"/>
                                          </p:val>
                                        </p:tav>
                                        <p:tav tm="100000">
                                          <p:val>
                                            <p:strVal val="#ppt_x"/>
                                          </p:val>
                                        </p:tav>
                                      </p:tavLst>
                                    </p:anim>
                                    <p:anim calcmode="lin" valueType="num">
                                      <p:cBhvr additive="base">
                                        <p:cTn id="106" dur="500" fill="hold"/>
                                        <p:tgtEl>
                                          <p:spTgt spid="109"/>
                                        </p:tgtEl>
                                        <p:attrNameLst>
                                          <p:attrName>ppt_y</p:attrName>
                                        </p:attrNameLst>
                                      </p:cBhvr>
                                      <p:tavLst>
                                        <p:tav tm="0">
                                          <p:val>
                                            <p:strVal val="1+#ppt_h/2"/>
                                          </p:val>
                                        </p:tav>
                                        <p:tav tm="100000">
                                          <p:val>
                                            <p:strVal val="#ppt_y"/>
                                          </p:val>
                                        </p:tav>
                                      </p:tavLst>
                                    </p:anim>
                                  </p:childTnLst>
                                </p:cTn>
                              </p:par>
                              <p:par>
                                <p:cTn id="107" presetID="2" presetClass="entr" presetSubtype="4" fill="hold" grpId="0" nodeType="withEffect">
                                  <p:stCondLst>
                                    <p:cond delay="500"/>
                                  </p:stCondLst>
                                  <p:childTnLst>
                                    <p:set>
                                      <p:cBhvr>
                                        <p:cTn id="108" dur="1" fill="hold">
                                          <p:stCondLst>
                                            <p:cond delay="0"/>
                                          </p:stCondLst>
                                        </p:cTn>
                                        <p:tgtEl>
                                          <p:spTgt spid="110"/>
                                        </p:tgtEl>
                                        <p:attrNameLst>
                                          <p:attrName>style.visibility</p:attrName>
                                        </p:attrNameLst>
                                      </p:cBhvr>
                                      <p:to>
                                        <p:strVal val="visible"/>
                                      </p:to>
                                    </p:set>
                                    <p:anim calcmode="lin" valueType="num">
                                      <p:cBhvr additive="base">
                                        <p:cTn id="109" dur="500" fill="hold"/>
                                        <p:tgtEl>
                                          <p:spTgt spid="110"/>
                                        </p:tgtEl>
                                        <p:attrNameLst>
                                          <p:attrName>ppt_x</p:attrName>
                                        </p:attrNameLst>
                                      </p:cBhvr>
                                      <p:tavLst>
                                        <p:tav tm="0">
                                          <p:val>
                                            <p:strVal val="#ppt_x"/>
                                          </p:val>
                                        </p:tav>
                                        <p:tav tm="100000">
                                          <p:val>
                                            <p:strVal val="#ppt_x"/>
                                          </p:val>
                                        </p:tav>
                                      </p:tavLst>
                                    </p:anim>
                                    <p:anim calcmode="lin" valueType="num">
                                      <p:cBhvr additive="base">
                                        <p:cTn id="110" dur="500" fill="hold"/>
                                        <p:tgtEl>
                                          <p:spTgt spid="110"/>
                                        </p:tgtEl>
                                        <p:attrNameLst>
                                          <p:attrName>ppt_y</p:attrName>
                                        </p:attrNameLst>
                                      </p:cBhvr>
                                      <p:tavLst>
                                        <p:tav tm="0">
                                          <p:val>
                                            <p:strVal val="1+#ppt_h/2"/>
                                          </p:val>
                                        </p:tav>
                                        <p:tav tm="100000">
                                          <p:val>
                                            <p:strVal val="#ppt_y"/>
                                          </p:val>
                                        </p:tav>
                                      </p:tavLst>
                                    </p:anim>
                                  </p:childTnLst>
                                </p:cTn>
                              </p:par>
                              <p:par>
                                <p:cTn id="111" presetID="2" presetClass="entr" presetSubtype="4" fill="hold" grpId="0" nodeType="withEffect">
                                  <p:stCondLst>
                                    <p:cond delay="0"/>
                                  </p:stCondLst>
                                  <p:childTnLst>
                                    <p:set>
                                      <p:cBhvr>
                                        <p:cTn id="112" dur="1" fill="hold">
                                          <p:stCondLst>
                                            <p:cond delay="0"/>
                                          </p:stCondLst>
                                        </p:cTn>
                                        <p:tgtEl>
                                          <p:spTgt spid="111"/>
                                        </p:tgtEl>
                                        <p:attrNameLst>
                                          <p:attrName>style.visibility</p:attrName>
                                        </p:attrNameLst>
                                      </p:cBhvr>
                                      <p:to>
                                        <p:strVal val="visible"/>
                                      </p:to>
                                    </p:set>
                                    <p:anim calcmode="lin" valueType="num">
                                      <p:cBhvr additive="base">
                                        <p:cTn id="113" dur="500" fill="hold"/>
                                        <p:tgtEl>
                                          <p:spTgt spid="111"/>
                                        </p:tgtEl>
                                        <p:attrNameLst>
                                          <p:attrName>ppt_x</p:attrName>
                                        </p:attrNameLst>
                                      </p:cBhvr>
                                      <p:tavLst>
                                        <p:tav tm="0">
                                          <p:val>
                                            <p:strVal val="#ppt_x"/>
                                          </p:val>
                                        </p:tav>
                                        <p:tav tm="100000">
                                          <p:val>
                                            <p:strVal val="#ppt_x"/>
                                          </p:val>
                                        </p:tav>
                                      </p:tavLst>
                                    </p:anim>
                                    <p:anim calcmode="lin" valueType="num">
                                      <p:cBhvr additive="base">
                                        <p:cTn id="114" dur="500" fill="hold"/>
                                        <p:tgtEl>
                                          <p:spTgt spid="111"/>
                                        </p:tgtEl>
                                        <p:attrNameLst>
                                          <p:attrName>ppt_y</p:attrName>
                                        </p:attrNameLst>
                                      </p:cBhvr>
                                      <p:tavLst>
                                        <p:tav tm="0">
                                          <p:val>
                                            <p:strVal val="1+#ppt_h/2"/>
                                          </p:val>
                                        </p:tav>
                                        <p:tav tm="100000">
                                          <p:val>
                                            <p:strVal val="#ppt_y"/>
                                          </p:val>
                                        </p:tav>
                                      </p:tavLst>
                                    </p:anim>
                                  </p:childTnLst>
                                </p:cTn>
                              </p:par>
                              <p:par>
                                <p:cTn id="115" presetID="2" presetClass="entr" presetSubtype="4" fill="hold" grpId="0" nodeType="withEffect">
                                  <p:stCondLst>
                                    <p:cond delay="100"/>
                                  </p:stCondLst>
                                  <p:childTnLst>
                                    <p:set>
                                      <p:cBhvr>
                                        <p:cTn id="116" dur="1" fill="hold">
                                          <p:stCondLst>
                                            <p:cond delay="0"/>
                                          </p:stCondLst>
                                        </p:cTn>
                                        <p:tgtEl>
                                          <p:spTgt spid="112"/>
                                        </p:tgtEl>
                                        <p:attrNameLst>
                                          <p:attrName>style.visibility</p:attrName>
                                        </p:attrNameLst>
                                      </p:cBhvr>
                                      <p:to>
                                        <p:strVal val="visible"/>
                                      </p:to>
                                    </p:set>
                                    <p:anim calcmode="lin" valueType="num">
                                      <p:cBhvr additive="base">
                                        <p:cTn id="117" dur="500" fill="hold"/>
                                        <p:tgtEl>
                                          <p:spTgt spid="112"/>
                                        </p:tgtEl>
                                        <p:attrNameLst>
                                          <p:attrName>ppt_x</p:attrName>
                                        </p:attrNameLst>
                                      </p:cBhvr>
                                      <p:tavLst>
                                        <p:tav tm="0">
                                          <p:val>
                                            <p:strVal val="#ppt_x"/>
                                          </p:val>
                                        </p:tav>
                                        <p:tav tm="100000">
                                          <p:val>
                                            <p:strVal val="#ppt_x"/>
                                          </p:val>
                                        </p:tav>
                                      </p:tavLst>
                                    </p:anim>
                                    <p:anim calcmode="lin" valueType="num">
                                      <p:cBhvr additive="base">
                                        <p:cTn id="118" dur="500" fill="hold"/>
                                        <p:tgtEl>
                                          <p:spTgt spid="112"/>
                                        </p:tgtEl>
                                        <p:attrNameLst>
                                          <p:attrName>ppt_y</p:attrName>
                                        </p:attrNameLst>
                                      </p:cBhvr>
                                      <p:tavLst>
                                        <p:tav tm="0">
                                          <p:val>
                                            <p:strVal val="1+#ppt_h/2"/>
                                          </p:val>
                                        </p:tav>
                                        <p:tav tm="100000">
                                          <p:val>
                                            <p:strVal val="#ppt_y"/>
                                          </p:val>
                                        </p:tav>
                                      </p:tavLst>
                                    </p:anim>
                                  </p:childTnLst>
                                </p:cTn>
                              </p:par>
                              <p:par>
                                <p:cTn id="119" presetID="2" presetClass="entr" presetSubtype="4" fill="hold" grpId="0" nodeType="withEffect">
                                  <p:stCondLst>
                                    <p:cond delay="300"/>
                                  </p:stCondLst>
                                  <p:childTnLst>
                                    <p:set>
                                      <p:cBhvr>
                                        <p:cTn id="120" dur="1" fill="hold">
                                          <p:stCondLst>
                                            <p:cond delay="0"/>
                                          </p:stCondLst>
                                        </p:cTn>
                                        <p:tgtEl>
                                          <p:spTgt spid="114"/>
                                        </p:tgtEl>
                                        <p:attrNameLst>
                                          <p:attrName>style.visibility</p:attrName>
                                        </p:attrNameLst>
                                      </p:cBhvr>
                                      <p:to>
                                        <p:strVal val="visible"/>
                                      </p:to>
                                    </p:set>
                                    <p:anim calcmode="lin" valueType="num">
                                      <p:cBhvr additive="base">
                                        <p:cTn id="121" dur="500" fill="hold"/>
                                        <p:tgtEl>
                                          <p:spTgt spid="114"/>
                                        </p:tgtEl>
                                        <p:attrNameLst>
                                          <p:attrName>ppt_x</p:attrName>
                                        </p:attrNameLst>
                                      </p:cBhvr>
                                      <p:tavLst>
                                        <p:tav tm="0">
                                          <p:val>
                                            <p:strVal val="#ppt_x"/>
                                          </p:val>
                                        </p:tav>
                                        <p:tav tm="100000">
                                          <p:val>
                                            <p:strVal val="#ppt_x"/>
                                          </p:val>
                                        </p:tav>
                                      </p:tavLst>
                                    </p:anim>
                                    <p:anim calcmode="lin" valueType="num">
                                      <p:cBhvr additive="base">
                                        <p:cTn id="122" dur="500" fill="hold"/>
                                        <p:tgtEl>
                                          <p:spTgt spid="114"/>
                                        </p:tgtEl>
                                        <p:attrNameLst>
                                          <p:attrName>ppt_y</p:attrName>
                                        </p:attrNameLst>
                                      </p:cBhvr>
                                      <p:tavLst>
                                        <p:tav tm="0">
                                          <p:val>
                                            <p:strVal val="1+#ppt_h/2"/>
                                          </p:val>
                                        </p:tav>
                                        <p:tav tm="100000">
                                          <p:val>
                                            <p:strVal val="#ppt_y"/>
                                          </p:val>
                                        </p:tav>
                                      </p:tavLst>
                                    </p:anim>
                                  </p:childTnLst>
                                </p:cTn>
                              </p:par>
                              <p:par>
                                <p:cTn id="123" presetID="2" presetClass="entr" presetSubtype="4" fill="hold" grpId="0" nodeType="withEffect">
                                  <p:stCondLst>
                                    <p:cond delay="500"/>
                                  </p:stCondLst>
                                  <p:childTnLst>
                                    <p:set>
                                      <p:cBhvr>
                                        <p:cTn id="124" dur="1" fill="hold">
                                          <p:stCondLst>
                                            <p:cond delay="0"/>
                                          </p:stCondLst>
                                        </p:cTn>
                                        <p:tgtEl>
                                          <p:spTgt spid="136"/>
                                        </p:tgtEl>
                                        <p:attrNameLst>
                                          <p:attrName>style.visibility</p:attrName>
                                        </p:attrNameLst>
                                      </p:cBhvr>
                                      <p:to>
                                        <p:strVal val="visible"/>
                                      </p:to>
                                    </p:set>
                                    <p:anim calcmode="lin" valueType="num">
                                      <p:cBhvr additive="base">
                                        <p:cTn id="125" dur="500" fill="hold"/>
                                        <p:tgtEl>
                                          <p:spTgt spid="136"/>
                                        </p:tgtEl>
                                        <p:attrNameLst>
                                          <p:attrName>ppt_x</p:attrName>
                                        </p:attrNameLst>
                                      </p:cBhvr>
                                      <p:tavLst>
                                        <p:tav tm="0">
                                          <p:val>
                                            <p:strVal val="#ppt_x"/>
                                          </p:val>
                                        </p:tav>
                                        <p:tav tm="100000">
                                          <p:val>
                                            <p:strVal val="#ppt_x"/>
                                          </p:val>
                                        </p:tav>
                                      </p:tavLst>
                                    </p:anim>
                                    <p:anim calcmode="lin" valueType="num">
                                      <p:cBhvr additive="base">
                                        <p:cTn id="126" dur="500" fill="hold"/>
                                        <p:tgtEl>
                                          <p:spTgt spid="136"/>
                                        </p:tgtEl>
                                        <p:attrNameLst>
                                          <p:attrName>ppt_y</p:attrName>
                                        </p:attrNameLst>
                                      </p:cBhvr>
                                      <p:tavLst>
                                        <p:tav tm="0">
                                          <p:val>
                                            <p:strVal val="1+#ppt_h/2"/>
                                          </p:val>
                                        </p:tav>
                                        <p:tav tm="100000">
                                          <p:val>
                                            <p:strVal val="#ppt_y"/>
                                          </p:val>
                                        </p:tav>
                                      </p:tavLst>
                                    </p:anim>
                                  </p:childTnLst>
                                </p:cTn>
                              </p:par>
                            </p:childTnLst>
                          </p:cTn>
                        </p:par>
                        <p:par>
                          <p:cTn id="127" fill="hold">
                            <p:stCondLst>
                              <p:cond delay="4000"/>
                            </p:stCondLst>
                            <p:childTnLst>
                              <p:par>
                                <p:cTn id="128" presetID="2" presetClass="entr" presetSubtype="2" fill="hold" grpId="0" nodeType="afterEffect">
                                  <p:stCondLst>
                                    <p:cond delay="0"/>
                                  </p:stCondLst>
                                  <p:childTnLst>
                                    <p:set>
                                      <p:cBhvr>
                                        <p:cTn id="129" dur="1" fill="hold">
                                          <p:stCondLst>
                                            <p:cond delay="0"/>
                                          </p:stCondLst>
                                        </p:cTn>
                                        <p:tgtEl>
                                          <p:spTgt spid="77">
                                            <p:txEl>
                                              <p:pRg st="1" end="1"/>
                                            </p:txEl>
                                          </p:spTgt>
                                        </p:tgtEl>
                                        <p:attrNameLst>
                                          <p:attrName>style.visibility</p:attrName>
                                        </p:attrNameLst>
                                      </p:cBhvr>
                                      <p:to>
                                        <p:strVal val="visible"/>
                                      </p:to>
                                    </p:set>
                                    <p:anim calcmode="lin" valueType="num">
                                      <p:cBhvr additive="base">
                                        <p:cTn id="130" dur="500" fill="hold"/>
                                        <p:tgtEl>
                                          <p:spTgt spid="77">
                                            <p:txEl>
                                              <p:pRg st="1" end="1"/>
                                            </p:txEl>
                                          </p:spTgt>
                                        </p:tgtEl>
                                        <p:attrNameLst>
                                          <p:attrName>ppt_x</p:attrName>
                                        </p:attrNameLst>
                                      </p:cBhvr>
                                      <p:tavLst>
                                        <p:tav tm="0">
                                          <p:val>
                                            <p:strVal val="1+#ppt_w/2"/>
                                          </p:val>
                                        </p:tav>
                                        <p:tav tm="100000">
                                          <p:val>
                                            <p:strVal val="#ppt_x"/>
                                          </p:val>
                                        </p:tav>
                                      </p:tavLst>
                                    </p:anim>
                                    <p:anim calcmode="lin" valueType="num">
                                      <p:cBhvr additive="base">
                                        <p:cTn id="131" dur="500" fill="hold"/>
                                        <p:tgtEl>
                                          <p:spTgt spid="77">
                                            <p:txEl>
                                              <p:pRg st="1" end="1"/>
                                            </p:txEl>
                                          </p:spTgt>
                                        </p:tgtEl>
                                        <p:attrNameLst>
                                          <p:attrName>ppt_y</p:attrName>
                                        </p:attrNameLst>
                                      </p:cBhvr>
                                      <p:tavLst>
                                        <p:tav tm="0">
                                          <p:val>
                                            <p:strVal val="#ppt_y"/>
                                          </p:val>
                                        </p:tav>
                                        <p:tav tm="100000">
                                          <p:val>
                                            <p:strVal val="#ppt_y"/>
                                          </p:val>
                                        </p:tav>
                                      </p:tavLst>
                                    </p:anim>
                                  </p:childTnLst>
                                </p:cTn>
                              </p:par>
                            </p:childTnLst>
                          </p:cTn>
                        </p:par>
                        <p:par>
                          <p:cTn id="132" fill="hold">
                            <p:stCondLst>
                              <p:cond delay="4500"/>
                            </p:stCondLst>
                            <p:childTnLst>
                              <p:par>
                                <p:cTn id="133" presetID="2" presetClass="entr" presetSubtype="2" fill="hold" grpId="0" nodeType="afterEffect">
                                  <p:stCondLst>
                                    <p:cond delay="0"/>
                                  </p:stCondLst>
                                  <p:childTnLst>
                                    <p:set>
                                      <p:cBhvr>
                                        <p:cTn id="134" dur="1" fill="hold">
                                          <p:stCondLst>
                                            <p:cond delay="0"/>
                                          </p:stCondLst>
                                        </p:cTn>
                                        <p:tgtEl>
                                          <p:spTgt spid="77">
                                            <p:txEl>
                                              <p:pRg st="3" end="3"/>
                                            </p:txEl>
                                          </p:spTgt>
                                        </p:tgtEl>
                                        <p:attrNameLst>
                                          <p:attrName>style.visibility</p:attrName>
                                        </p:attrNameLst>
                                      </p:cBhvr>
                                      <p:to>
                                        <p:strVal val="visible"/>
                                      </p:to>
                                    </p:set>
                                    <p:anim calcmode="lin" valueType="num">
                                      <p:cBhvr additive="base">
                                        <p:cTn id="135" dur="500" fill="hold"/>
                                        <p:tgtEl>
                                          <p:spTgt spid="77">
                                            <p:txEl>
                                              <p:pRg st="3" end="3"/>
                                            </p:txEl>
                                          </p:spTgt>
                                        </p:tgtEl>
                                        <p:attrNameLst>
                                          <p:attrName>ppt_x</p:attrName>
                                        </p:attrNameLst>
                                      </p:cBhvr>
                                      <p:tavLst>
                                        <p:tav tm="0">
                                          <p:val>
                                            <p:strVal val="1+#ppt_w/2"/>
                                          </p:val>
                                        </p:tav>
                                        <p:tav tm="100000">
                                          <p:val>
                                            <p:strVal val="#ppt_x"/>
                                          </p:val>
                                        </p:tav>
                                      </p:tavLst>
                                    </p:anim>
                                    <p:anim calcmode="lin" valueType="num">
                                      <p:cBhvr additive="base">
                                        <p:cTn id="136" dur="500" fill="hold"/>
                                        <p:tgtEl>
                                          <p:spTgt spid="77">
                                            <p:txEl>
                                              <p:pRg st="3" end="3"/>
                                            </p:txEl>
                                          </p:spTgt>
                                        </p:tgtEl>
                                        <p:attrNameLst>
                                          <p:attrName>ppt_y</p:attrName>
                                        </p:attrNameLst>
                                      </p:cBhvr>
                                      <p:tavLst>
                                        <p:tav tm="0">
                                          <p:val>
                                            <p:strVal val="#ppt_y"/>
                                          </p:val>
                                        </p:tav>
                                        <p:tav tm="100000">
                                          <p:val>
                                            <p:strVal val="#ppt_y"/>
                                          </p:val>
                                        </p:tav>
                                      </p:tavLst>
                                    </p:anim>
                                  </p:childTnLst>
                                </p:cTn>
                              </p:par>
                            </p:childTnLst>
                          </p:cTn>
                        </p:par>
                        <p:par>
                          <p:cTn id="137" fill="hold">
                            <p:stCondLst>
                              <p:cond delay="5000"/>
                            </p:stCondLst>
                            <p:childTnLst>
                              <p:par>
                                <p:cTn id="138" presetID="2" presetClass="entr" presetSubtype="2" fill="hold" grpId="0" nodeType="afterEffect">
                                  <p:stCondLst>
                                    <p:cond delay="0"/>
                                  </p:stCondLst>
                                  <p:childTnLst>
                                    <p:set>
                                      <p:cBhvr>
                                        <p:cTn id="139" dur="1" fill="hold">
                                          <p:stCondLst>
                                            <p:cond delay="0"/>
                                          </p:stCondLst>
                                        </p:cTn>
                                        <p:tgtEl>
                                          <p:spTgt spid="77">
                                            <p:txEl>
                                              <p:pRg st="5" end="5"/>
                                            </p:txEl>
                                          </p:spTgt>
                                        </p:tgtEl>
                                        <p:attrNameLst>
                                          <p:attrName>style.visibility</p:attrName>
                                        </p:attrNameLst>
                                      </p:cBhvr>
                                      <p:to>
                                        <p:strVal val="visible"/>
                                      </p:to>
                                    </p:set>
                                    <p:anim calcmode="lin" valueType="num">
                                      <p:cBhvr additive="base">
                                        <p:cTn id="140" dur="500" fill="hold"/>
                                        <p:tgtEl>
                                          <p:spTgt spid="77">
                                            <p:txEl>
                                              <p:pRg st="5" end="5"/>
                                            </p:txEl>
                                          </p:spTgt>
                                        </p:tgtEl>
                                        <p:attrNameLst>
                                          <p:attrName>ppt_x</p:attrName>
                                        </p:attrNameLst>
                                      </p:cBhvr>
                                      <p:tavLst>
                                        <p:tav tm="0">
                                          <p:val>
                                            <p:strVal val="1+#ppt_w/2"/>
                                          </p:val>
                                        </p:tav>
                                        <p:tav tm="100000">
                                          <p:val>
                                            <p:strVal val="#ppt_x"/>
                                          </p:val>
                                        </p:tav>
                                      </p:tavLst>
                                    </p:anim>
                                    <p:anim calcmode="lin" valueType="num">
                                      <p:cBhvr additive="base">
                                        <p:cTn id="141" dur="500" fill="hold"/>
                                        <p:tgtEl>
                                          <p:spTgt spid="77">
                                            <p:txEl>
                                              <p:pRg st="5" end="5"/>
                                            </p:txEl>
                                          </p:spTgt>
                                        </p:tgtEl>
                                        <p:attrNameLst>
                                          <p:attrName>ppt_y</p:attrName>
                                        </p:attrNameLst>
                                      </p:cBhvr>
                                      <p:tavLst>
                                        <p:tav tm="0">
                                          <p:val>
                                            <p:strVal val="#ppt_y"/>
                                          </p:val>
                                        </p:tav>
                                        <p:tav tm="100000">
                                          <p:val>
                                            <p:strVal val="#ppt_y"/>
                                          </p:val>
                                        </p:tav>
                                      </p:tavLst>
                                    </p:anim>
                                  </p:childTnLst>
                                </p:cTn>
                              </p:par>
                            </p:childTnLst>
                          </p:cTn>
                        </p:par>
                        <p:par>
                          <p:cTn id="142" fill="hold">
                            <p:stCondLst>
                              <p:cond delay="5500"/>
                            </p:stCondLst>
                            <p:childTnLst>
                              <p:par>
                                <p:cTn id="143" presetID="2" presetClass="entr" presetSubtype="2" fill="hold" grpId="0" nodeType="afterEffect">
                                  <p:stCondLst>
                                    <p:cond delay="0"/>
                                  </p:stCondLst>
                                  <p:childTnLst>
                                    <p:set>
                                      <p:cBhvr>
                                        <p:cTn id="144" dur="1" fill="hold">
                                          <p:stCondLst>
                                            <p:cond delay="0"/>
                                          </p:stCondLst>
                                        </p:cTn>
                                        <p:tgtEl>
                                          <p:spTgt spid="77">
                                            <p:txEl>
                                              <p:pRg st="7" end="7"/>
                                            </p:txEl>
                                          </p:spTgt>
                                        </p:tgtEl>
                                        <p:attrNameLst>
                                          <p:attrName>style.visibility</p:attrName>
                                        </p:attrNameLst>
                                      </p:cBhvr>
                                      <p:to>
                                        <p:strVal val="visible"/>
                                      </p:to>
                                    </p:set>
                                    <p:anim calcmode="lin" valueType="num">
                                      <p:cBhvr additive="base">
                                        <p:cTn id="145" dur="500" fill="hold"/>
                                        <p:tgtEl>
                                          <p:spTgt spid="77">
                                            <p:txEl>
                                              <p:pRg st="7" end="7"/>
                                            </p:txEl>
                                          </p:spTgt>
                                        </p:tgtEl>
                                        <p:attrNameLst>
                                          <p:attrName>ppt_x</p:attrName>
                                        </p:attrNameLst>
                                      </p:cBhvr>
                                      <p:tavLst>
                                        <p:tav tm="0">
                                          <p:val>
                                            <p:strVal val="1+#ppt_w/2"/>
                                          </p:val>
                                        </p:tav>
                                        <p:tav tm="100000">
                                          <p:val>
                                            <p:strVal val="#ppt_x"/>
                                          </p:val>
                                        </p:tav>
                                      </p:tavLst>
                                    </p:anim>
                                    <p:anim calcmode="lin" valueType="num">
                                      <p:cBhvr additive="base">
                                        <p:cTn id="146" dur="500" fill="hold"/>
                                        <p:tgtEl>
                                          <p:spTgt spid="77">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animBg="1"/>
      <p:bldP spid="114" grpId="0" animBg="1"/>
      <p:bldP spid="136" grpId="0" animBg="1"/>
      <p:bldP spid="105" grpId="0" animBg="1"/>
      <p:bldP spid="106" grpId="0" animBg="1"/>
      <p:bldP spid="107" grpId="0" animBg="1"/>
      <p:bldP spid="108" grpId="0" animBg="1"/>
      <p:bldP spid="109" grpId="0" animBg="1"/>
      <p:bldP spid="129" grpId="0" animBg="1"/>
      <p:bldP spid="130" grpId="0" animBg="1"/>
      <p:bldP spid="132" grpId="0" animBg="1"/>
      <p:bldP spid="134" grpId="0" animBg="1"/>
      <p:bldP spid="135" grpId="0" animBg="1"/>
      <p:bldP spid="103" grpId="0" animBg="1"/>
      <p:bldP spid="94" grpId="0"/>
      <p:bldP spid="77" grpId="0" uiExpand="1" build="p"/>
      <p:bldP spid="78" grpId="0" animBg="1"/>
      <p:bldP spid="79" grpId="0"/>
      <p:bldP spid="80" grpId="0"/>
      <p:bldP spid="81" grpId="0"/>
      <p:bldP spid="83" grpId="0" animBg="1"/>
      <p:bldP spid="8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2782475" y="987574"/>
            <a:ext cx="637397" cy="689155"/>
            <a:chOff x="3295850" y="2263221"/>
            <a:chExt cx="2831835" cy="3061839"/>
          </a:xfrm>
        </p:grpSpPr>
        <p:sp>
          <p:nvSpPr>
            <p:cNvPr id="5" name="圆角矩形 4"/>
            <p:cNvSpPr/>
            <p:nvPr/>
          </p:nvSpPr>
          <p:spPr>
            <a:xfrm rot="2760000">
              <a:off x="3404990" y="2602365"/>
              <a:ext cx="3053844" cy="2391546"/>
            </a:xfrm>
            <a:prstGeom prst="roundRect">
              <a:avLst>
                <a:gd name="adj" fmla="val 47577"/>
              </a:avLst>
            </a:prstGeom>
            <a:gradFill>
              <a:gsLst>
                <a:gs pos="0">
                  <a:schemeClr val="tx1"/>
                </a:gs>
                <a:gs pos="100000">
                  <a:srgbClr val="E8E8E8">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 name="Freeform 5"/>
            <p:cNvSpPr/>
            <p:nvPr/>
          </p:nvSpPr>
          <p:spPr bwMode="auto">
            <a:xfrm rot="10800000">
              <a:off x="3295850" y="2263221"/>
              <a:ext cx="2643764"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203200" dist="63500" dir="2700000" algn="tl" rotWithShape="0">
                <a:prstClr val="black">
                  <a:alpha val="32000"/>
                </a:prstClr>
              </a:outerShdw>
            </a:effectLst>
          </p:spPr>
          <p:txBody>
            <a:bodyPr vert="horz" wrap="square" lIns="91440" tIns="45720" rIns="91440" bIns="45720" numCol="1" anchor="t" anchorCtr="0" compatLnSpc="1"/>
            <a:lstStyle/>
            <a:p>
              <a:endParaRPr lang="zh-CN" altLang="en-US">
                <a:solidFill>
                  <a:prstClr val="black"/>
                </a:solidFill>
              </a:endParaRPr>
            </a:p>
          </p:txBody>
        </p:sp>
      </p:grpSp>
      <p:grpSp>
        <p:nvGrpSpPr>
          <p:cNvPr id="7" name="组合 6"/>
          <p:cNvGrpSpPr/>
          <p:nvPr/>
        </p:nvGrpSpPr>
        <p:grpSpPr>
          <a:xfrm>
            <a:off x="7028595" y="951995"/>
            <a:ext cx="637397" cy="689155"/>
            <a:chOff x="3295850" y="2263221"/>
            <a:chExt cx="2831835" cy="3061839"/>
          </a:xfrm>
        </p:grpSpPr>
        <p:sp>
          <p:nvSpPr>
            <p:cNvPr id="8" name="圆角矩形 7"/>
            <p:cNvSpPr/>
            <p:nvPr/>
          </p:nvSpPr>
          <p:spPr>
            <a:xfrm rot="2760000">
              <a:off x="3404990" y="2602365"/>
              <a:ext cx="3053844" cy="2391546"/>
            </a:xfrm>
            <a:prstGeom prst="roundRect">
              <a:avLst>
                <a:gd name="adj" fmla="val 47577"/>
              </a:avLst>
            </a:prstGeom>
            <a:gradFill>
              <a:gsLst>
                <a:gs pos="0">
                  <a:schemeClr val="tx1"/>
                </a:gs>
                <a:gs pos="100000">
                  <a:srgbClr val="E8E8E8">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 name="Freeform 5"/>
            <p:cNvSpPr/>
            <p:nvPr/>
          </p:nvSpPr>
          <p:spPr bwMode="auto">
            <a:xfrm rot="10800000">
              <a:off x="3295850" y="2263221"/>
              <a:ext cx="2643764"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203200" dist="63500" dir="2700000" algn="tl" rotWithShape="0">
                <a:prstClr val="black">
                  <a:alpha val="32000"/>
                </a:prstClr>
              </a:outerShdw>
            </a:effectLst>
          </p:spPr>
          <p:txBody>
            <a:bodyPr vert="horz" wrap="square" lIns="91440" tIns="45720" rIns="91440" bIns="45720" numCol="1" anchor="t" anchorCtr="0" compatLnSpc="1"/>
            <a:lstStyle/>
            <a:p>
              <a:endParaRPr lang="zh-CN" altLang="en-US">
                <a:solidFill>
                  <a:prstClr val="black"/>
                </a:solidFill>
              </a:endParaRPr>
            </a:p>
          </p:txBody>
        </p:sp>
      </p:grpSp>
      <p:sp>
        <p:nvSpPr>
          <p:cNvPr id="10" name="矩形 9"/>
          <p:cNvSpPr/>
          <p:nvPr/>
        </p:nvSpPr>
        <p:spPr>
          <a:xfrm>
            <a:off x="6913308" y="4088356"/>
            <a:ext cx="1705562" cy="17880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6913308" y="3843008"/>
            <a:ext cx="1705562" cy="17880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6913308" y="3597661"/>
            <a:ext cx="1705562" cy="17880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6913308" y="3352314"/>
            <a:ext cx="1705562" cy="17880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圆角矩形 13"/>
          <p:cNvSpPr/>
          <p:nvPr/>
        </p:nvSpPr>
        <p:spPr>
          <a:xfrm>
            <a:off x="6913307" y="4083918"/>
            <a:ext cx="1461276" cy="190111"/>
          </a:xfrm>
          <a:prstGeom prst="roundRect">
            <a:avLst>
              <a:gd name="adj" fmla="val 7843"/>
            </a:avLst>
          </a:prstGeom>
          <a:solidFill>
            <a:schemeClr val="tx1">
              <a:lumMod val="65000"/>
              <a:lumOff val="35000"/>
            </a:schemeClr>
          </a:solidFill>
          <a:ln w="28575">
            <a:gradFill flip="none" rotWithShape="1">
              <a:gsLst>
                <a:gs pos="0">
                  <a:schemeClr val="bg1"/>
                </a:gs>
                <a:gs pos="100000">
                  <a:schemeClr val="bg1">
                    <a:lumMod val="85000"/>
                  </a:schemeClr>
                </a:gs>
              </a:gsLst>
              <a:lin ang="2700000" scaled="1"/>
              <a:tileRect/>
            </a:gradFill>
          </a:ln>
          <a:effectLst>
            <a:outerShdw blurRad="482600" dist="1397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 name="圆角矩形 14"/>
          <p:cNvSpPr/>
          <p:nvPr/>
        </p:nvSpPr>
        <p:spPr>
          <a:xfrm>
            <a:off x="6928598" y="3843008"/>
            <a:ext cx="1327516" cy="178808"/>
          </a:xfrm>
          <a:prstGeom prst="roundRect">
            <a:avLst>
              <a:gd name="adj" fmla="val 7843"/>
            </a:avLst>
          </a:prstGeom>
          <a:solidFill>
            <a:srgbClr val="C00000"/>
          </a:solidFill>
          <a:ln w="28575">
            <a:gradFill flip="none" rotWithShape="1">
              <a:gsLst>
                <a:gs pos="0">
                  <a:schemeClr val="bg1"/>
                </a:gs>
                <a:gs pos="100000">
                  <a:schemeClr val="bg1">
                    <a:lumMod val="85000"/>
                  </a:schemeClr>
                </a:gs>
              </a:gsLst>
              <a:lin ang="2700000" scaled="1"/>
              <a:tileRect/>
            </a:gradFill>
          </a:ln>
          <a:effectLst>
            <a:outerShdw blurRad="482600" dist="1397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prstClr val="white"/>
              </a:solidFill>
              <a:latin typeface="方正兰亭粗黑简体" panose="02000000000000000000" pitchFamily="2" charset="-122"/>
              <a:ea typeface="方正兰亭粗黑简体" panose="02000000000000000000" pitchFamily="2" charset="-122"/>
            </a:endParaRPr>
          </a:p>
        </p:txBody>
      </p:sp>
      <p:sp>
        <p:nvSpPr>
          <p:cNvPr id="16" name="圆角矩形 15"/>
          <p:cNvSpPr/>
          <p:nvPr/>
        </p:nvSpPr>
        <p:spPr>
          <a:xfrm>
            <a:off x="6913307" y="3597661"/>
            <a:ext cx="1638982" cy="188209"/>
          </a:xfrm>
          <a:prstGeom prst="roundRect">
            <a:avLst>
              <a:gd name="adj" fmla="val 7843"/>
            </a:avLst>
          </a:prstGeom>
          <a:solidFill>
            <a:srgbClr val="C00000"/>
          </a:solidFill>
          <a:ln w="28575">
            <a:gradFill flip="none" rotWithShape="1">
              <a:gsLst>
                <a:gs pos="0">
                  <a:schemeClr val="bg1"/>
                </a:gs>
                <a:gs pos="100000">
                  <a:schemeClr val="bg1">
                    <a:lumMod val="85000"/>
                  </a:schemeClr>
                </a:gs>
              </a:gsLst>
              <a:lin ang="2700000" scaled="1"/>
              <a:tileRect/>
            </a:gradFill>
          </a:ln>
          <a:effectLst>
            <a:outerShdw blurRad="482600" dist="1397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prstClr val="white"/>
              </a:solidFill>
              <a:latin typeface="方正兰亭粗黑_GBK" panose="02000000000000000000" pitchFamily="2" charset="-122"/>
              <a:ea typeface="方正兰亭粗黑_GBK" panose="02000000000000000000" pitchFamily="2" charset="-122"/>
            </a:endParaRPr>
          </a:p>
        </p:txBody>
      </p:sp>
      <p:sp>
        <p:nvSpPr>
          <p:cNvPr id="17" name="圆角矩形 16"/>
          <p:cNvSpPr/>
          <p:nvPr/>
        </p:nvSpPr>
        <p:spPr>
          <a:xfrm>
            <a:off x="6912318" y="3330287"/>
            <a:ext cx="1462265" cy="200836"/>
          </a:xfrm>
          <a:prstGeom prst="roundRect">
            <a:avLst>
              <a:gd name="adj" fmla="val 7843"/>
            </a:avLst>
          </a:prstGeom>
          <a:solidFill>
            <a:srgbClr val="C00000"/>
          </a:solidFill>
          <a:ln w="28575">
            <a:gradFill flip="none" rotWithShape="1">
              <a:gsLst>
                <a:gs pos="0">
                  <a:schemeClr val="bg1"/>
                </a:gs>
                <a:gs pos="100000">
                  <a:schemeClr val="bg1">
                    <a:lumMod val="85000"/>
                  </a:schemeClr>
                </a:gs>
              </a:gsLst>
              <a:lin ang="2700000" scaled="1"/>
              <a:tileRect/>
            </a:gradFill>
          </a:ln>
          <a:effectLst>
            <a:outerShdw blurRad="482600" dist="1397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 name="矩形 17"/>
          <p:cNvSpPr/>
          <p:nvPr/>
        </p:nvSpPr>
        <p:spPr>
          <a:xfrm>
            <a:off x="2794432" y="4088356"/>
            <a:ext cx="1705562" cy="17880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圆角矩形 18"/>
          <p:cNvSpPr/>
          <p:nvPr/>
        </p:nvSpPr>
        <p:spPr>
          <a:xfrm>
            <a:off x="2795421" y="4083918"/>
            <a:ext cx="1461276" cy="190111"/>
          </a:xfrm>
          <a:prstGeom prst="roundRect">
            <a:avLst>
              <a:gd name="adj" fmla="val 7843"/>
            </a:avLst>
          </a:prstGeom>
          <a:solidFill>
            <a:schemeClr val="bg1">
              <a:lumMod val="50000"/>
            </a:schemeClr>
          </a:solidFill>
          <a:ln w="28575">
            <a:noFill/>
          </a:ln>
          <a:effectLst>
            <a:outerShdw blurRad="482600" dist="1397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0" name="矩形 19"/>
          <p:cNvSpPr/>
          <p:nvPr/>
        </p:nvSpPr>
        <p:spPr>
          <a:xfrm>
            <a:off x="2794432" y="3843008"/>
            <a:ext cx="1705562" cy="17880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圆角矩形 20"/>
          <p:cNvSpPr/>
          <p:nvPr/>
        </p:nvSpPr>
        <p:spPr>
          <a:xfrm>
            <a:off x="2810712" y="3843008"/>
            <a:ext cx="1327516" cy="178808"/>
          </a:xfrm>
          <a:prstGeom prst="roundRect">
            <a:avLst>
              <a:gd name="adj" fmla="val 7843"/>
            </a:avLst>
          </a:prstGeom>
          <a:solidFill>
            <a:schemeClr val="tx1"/>
          </a:solidFill>
          <a:ln w="28575">
            <a:gradFill flip="none" rotWithShape="1">
              <a:gsLst>
                <a:gs pos="0">
                  <a:schemeClr val="bg1"/>
                </a:gs>
                <a:gs pos="100000">
                  <a:schemeClr val="bg1">
                    <a:lumMod val="85000"/>
                  </a:schemeClr>
                </a:gs>
              </a:gsLst>
              <a:lin ang="2700000" scaled="1"/>
              <a:tileRect/>
            </a:gradFill>
          </a:ln>
          <a:effectLst>
            <a:outerShdw blurRad="482600" dist="1397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prstClr val="white"/>
              </a:solidFill>
              <a:latin typeface="方正兰亭粗黑简体" panose="02000000000000000000" pitchFamily="2" charset="-122"/>
              <a:ea typeface="方正兰亭粗黑简体" panose="02000000000000000000" pitchFamily="2" charset="-122"/>
            </a:endParaRPr>
          </a:p>
        </p:txBody>
      </p:sp>
      <p:sp>
        <p:nvSpPr>
          <p:cNvPr id="22" name="矩形 21"/>
          <p:cNvSpPr/>
          <p:nvPr/>
        </p:nvSpPr>
        <p:spPr>
          <a:xfrm>
            <a:off x="2794432" y="3597661"/>
            <a:ext cx="1705562" cy="17880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圆角矩形 22"/>
          <p:cNvSpPr/>
          <p:nvPr/>
        </p:nvSpPr>
        <p:spPr>
          <a:xfrm>
            <a:off x="2795421" y="3597661"/>
            <a:ext cx="1638982" cy="188209"/>
          </a:xfrm>
          <a:prstGeom prst="roundRect">
            <a:avLst>
              <a:gd name="adj" fmla="val 7843"/>
            </a:avLst>
          </a:prstGeom>
          <a:solidFill>
            <a:schemeClr val="tx1"/>
          </a:solidFill>
          <a:ln w="28575">
            <a:gradFill flip="none" rotWithShape="1">
              <a:gsLst>
                <a:gs pos="0">
                  <a:schemeClr val="bg1"/>
                </a:gs>
                <a:gs pos="100000">
                  <a:schemeClr val="bg1">
                    <a:lumMod val="85000"/>
                  </a:schemeClr>
                </a:gs>
              </a:gsLst>
              <a:lin ang="2700000" scaled="1"/>
              <a:tileRect/>
            </a:gradFill>
          </a:ln>
          <a:effectLst>
            <a:outerShdw blurRad="482600" dist="1397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prstClr val="white"/>
              </a:solidFill>
              <a:latin typeface="方正兰亭粗黑_GBK" panose="02000000000000000000" pitchFamily="2" charset="-122"/>
              <a:ea typeface="方正兰亭粗黑_GBK" panose="02000000000000000000" pitchFamily="2" charset="-122"/>
            </a:endParaRPr>
          </a:p>
        </p:txBody>
      </p:sp>
      <p:sp>
        <p:nvSpPr>
          <p:cNvPr id="24" name="矩形 23"/>
          <p:cNvSpPr/>
          <p:nvPr/>
        </p:nvSpPr>
        <p:spPr>
          <a:xfrm>
            <a:off x="2794432" y="3352314"/>
            <a:ext cx="1705562" cy="17880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圆角矩形 24"/>
          <p:cNvSpPr/>
          <p:nvPr/>
        </p:nvSpPr>
        <p:spPr>
          <a:xfrm>
            <a:off x="2794432" y="3330287"/>
            <a:ext cx="1462265" cy="200836"/>
          </a:xfrm>
          <a:prstGeom prst="roundRect">
            <a:avLst>
              <a:gd name="adj" fmla="val 7843"/>
            </a:avLst>
          </a:prstGeom>
          <a:solidFill>
            <a:schemeClr val="tx1"/>
          </a:solidFill>
          <a:ln w="28575">
            <a:gradFill flip="none" rotWithShape="1">
              <a:gsLst>
                <a:gs pos="0">
                  <a:schemeClr val="bg1"/>
                </a:gs>
                <a:gs pos="100000">
                  <a:schemeClr val="bg1">
                    <a:lumMod val="85000"/>
                  </a:schemeClr>
                </a:gs>
              </a:gsLst>
              <a:lin ang="2700000" scaled="1"/>
              <a:tileRect/>
            </a:gradFill>
          </a:ln>
          <a:effectLst>
            <a:outerShdw blurRad="482600" dist="1397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圆角矩形 25"/>
          <p:cNvSpPr/>
          <p:nvPr/>
        </p:nvSpPr>
        <p:spPr>
          <a:xfrm>
            <a:off x="610636" y="1203598"/>
            <a:ext cx="2047089" cy="3096344"/>
          </a:xfrm>
          <a:prstGeom prst="roundRect">
            <a:avLst>
              <a:gd name="adj" fmla="val 4000"/>
            </a:avLst>
          </a:prstGeom>
          <a:blipFill dpi="0" rotWithShape="1">
            <a:blip r:embed="rId3" cstate="print">
              <a:extLst>
                <a:ext uri="{28A0092B-C50C-407E-A947-70E740481C1C}">
                  <a14:useLocalDpi xmlns:a14="http://schemas.microsoft.com/office/drawing/2010/main" val="0"/>
                </a:ext>
              </a:extLst>
            </a:blip>
            <a:srcRect/>
            <a:stretch>
              <a:fillRect t="-277" b="-4603"/>
            </a:stretch>
          </a:blipFill>
          <a:ln w="12700">
            <a:solidFill>
              <a:srgbClr val="E9786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TextBox 26"/>
          <p:cNvSpPr txBox="1"/>
          <p:nvPr/>
        </p:nvSpPr>
        <p:spPr>
          <a:xfrm>
            <a:off x="2794431" y="1555964"/>
            <a:ext cx="1541785" cy="216956"/>
          </a:xfrm>
          <a:prstGeom prst="rect">
            <a:avLst/>
          </a:prstGeom>
        </p:spPr>
        <p:txBody>
          <a:bodyPr lIns="0" tIns="0" rIns="0" bIns="0" anchor="t"/>
          <a:lstStyle>
            <a:defPPr>
              <a:defRPr lang="zh-CN"/>
            </a:defPPr>
            <a:lvl1pPr>
              <a:spcBef>
                <a:spcPct val="0"/>
              </a:spcBef>
              <a:defRPr b="1" cap="all">
                <a:solidFill>
                  <a:schemeClr val="accent5"/>
                </a:solidFill>
                <a:latin typeface="微软雅黑" panose="020B0503020204020204" pitchFamily="34" charset="-122"/>
                <a:ea typeface="微软雅黑" panose="020B0503020204020204" pitchFamily="34" charset="-122"/>
                <a:cs typeface="+mj-cs"/>
              </a:defRPr>
            </a:lvl1pPr>
          </a:lstStyle>
          <a:p>
            <a:r>
              <a:rPr lang="zh-CN" altLang="en-US" sz="1200" b="0" dirty="0">
                <a:solidFill>
                  <a:schemeClr val="tx1"/>
                </a:solidFill>
              </a:rPr>
              <a:t>职务或头衔</a:t>
            </a:r>
            <a:endParaRPr lang="en-US" altLang="zh-CN" sz="1200" b="0" dirty="0">
              <a:solidFill>
                <a:schemeClr val="tx1"/>
              </a:solidFill>
            </a:endParaRPr>
          </a:p>
        </p:txBody>
      </p:sp>
      <p:sp>
        <p:nvSpPr>
          <p:cNvPr id="28" name="矩形 27"/>
          <p:cNvSpPr>
            <a:spLocks noChangeArrowheads="1"/>
          </p:cNvSpPr>
          <p:nvPr/>
        </p:nvSpPr>
        <p:spPr bwMode="auto">
          <a:xfrm>
            <a:off x="2871895" y="1104444"/>
            <a:ext cx="1025922" cy="30777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p>
            <a:pPr>
              <a:spcBef>
                <a:spcPct val="0"/>
              </a:spcBef>
            </a:pPr>
            <a:r>
              <a:rPr lang="zh-CN" altLang="en-US" b="1" cap="all" dirty="0">
                <a:solidFill>
                  <a:srgbClr val="C00000"/>
                </a:solidFill>
                <a:latin typeface="微软雅黑" panose="020B0503020204020204" pitchFamily="34" charset="-122"/>
                <a:ea typeface="微软雅黑" panose="020B0503020204020204" pitchFamily="34" charset="-122"/>
                <a:cs typeface="+mj-cs"/>
              </a:rPr>
              <a:t>姓名</a:t>
            </a:r>
            <a:endParaRPr lang="en-US" altLang="zh-CN" b="1" cap="all" dirty="0">
              <a:solidFill>
                <a:srgbClr val="C00000"/>
              </a:solidFill>
              <a:latin typeface="微软雅黑" panose="020B0503020204020204" pitchFamily="34" charset="-122"/>
              <a:ea typeface="微软雅黑" panose="020B0503020204020204" pitchFamily="34" charset="-122"/>
              <a:cs typeface="+mj-cs"/>
            </a:endParaRPr>
          </a:p>
        </p:txBody>
      </p:sp>
      <p:sp>
        <p:nvSpPr>
          <p:cNvPr id="29" name="TextBox 28"/>
          <p:cNvSpPr txBox="1"/>
          <p:nvPr/>
        </p:nvSpPr>
        <p:spPr>
          <a:xfrm>
            <a:off x="2794433" y="1852602"/>
            <a:ext cx="1705560" cy="833562"/>
          </a:xfrm>
          <a:prstGeom prst="rect">
            <a:avLst/>
          </a:prstGeom>
          <a:noFill/>
        </p:spPr>
        <p:txBody>
          <a:bodyPr wrap="square" lIns="0" tIns="0" rIns="0" bIns="0" rtlCol="0">
            <a:spAutoFit/>
          </a:bodyPr>
          <a:lstStyle>
            <a:defPPr>
              <a:defRPr lang="zh-CN"/>
            </a:defPPr>
            <a:lvl1pPr algn="just">
              <a:lnSpc>
                <a:spcPts val="1300"/>
              </a:lnSpc>
              <a:defRPr sz="9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dirty="0">
                <a:solidFill>
                  <a:schemeClr val="tx1"/>
                </a:solidFill>
              </a:rPr>
              <a:t>主要的职业经验在这里输入，将介绍成员的主要经历用简短的文字描述，包括成员曾经的任职主要机构有哪些，从业的年份、行业经验等等。</a:t>
            </a:r>
            <a:endParaRPr lang="en-US" altLang="zh-CN" dirty="0">
              <a:solidFill>
                <a:schemeClr val="tx1"/>
              </a:solidFill>
            </a:endParaRPr>
          </a:p>
        </p:txBody>
      </p:sp>
      <p:sp>
        <p:nvSpPr>
          <p:cNvPr id="30" name="圆角矩形 29"/>
          <p:cNvSpPr/>
          <p:nvPr/>
        </p:nvSpPr>
        <p:spPr>
          <a:xfrm>
            <a:off x="4769348" y="1203598"/>
            <a:ext cx="2047089" cy="3096344"/>
          </a:xfrm>
          <a:prstGeom prst="roundRect">
            <a:avLst>
              <a:gd name="adj" fmla="val 3270"/>
            </a:avLst>
          </a:prstGeom>
          <a:blipFill dpi="0" rotWithShape="1">
            <a:blip r:embed="rId4">
              <a:extLst>
                <a:ext uri="{28A0092B-C50C-407E-A947-70E740481C1C}">
                  <a14:useLocalDpi xmlns:a14="http://schemas.microsoft.com/office/drawing/2010/main" val="0"/>
                </a:ext>
              </a:extLst>
            </a:blip>
            <a:srcRect/>
            <a:stretch>
              <a:fillRect l="-3360" r="-3360"/>
            </a:stretch>
          </a:blipFill>
          <a:ln w="12700">
            <a:solidFill>
              <a:srgbClr val="6A377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TextBox 30"/>
          <p:cNvSpPr txBox="1"/>
          <p:nvPr/>
        </p:nvSpPr>
        <p:spPr>
          <a:xfrm>
            <a:off x="2794431" y="3033984"/>
            <a:ext cx="1541785" cy="216956"/>
          </a:xfrm>
          <a:prstGeom prst="rect">
            <a:avLst/>
          </a:prstGeom>
        </p:spPr>
        <p:txBody>
          <a:bodyPr lIns="0" tIns="0" rIns="0" bIns="0" anchor="t"/>
          <a:lstStyle>
            <a:defPPr>
              <a:defRPr lang="zh-CN"/>
            </a:defPPr>
            <a:lvl1pPr>
              <a:spcBef>
                <a:spcPct val="0"/>
              </a:spcBef>
              <a:defRPr b="1" cap="all">
                <a:solidFill>
                  <a:schemeClr val="accent5"/>
                </a:solidFill>
                <a:latin typeface="微软雅黑" panose="020B0503020204020204" pitchFamily="34" charset="-122"/>
                <a:ea typeface="微软雅黑" panose="020B0503020204020204" pitchFamily="34" charset="-122"/>
                <a:cs typeface="+mj-cs"/>
              </a:defRPr>
            </a:lvl1pPr>
          </a:lstStyle>
          <a:p>
            <a:r>
              <a:rPr lang="zh-CN" altLang="en-US" sz="1200" dirty="0">
                <a:solidFill>
                  <a:schemeClr val="tx1">
                    <a:lumMod val="75000"/>
                    <a:lumOff val="25000"/>
                  </a:schemeClr>
                </a:solidFill>
              </a:rPr>
              <a:t>能力值</a:t>
            </a:r>
            <a:endParaRPr lang="en-US" altLang="zh-CN" sz="1200" dirty="0">
              <a:solidFill>
                <a:schemeClr val="tx1">
                  <a:lumMod val="75000"/>
                  <a:lumOff val="25000"/>
                </a:schemeClr>
              </a:solidFill>
            </a:endParaRPr>
          </a:p>
        </p:txBody>
      </p:sp>
      <p:sp>
        <p:nvSpPr>
          <p:cNvPr id="32" name="TextBox 31"/>
          <p:cNvSpPr txBox="1"/>
          <p:nvPr/>
        </p:nvSpPr>
        <p:spPr>
          <a:xfrm>
            <a:off x="2871895" y="3379111"/>
            <a:ext cx="493188" cy="125215"/>
          </a:xfrm>
          <a:prstGeom prst="rect">
            <a:avLst/>
          </a:prstGeom>
        </p:spPr>
        <p:txBody>
          <a:bodyPr lIns="0" tIns="0" rIns="0" bIns="0" anchor="t"/>
          <a:lstStyle>
            <a:defPPr>
              <a:defRPr lang="zh-CN"/>
            </a:defPPr>
            <a:lvl1pPr>
              <a:spcBef>
                <a:spcPct val="0"/>
              </a:spcBef>
              <a:defRPr b="1" cap="all">
                <a:solidFill>
                  <a:schemeClr val="accent5"/>
                </a:solidFill>
                <a:latin typeface="微软雅黑" panose="020B0503020204020204" pitchFamily="34" charset="-122"/>
                <a:ea typeface="微软雅黑" panose="020B0503020204020204" pitchFamily="34" charset="-122"/>
                <a:cs typeface="+mj-cs"/>
              </a:defRPr>
            </a:lvl1pPr>
          </a:lstStyle>
          <a:p>
            <a:r>
              <a:rPr lang="zh-CN" altLang="en-US" sz="800" dirty="0">
                <a:solidFill>
                  <a:schemeClr val="bg1"/>
                </a:solidFill>
              </a:rPr>
              <a:t>创造力</a:t>
            </a:r>
            <a:endParaRPr lang="en-US" altLang="zh-CN" sz="800" dirty="0">
              <a:solidFill>
                <a:schemeClr val="bg1"/>
              </a:solidFill>
            </a:endParaRPr>
          </a:p>
        </p:txBody>
      </p:sp>
      <p:sp>
        <p:nvSpPr>
          <p:cNvPr id="33" name="TextBox 32"/>
          <p:cNvSpPr txBox="1"/>
          <p:nvPr/>
        </p:nvSpPr>
        <p:spPr>
          <a:xfrm>
            <a:off x="2871895" y="3624458"/>
            <a:ext cx="493188" cy="125215"/>
          </a:xfrm>
          <a:prstGeom prst="rect">
            <a:avLst/>
          </a:prstGeom>
        </p:spPr>
        <p:txBody>
          <a:bodyPr lIns="0" tIns="0" rIns="0" bIns="0" anchor="t"/>
          <a:lstStyle>
            <a:defPPr>
              <a:defRPr lang="zh-CN"/>
            </a:defPPr>
            <a:lvl1pPr>
              <a:spcBef>
                <a:spcPct val="0"/>
              </a:spcBef>
              <a:defRPr b="1" cap="all">
                <a:solidFill>
                  <a:schemeClr val="accent5"/>
                </a:solidFill>
                <a:latin typeface="微软雅黑" panose="020B0503020204020204" pitchFamily="34" charset="-122"/>
                <a:ea typeface="微软雅黑" panose="020B0503020204020204" pitchFamily="34" charset="-122"/>
                <a:cs typeface="+mj-cs"/>
              </a:defRPr>
            </a:lvl1pPr>
          </a:lstStyle>
          <a:p>
            <a:r>
              <a:rPr lang="zh-CN" altLang="en-US" sz="800" dirty="0">
                <a:solidFill>
                  <a:schemeClr val="bg1"/>
                </a:solidFill>
              </a:rPr>
              <a:t>管理能力</a:t>
            </a:r>
            <a:endParaRPr lang="en-US" altLang="zh-CN" sz="800" dirty="0">
              <a:solidFill>
                <a:schemeClr val="bg1"/>
              </a:solidFill>
            </a:endParaRPr>
          </a:p>
        </p:txBody>
      </p:sp>
      <p:sp>
        <p:nvSpPr>
          <p:cNvPr id="34" name="TextBox 33"/>
          <p:cNvSpPr txBox="1"/>
          <p:nvPr/>
        </p:nvSpPr>
        <p:spPr>
          <a:xfrm>
            <a:off x="2871895" y="3869805"/>
            <a:ext cx="493188" cy="125215"/>
          </a:xfrm>
          <a:prstGeom prst="rect">
            <a:avLst/>
          </a:prstGeom>
        </p:spPr>
        <p:txBody>
          <a:bodyPr lIns="0" tIns="0" rIns="0" bIns="0" anchor="t"/>
          <a:lstStyle>
            <a:defPPr>
              <a:defRPr lang="zh-CN"/>
            </a:defPPr>
            <a:lvl1pPr>
              <a:spcBef>
                <a:spcPct val="0"/>
              </a:spcBef>
              <a:defRPr b="1" cap="all">
                <a:solidFill>
                  <a:schemeClr val="accent5"/>
                </a:solidFill>
                <a:latin typeface="微软雅黑" panose="020B0503020204020204" pitchFamily="34" charset="-122"/>
                <a:ea typeface="微软雅黑" panose="020B0503020204020204" pitchFamily="34" charset="-122"/>
                <a:cs typeface="+mj-cs"/>
              </a:defRPr>
            </a:lvl1pPr>
          </a:lstStyle>
          <a:p>
            <a:r>
              <a:rPr lang="zh-CN" altLang="en-US" sz="800" dirty="0">
                <a:solidFill>
                  <a:schemeClr val="bg1"/>
                </a:solidFill>
              </a:rPr>
              <a:t>协调力</a:t>
            </a:r>
            <a:endParaRPr lang="en-US" altLang="zh-CN" sz="800" dirty="0">
              <a:solidFill>
                <a:schemeClr val="bg1"/>
              </a:solidFill>
            </a:endParaRPr>
          </a:p>
        </p:txBody>
      </p:sp>
      <p:sp>
        <p:nvSpPr>
          <p:cNvPr id="35" name="TextBox 34"/>
          <p:cNvSpPr txBox="1"/>
          <p:nvPr/>
        </p:nvSpPr>
        <p:spPr>
          <a:xfrm>
            <a:off x="2871895" y="4115153"/>
            <a:ext cx="493188" cy="125215"/>
          </a:xfrm>
          <a:prstGeom prst="rect">
            <a:avLst/>
          </a:prstGeom>
        </p:spPr>
        <p:txBody>
          <a:bodyPr lIns="0" tIns="0" rIns="0" bIns="0" anchor="t"/>
          <a:lstStyle>
            <a:defPPr>
              <a:defRPr lang="zh-CN"/>
            </a:defPPr>
            <a:lvl1pPr>
              <a:spcBef>
                <a:spcPct val="0"/>
              </a:spcBef>
              <a:defRPr b="1" cap="all">
                <a:solidFill>
                  <a:schemeClr val="accent5"/>
                </a:solidFill>
                <a:latin typeface="微软雅黑" panose="020B0503020204020204" pitchFamily="34" charset="-122"/>
                <a:ea typeface="微软雅黑" panose="020B0503020204020204" pitchFamily="34" charset="-122"/>
                <a:cs typeface="+mj-cs"/>
              </a:defRPr>
            </a:lvl1pPr>
          </a:lstStyle>
          <a:p>
            <a:r>
              <a:rPr lang="zh-CN" altLang="en-US" sz="800" dirty="0">
                <a:solidFill>
                  <a:schemeClr val="bg1"/>
                </a:solidFill>
              </a:rPr>
              <a:t>营销力</a:t>
            </a:r>
            <a:endParaRPr lang="en-US" altLang="zh-CN" sz="800" dirty="0">
              <a:solidFill>
                <a:schemeClr val="bg1"/>
              </a:solidFill>
            </a:endParaRPr>
          </a:p>
        </p:txBody>
      </p:sp>
      <p:sp>
        <p:nvSpPr>
          <p:cNvPr id="36" name="TextBox 35"/>
          <p:cNvSpPr txBox="1"/>
          <p:nvPr/>
        </p:nvSpPr>
        <p:spPr>
          <a:xfrm>
            <a:off x="6913307" y="1555964"/>
            <a:ext cx="1541785" cy="216956"/>
          </a:xfrm>
          <a:prstGeom prst="rect">
            <a:avLst/>
          </a:prstGeom>
        </p:spPr>
        <p:txBody>
          <a:bodyPr lIns="0" tIns="0" rIns="0" bIns="0" anchor="t"/>
          <a:lstStyle>
            <a:defPPr>
              <a:defRPr lang="zh-CN"/>
            </a:defPPr>
            <a:lvl1pPr>
              <a:spcBef>
                <a:spcPct val="0"/>
              </a:spcBef>
              <a:defRPr b="1" cap="all">
                <a:solidFill>
                  <a:schemeClr val="accent5"/>
                </a:solidFill>
                <a:latin typeface="微软雅黑" panose="020B0503020204020204" pitchFamily="34" charset="-122"/>
                <a:ea typeface="微软雅黑" panose="020B0503020204020204" pitchFamily="34" charset="-122"/>
                <a:cs typeface="+mj-cs"/>
              </a:defRPr>
            </a:lvl1pPr>
          </a:lstStyle>
          <a:p>
            <a:r>
              <a:rPr lang="zh-CN" altLang="en-US" sz="1200" b="0" dirty="0">
                <a:solidFill>
                  <a:schemeClr val="tx1">
                    <a:lumMod val="75000"/>
                    <a:lumOff val="25000"/>
                  </a:schemeClr>
                </a:solidFill>
              </a:rPr>
              <a:t>职务或头衔</a:t>
            </a:r>
            <a:endParaRPr lang="en-US" altLang="zh-CN" sz="1200" b="0" dirty="0">
              <a:solidFill>
                <a:schemeClr val="tx1">
                  <a:lumMod val="75000"/>
                  <a:lumOff val="25000"/>
                </a:schemeClr>
              </a:solidFill>
            </a:endParaRPr>
          </a:p>
        </p:txBody>
      </p:sp>
      <p:sp>
        <p:nvSpPr>
          <p:cNvPr id="37" name="矩形 36"/>
          <p:cNvSpPr>
            <a:spLocks noChangeArrowheads="1"/>
          </p:cNvSpPr>
          <p:nvPr/>
        </p:nvSpPr>
        <p:spPr bwMode="auto">
          <a:xfrm>
            <a:off x="7146478" y="1097382"/>
            <a:ext cx="1025922" cy="30777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p>
            <a:pPr>
              <a:spcBef>
                <a:spcPct val="0"/>
              </a:spcBef>
            </a:pPr>
            <a:r>
              <a:rPr lang="zh-CN" altLang="en-US" sz="1600" b="1" cap="all" dirty="0">
                <a:solidFill>
                  <a:srgbClr val="C00000"/>
                </a:solidFill>
                <a:latin typeface="微软雅黑" panose="020B0503020204020204" pitchFamily="34" charset="-122"/>
                <a:ea typeface="微软雅黑" panose="020B0503020204020204" pitchFamily="34" charset="-122"/>
                <a:cs typeface="+mj-cs"/>
              </a:rPr>
              <a:t>姓名</a:t>
            </a:r>
            <a:endParaRPr lang="en-US" altLang="zh-CN" sz="1600" b="1" cap="all" dirty="0">
              <a:solidFill>
                <a:srgbClr val="C00000"/>
              </a:solidFill>
              <a:latin typeface="微软雅黑" panose="020B0503020204020204" pitchFamily="34" charset="-122"/>
              <a:ea typeface="微软雅黑" panose="020B0503020204020204" pitchFamily="34" charset="-122"/>
              <a:cs typeface="+mj-cs"/>
            </a:endParaRPr>
          </a:p>
        </p:txBody>
      </p:sp>
      <p:sp>
        <p:nvSpPr>
          <p:cNvPr id="38" name="TextBox 37"/>
          <p:cNvSpPr txBox="1"/>
          <p:nvPr/>
        </p:nvSpPr>
        <p:spPr>
          <a:xfrm>
            <a:off x="6913309" y="1852602"/>
            <a:ext cx="1705560" cy="833562"/>
          </a:xfrm>
          <a:prstGeom prst="rect">
            <a:avLst/>
          </a:prstGeom>
          <a:noFill/>
        </p:spPr>
        <p:txBody>
          <a:bodyPr wrap="square" lIns="0" tIns="0" rIns="0" bIns="0" rtlCol="0">
            <a:spAutoFit/>
          </a:bodyPr>
          <a:lstStyle>
            <a:defPPr>
              <a:defRPr lang="zh-CN"/>
            </a:defPPr>
            <a:lvl1pPr algn="just">
              <a:lnSpc>
                <a:spcPts val="1300"/>
              </a:lnSpc>
              <a:defRPr sz="9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dirty="0">
                <a:solidFill>
                  <a:schemeClr val="tx1"/>
                </a:solidFill>
              </a:rPr>
              <a:t>主要的职业经验在这里输入，将介绍成员的主要经历用简短的文字描述，包括成员曾经的任职主要机构有哪些，从业的年份、行业经验等等。</a:t>
            </a:r>
            <a:endParaRPr lang="en-US" altLang="zh-CN" dirty="0">
              <a:solidFill>
                <a:schemeClr val="tx1"/>
              </a:solidFill>
            </a:endParaRPr>
          </a:p>
        </p:txBody>
      </p:sp>
      <p:sp>
        <p:nvSpPr>
          <p:cNvPr id="39" name="TextBox 38"/>
          <p:cNvSpPr txBox="1"/>
          <p:nvPr/>
        </p:nvSpPr>
        <p:spPr>
          <a:xfrm>
            <a:off x="6913307" y="3033984"/>
            <a:ext cx="1541785" cy="216956"/>
          </a:xfrm>
          <a:prstGeom prst="rect">
            <a:avLst/>
          </a:prstGeom>
        </p:spPr>
        <p:txBody>
          <a:bodyPr lIns="0" tIns="0" rIns="0" bIns="0" anchor="t"/>
          <a:lstStyle>
            <a:defPPr>
              <a:defRPr lang="zh-CN"/>
            </a:defPPr>
            <a:lvl1pPr>
              <a:spcBef>
                <a:spcPct val="0"/>
              </a:spcBef>
              <a:defRPr b="1" cap="all">
                <a:solidFill>
                  <a:schemeClr val="accent5"/>
                </a:solidFill>
                <a:latin typeface="微软雅黑" panose="020B0503020204020204" pitchFamily="34" charset="-122"/>
                <a:ea typeface="微软雅黑" panose="020B0503020204020204" pitchFamily="34" charset="-122"/>
                <a:cs typeface="+mj-cs"/>
              </a:defRPr>
            </a:lvl1pPr>
          </a:lstStyle>
          <a:p>
            <a:r>
              <a:rPr lang="zh-CN" altLang="en-US" sz="1200" dirty="0">
                <a:solidFill>
                  <a:schemeClr val="tx1">
                    <a:lumMod val="75000"/>
                    <a:lumOff val="25000"/>
                  </a:schemeClr>
                </a:solidFill>
              </a:rPr>
              <a:t>能力值</a:t>
            </a:r>
            <a:endParaRPr lang="en-US" altLang="zh-CN" sz="1200" dirty="0">
              <a:solidFill>
                <a:schemeClr val="tx1">
                  <a:lumMod val="75000"/>
                  <a:lumOff val="25000"/>
                </a:schemeClr>
              </a:solidFill>
            </a:endParaRPr>
          </a:p>
        </p:txBody>
      </p:sp>
      <p:sp>
        <p:nvSpPr>
          <p:cNvPr id="40" name="TextBox 39"/>
          <p:cNvSpPr txBox="1"/>
          <p:nvPr/>
        </p:nvSpPr>
        <p:spPr>
          <a:xfrm>
            <a:off x="6990771" y="3379111"/>
            <a:ext cx="493188" cy="125215"/>
          </a:xfrm>
          <a:prstGeom prst="rect">
            <a:avLst/>
          </a:prstGeom>
        </p:spPr>
        <p:txBody>
          <a:bodyPr lIns="0" tIns="0" rIns="0" bIns="0" anchor="t"/>
          <a:lstStyle>
            <a:defPPr>
              <a:defRPr lang="zh-CN"/>
            </a:defPPr>
            <a:lvl1pPr>
              <a:spcBef>
                <a:spcPct val="0"/>
              </a:spcBef>
              <a:defRPr b="1" cap="all">
                <a:solidFill>
                  <a:schemeClr val="accent5"/>
                </a:solidFill>
                <a:latin typeface="微软雅黑" panose="020B0503020204020204" pitchFamily="34" charset="-122"/>
                <a:ea typeface="微软雅黑" panose="020B0503020204020204" pitchFamily="34" charset="-122"/>
                <a:cs typeface="+mj-cs"/>
              </a:defRPr>
            </a:lvl1pPr>
          </a:lstStyle>
          <a:p>
            <a:r>
              <a:rPr lang="zh-CN" altLang="en-US" sz="800" dirty="0">
                <a:solidFill>
                  <a:schemeClr val="bg1"/>
                </a:solidFill>
              </a:rPr>
              <a:t>创造力</a:t>
            </a:r>
            <a:endParaRPr lang="en-US" altLang="zh-CN" sz="800" dirty="0">
              <a:solidFill>
                <a:schemeClr val="bg1"/>
              </a:solidFill>
            </a:endParaRPr>
          </a:p>
        </p:txBody>
      </p:sp>
      <p:sp>
        <p:nvSpPr>
          <p:cNvPr id="41" name="TextBox 40"/>
          <p:cNvSpPr txBox="1"/>
          <p:nvPr/>
        </p:nvSpPr>
        <p:spPr>
          <a:xfrm>
            <a:off x="6990771" y="3624458"/>
            <a:ext cx="493188" cy="125215"/>
          </a:xfrm>
          <a:prstGeom prst="rect">
            <a:avLst/>
          </a:prstGeom>
        </p:spPr>
        <p:txBody>
          <a:bodyPr lIns="0" tIns="0" rIns="0" bIns="0" anchor="t"/>
          <a:lstStyle>
            <a:defPPr>
              <a:defRPr lang="zh-CN"/>
            </a:defPPr>
            <a:lvl1pPr>
              <a:spcBef>
                <a:spcPct val="0"/>
              </a:spcBef>
              <a:defRPr b="1" cap="all">
                <a:solidFill>
                  <a:schemeClr val="accent5"/>
                </a:solidFill>
                <a:latin typeface="微软雅黑" panose="020B0503020204020204" pitchFamily="34" charset="-122"/>
                <a:ea typeface="微软雅黑" panose="020B0503020204020204" pitchFamily="34" charset="-122"/>
                <a:cs typeface="+mj-cs"/>
              </a:defRPr>
            </a:lvl1pPr>
          </a:lstStyle>
          <a:p>
            <a:r>
              <a:rPr lang="zh-CN" altLang="en-US" sz="800" dirty="0">
                <a:solidFill>
                  <a:schemeClr val="bg1"/>
                </a:solidFill>
              </a:rPr>
              <a:t>管理能力</a:t>
            </a:r>
            <a:endParaRPr lang="en-US" altLang="zh-CN" sz="800" dirty="0">
              <a:solidFill>
                <a:schemeClr val="bg1"/>
              </a:solidFill>
            </a:endParaRPr>
          </a:p>
        </p:txBody>
      </p:sp>
      <p:sp>
        <p:nvSpPr>
          <p:cNvPr id="42" name="TextBox 41"/>
          <p:cNvSpPr txBox="1"/>
          <p:nvPr/>
        </p:nvSpPr>
        <p:spPr>
          <a:xfrm>
            <a:off x="6990771" y="3869805"/>
            <a:ext cx="493188" cy="125215"/>
          </a:xfrm>
          <a:prstGeom prst="rect">
            <a:avLst/>
          </a:prstGeom>
        </p:spPr>
        <p:txBody>
          <a:bodyPr lIns="0" tIns="0" rIns="0" bIns="0" anchor="t"/>
          <a:lstStyle>
            <a:defPPr>
              <a:defRPr lang="zh-CN"/>
            </a:defPPr>
            <a:lvl1pPr>
              <a:spcBef>
                <a:spcPct val="0"/>
              </a:spcBef>
              <a:defRPr b="1" cap="all">
                <a:solidFill>
                  <a:schemeClr val="accent5"/>
                </a:solidFill>
                <a:latin typeface="微软雅黑" panose="020B0503020204020204" pitchFamily="34" charset="-122"/>
                <a:ea typeface="微软雅黑" panose="020B0503020204020204" pitchFamily="34" charset="-122"/>
                <a:cs typeface="+mj-cs"/>
              </a:defRPr>
            </a:lvl1pPr>
          </a:lstStyle>
          <a:p>
            <a:r>
              <a:rPr lang="zh-CN" altLang="en-US" sz="800" dirty="0">
                <a:solidFill>
                  <a:schemeClr val="bg1"/>
                </a:solidFill>
              </a:rPr>
              <a:t>协调力</a:t>
            </a:r>
            <a:endParaRPr lang="en-US" altLang="zh-CN" sz="800" dirty="0">
              <a:solidFill>
                <a:schemeClr val="bg1"/>
              </a:solidFill>
            </a:endParaRPr>
          </a:p>
        </p:txBody>
      </p:sp>
      <p:sp>
        <p:nvSpPr>
          <p:cNvPr id="43" name="TextBox 42"/>
          <p:cNvSpPr txBox="1"/>
          <p:nvPr/>
        </p:nvSpPr>
        <p:spPr>
          <a:xfrm>
            <a:off x="6990771" y="4115153"/>
            <a:ext cx="493188" cy="125215"/>
          </a:xfrm>
          <a:prstGeom prst="rect">
            <a:avLst/>
          </a:prstGeom>
        </p:spPr>
        <p:txBody>
          <a:bodyPr lIns="0" tIns="0" rIns="0" bIns="0" anchor="t"/>
          <a:lstStyle>
            <a:defPPr>
              <a:defRPr lang="zh-CN"/>
            </a:defPPr>
            <a:lvl1pPr>
              <a:spcBef>
                <a:spcPct val="0"/>
              </a:spcBef>
              <a:defRPr b="1" cap="all">
                <a:solidFill>
                  <a:schemeClr val="accent5"/>
                </a:solidFill>
                <a:latin typeface="微软雅黑" panose="020B0503020204020204" pitchFamily="34" charset="-122"/>
                <a:ea typeface="微软雅黑" panose="020B0503020204020204" pitchFamily="34" charset="-122"/>
                <a:cs typeface="+mj-cs"/>
              </a:defRPr>
            </a:lvl1pPr>
          </a:lstStyle>
          <a:p>
            <a:r>
              <a:rPr lang="zh-CN" altLang="en-US" sz="800" dirty="0">
                <a:solidFill>
                  <a:schemeClr val="bg1"/>
                </a:solidFill>
              </a:rPr>
              <a:t>营销力</a:t>
            </a:r>
            <a:endParaRPr lang="en-US" altLang="zh-CN" sz="800" dirty="0">
              <a:solidFill>
                <a:schemeClr val="bg1"/>
              </a:solidFill>
            </a:endParaRPr>
          </a:p>
        </p:txBody>
      </p:sp>
      <p:sp>
        <p:nvSpPr>
          <p:cNvPr id="44" name="矩形 43"/>
          <p:cNvSpPr/>
          <p:nvPr/>
        </p:nvSpPr>
        <p:spPr>
          <a:xfrm>
            <a:off x="0" y="4940300"/>
            <a:ext cx="9144000" cy="2159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5" name="直接连接符 44"/>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6" name="椭圆 45"/>
          <p:cNvSpPr/>
          <p:nvPr/>
        </p:nvSpPr>
        <p:spPr>
          <a:xfrm>
            <a:off x="74532" y="139079"/>
            <a:ext cx="274777" cy="27477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TextBox 46"/>
          <p:cNvSpPr txBox="1"/>
          <p:nvPr/>
        </p:nvSpPr>
        <p:spPr>
          <a:xfrm>
            <a:off x="336609" y="103217"/>
            <a:ext cx="1954381" cy="400110"/>
          </a:xfrm>
          <a:prstGeom prst="rect">
            <a:avLst/>
          </a:prstGeom>
          <a:noFill/>
        </p:spPr>
        <p:txBody>
          <a:bodyPr wrap="none" rtlCol="0">
            <a:spAutoFit/>
          </a:bodyPr>
          <a:lstStyle/>
          <a:p>
            <a:r>
              <a:rPr lang="zh-CN" altLang="en-US" sz="2000" spc="300" dirty="0">
                <a:latin typeface="方正兰亭细黑_GBK" panose="02000000000000000000" pitchFamily="2" charset="-122"/>
                <a:ea typeface="方正兰亭细黑_GBK" panose="02000000000000000000" pitchFamily="2" charset="-122"/>
              </a:rPr>
              <a:t>核心成员介绍</a:t>
            </a:r>
          </a:p>
        </p:txBody>
      </p:sp>
      <p:cxnSp>
        <p:nvCxnSpPr>
          <p:cNvPr id="49" name="直接连接符 48"/>
          <p:cNvCxnSpPr/>
          <p:nvPr/>
        </p:nvCxnSpPr>
        <p:spPr>
          <a:xfrm>
            <a:off x="2257260" y="205264"/>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10609990" y="6382589"/>
            <a:ext cx="877163" cy="369332"/>
          </a:xfrm>
          <a:prstGeom prst="rect">
            <a:avLst/>
          </a:prstGeom>
          <a:noFill/>
        </p:spPr>
        <p:txBody>
          <a:bodyPr wrap="none" rtlCol="0">
            <a:spAutoFit/>
          </a:bodyPr>
          <a:lstStyle/>
          <a:p>
            <a:r>
              <a:rPr lang="zh-CN" altLang="en-US" dirty="0"/>
              <a:t>延时符</a:t>
            </a: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300"/>
                                        <p:tgtEl>
                                          <p:spTgt spid="4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down)">
                                      <p:cBhvr>
                                        <p:cTn id="11" dur="300"/>
                                        <p:tgtEl>
                                          <p:spTgt spid="46"/>
                                        </p:tgtEl>
                                      </p:cBhvr>
                                    </p:animEffect>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47"/>
                                        </p:tgtEl>
                                        <p:attrNameLst>
                                          <p:attrName>style.visibility</p:attrName>
                                        </p:attrNameLst>
                                      </p:cBhvr>
                                      <p:to>
                                        <p:strVal val="visible"/>
                                      </p:to>
                                    </p:set>
                                    <p:anim calcmode="lin" valueType="num">
                                      <p:cBhvr additive="base">
                                        <p:cTn id="15" dur="500"/>
                                        <p:tgtEl>
                                          <p:spTgt spid="47"/>
                                        </p:tgtEl>
                                        <p:attrNameLst>
                                          <p:attrName>ppt_x</p:attrName>
                                        </p:attrNameLst>
                                      </p:cBhvr>
                                      <p:tavLst>
                                        <p:tav tm="0">
                                          <p:val>
                                            <p:strVal val="#ppt_x-#ppt_w*1.125000"/>
                                          </p:val>
                                        </p:tav>
                                        <p:tav tm="100000">
                                          <p:val>
                                            <p:strVal val="#ppt_x"/>
                                          </p:val>
                                        </p:tav>
                                      </p:tavLst>
                                    </p:anim>
                                    <p:animEffect transition="in" filter="wipe(right)">
                                      <p:cBhvr>
                                        <p:cTn id="16" dur="500"/>
                                        <p:tgtEl>
                                          <p:spTgt spid="47"/>
                                        </p:tgtEl>
                                      </p:cBhvr>
                                    </p:animEffect>
                                  </p:childTnLst>
                                </p:cTn>
                              </p:par>
                              <p:par>
                                <p:cTn id="17" presetID="12" presetClass="entr" presetSubtype="8" fill="hold" nodeType="withEffect">
                                  <p:stCondLst>
                                    <p:cond delay="0"/>
                                  </p:stCondLst>
                                  <p:childTnLst>
                                    <p:set>
                                      <p:cBhvr>
                                        <p:cTn id="18" dur="1" fill="hold">
                                          <p:stCondLst>
                                            <p:cond delay="0"/>
                                          </p:stCondLst>
                                        </p:cTn>
                                        <p:tgtEl>
                                          <p:spTgt spid="49"/>
                                        </p:tgtEl>
                                        <p:attrNameLst>
                                          <p:attrName>style.visibility</p:attrName>
                                        </p:attrNameLst>
                                      </p:cBhvr>
                                      <p:to>
                                        <p:strVal val="visible"/>
                                      </p:to>
                                    </p:set>
                                    <p:anim calcmode="lin" valueType="num">
                                      <p:cBhvr additive="base">
                                        <p:cTn id="19" dur="500"/>
                                        <p:tgtEl>
                                          <p:spTgt spid="49"/>
                                        </p:tgtEl>
                                        <p:attrNameLst>
                                          <p:attrName>ppt_x</p:attrName>
                                        </p:attrNameLst>
                                      </p:cBhvr>
                                      <p:tavLst>
                                        <p:tav tm="0">
                                          <p:val>
                                            <p:strVal val="#ppt_x-#ppt_w*1.125000"/>
                                          </p:val>
                                        </p:tav>
                                        <p:tav tm="100000">
                                          <p:val>
                                            <p:strVal val="#ppt_x"/>
                                          </p:val>
                                        </p:tav>
                                      </p:tavLst>
                                    </p:anim>
                                    <p:animEffect transition="in" filter="wipe(right)">
                                      <p:cBhvr>
                                        <p:cTn id="20" dur="500"/>
                                        <p:tgtEl>
                                          <p:spTgt spid="49"/>
                                        </p:tgtEl>
                                      </p:cBhvr>
                                    </p:animEffect>
                                  </p:childTnLst>
                                </p:cTn>
                              </p:par>
                              <p:par>
                                <p:cTn id="21" presetID="22" presetClass="entr" presetSubtype="8" fill="hold"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wipe(left)">
                                      <p:cBhvr>
                                        <p:cTn id="23" dur="300"/>
                                        <p:tgtEl>
                                          <p:spTgt spid="52"/>
                                        </p:tgtEl>
                                      </p:cBhvr>
                                    </p:animEffect>
                                  </p:childTnLst>
                                </p:cTn>
                              </p:par>
                            </p:childTnLst>
                          </p:cTn>
                        </p:par>
                        <p:par>
                          <p:cTn id="24" fill="hold">
                            <p:stCondLst>
                              <p:cond delay="1500"/>
                            </p:stCondLst>
                            <p:childTnLst>
                              <p:par>
                                <p:cTn id="25" presetID="10" presetClass="entr" presetSubtype="0"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500"/>
                                        <p:tgtEl>
                                          <p:spTgt spid="26"/>
                                        </p:tgtEl>
                                      </p:cBhvr>
                                    </p:animEffect>
                                  </p:childTnLst>
                                </p:cTn>
                              </p:par>
                            </p:childTnLst>
                          </p:cTn>
                        </p:par>
                        <p:par>
                          <p:cTn id="28" fill="hold">
                            <p:stCondLst>
                              <p:cond delay="2000"/>
                            </p:stCondLst>
                            <p:childTnLst>
                              <p:par>
                                <p:cTn id="29" presetID="10" presetClass="entr" presetSubtype="0"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0"/>
                                        <p:tgtEl>
                                          <p:spTgt spid="4"/>
                                        </p:tgtEl>
                                      </p:cBhvr>
                                    </p:animEffect>
                                  </p:childTnLst>
                                </p:cTn>
                              </p:par>
                            </p:childTnLst>
                          </p:cTn>
                        </p:par>
                        <p:par>
                          <p:cTn id="32" fill="hold">
                            <p:stCondLst>
                              <p:cond delay="2500"/>
                            </p:stCondLst>
                            <p:childTnLst>
                              <p:par>
                                <p:cTn id="33" presetID="2" presetClass="entr" presetSubtype="2" fill="hold" grpId="0" nodeType="afterEffect">
                                  <p:stCondLst>
                                    <p:cond delay="0"/>
                                  </p:stCondLst>
                                  <p:childTnLst>
                                    <p:set>
                                      <p:cBhvr>
                                        <p:cTn id="34" dur="1" fill="hold">
                                          <p:stCondLst>
                                            <p:cond delay="0"/>
                                          </p:stCondLst>
                                        </p:cTn>
                                        <p:tgtEl>
                                          <p:spTgt spid="28">
                                            <p:txEl>
                                              <p:pRg st="0" end="0"/>
                                            </p:txEl>
                                          </p:spTgt>
                                        </p:tgtEl>
                                        <p:attrNameLst>
                                          <p:attrName>style.visibility</p:attrName>
                                        </p:attrNameLst>
                                      </p:cBhvr>
                                      <p:to>
                                        <p:strVal val="visible"/>
                                      </p:to>
                                    </p:set>
                                    <p:anim calcmode="lin" valueType="num">
                                      <p:cBhvr additive="base">
                                        <p:cTn id="35" dur="500" fill="hold"/>
                                        <p:tgtEl>
                                          <p:spTgt spid="28">
                                            <p:txEl>
                                              <p:pRg st="0" end="0"/>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28">
                                            <p:txEl>
                                              <p:pRg st="0" end="0"/>
                                            </p:txEl>
                                          </p:spTgt>
                                        </p:tgtEl>
                                        <p:attrNameLst>
                                          <p:attrName>ppt_y</p:attrName>
                                        </p:attrNameLst>
                                      </p:cBhvr>
                                      <p:tavLst>
                                        <p:tav tm="0">
                                          <p:val>
                                            <p:strVal val="#ppt_y"/>
                                          </p:val>
                                        </p:tav>
                                        <p:tav tm="100000">
                                          <p:val>
                                            <p:strVal val="#ppt_y"/>
                                          </p:val>
                                        </p:tav>
                                      </p:tavLst>
                                    </p:anim>
                                  </p:childTnLst>
                                </p:cTn>
                              </p:par>
                            </p:childTnLst>
                          </p:cTn>
                        </p:par>
                        <p:par>
                          <p:cTn id="37" fill="hold">
                            <p:stCondLst>
                              <p:cond delay="3000"/>
                            </p:stCondLst>
                            <p:childTnLst>
                              <p:par>
                                <p:cTn id="38" presetID="2" presetClass="entr" presetSubtype="2" fill="hold" grpId="0" nodeType="afterEffect">
                                  <p:stCondLst>
                                    <p:cond delay="0"/>
                                  </p:stCondLst>
                                  <p:childTnLst>
                                    <p:set>
                                      <p:cBhvr>
                                        <p:cTn id="39" dur="1" fill="hold">
                                          <p:stCondLst>
                                            <p:cond delay="0"/>
                                          </p:stCondLst>
                                        </p:cTn>
                                        <p:tgtEl>
                                          <p:spTgt spid="27">
                                            <p:txEl>
                                              <p:pRg st="0" end="0"/>
                                            </p:txEl>
                                          </p:spTgt>
                                        </p:tgtEl>
                                        <p:attrNameLst>
                                          <p:attrName>style.visibility</p:attrName>
                                        </p:attrNameLst>
                                      </p:cBhvr>
                                      <p:to>
                                        <p:strVal val="visible"/>
                                      </p:to>
                                    </p:set>
                                    <p:anim calcmode="lin" valueType="num">
                                      <p:cBhvr additive="base">
                                        <p:cTn id="40" dur="500" fill="hold"/>
                                        <p:tgtEl>
                                          <p:spTgt spid="27">
                                            <p:txEl>
                                              <p:pRg st="0" end="0"/>
                                            </p:txEl>
                                          </p:spTgt>
                                        </p:tgtEl>
                                        <p:attrNameLst>
                                          <p:attrName>ppt_x</p:attrName>
                                        </p:attrNameLst>
                                      </p:cBhvr>
                                      <p:tavLst>
                                        <p:tav tm="0">
                                          <p:val>
                                            <p:strVal val="1+#ppt_w/2"/>
                                          </p:val>
                                        </p:tav>
                                        <p:tav tm="100000">
                                          <p:val>
                                            <p:strVal val="#ppt_x"/>
                                          </p:val>
                                        </p:tav>
                                      </p:tavLst>
                                    </p:anim>
                                    <p:anim calcmode="lin" valueType="num">
                                      <p:cBhvr additive="base">
                                        <p:cTn id="41" dur="500" fill="hold"/>
                                        <p:tgtEl>
                                          <p:spTgt spid="27">
                                            <p:txEl>
                                              <p:pRg st="0" end="0"/>
                                            </p:txEl>
                                          </p:spTgt>
                                        </p:tgtEl>
                                        <p:attrNameLst>
                                          <p:attrName>ppt_y</p:attrName>
                                        </p:attrNameLst>
                                      </p:cBhvr>
                                      <p:tavLst>
                                        <p:tav tm="0">
                                          <p:val>
                                            <p:strVal val="#ppt_y"/>
                                          </p:val>
                                        </p:tav>
                                        <p:tav tm="100000">
                                          <p:val>
                                            <p:strVal val="#ppt_y"/>
                                          </p:val>
                                        </p:tav>
                                      </p:tavLst>
                                    </p:anim>
                                  </p:childTnLst>
                                </p:cTn>
                              </p:par>
                            </p:childTnLst>
                          </p:cTn>
                        </p:par>
                        <p:par>
                          <p:cTn id="42" fill="hold">
                            <p:stCondLst>
                              <p:cond delay="3500"/>
                            </p:stCondLst>
                            <p:childTnLst>
                              <p:par>
                                <p:cTn id="43" presetID="2" presetClass="entr" presetSubtype="2" fill="hold" grpId="0" nodeType="afterEffect">
                                  <p:stCondLst>
                                    <p:cond delay="0"/>
                                  </p:stCondLst>
                                  <p:childTnLst>
                                    <p:set>
                                      <p:cBhvr>
                                        <p:cTn id="44" dur="1" fill="hold">
                                          <p:stCondLst>
                                            <p:cond delay="0"/>
                                          </p:stCondLst>
                                        </p:cTn>
                                        <p:tgtEl>
                                          <p:spTgt spid="29">
                                            <p:txEl>
                                              <p:pRg st="0" end="0"/>
                                            </p:txEl>
                                          </p:spTgt>
                                        </p:tgtEl>
                                        <p:attrNameLst>
                                          <p:attrName>style.visibility</p:attrName>
                                        </p:attrNameLst>
                                      </p:cBhvr>
                                      <p:to>
                                        <p:strVal val="visible"/>
                                      </p:to>
                                    </p:set>
                                    <p:anim calcmode="lin" valueType="num">
                                      <p:cBhvr additive="base">
                                        <p:cTn id="45" dur="500" fill="hold"/>
                                        <p:tgtEl>
                                          <p:spTgt spid="29">
                                            <p:txEl>
                                              <p:pRg st="0" end="0"/>
                                            </p:txEl>
                                          </p:spTgt>
                                        </p:tgtEl>
                                        <p:attrNameLst>
                                          <p:attrName>ppt_x</p:attrName>
                                        </p:attrNameLst>
                                      </p:cBhvr>
                                      <p:tavLst>
                                        <p:tav tm="0">
                                          <p:val>
                                            <p:strVal val="1+#ppt_w/2"/>
                                          </p:val>
                                        </p:tav>
                                        <p:tav tm="100000">
                                          <p:val>
                                            <p:strVal val="#ppt_x"/>
                                          </p:val>
                                        </p:tav>
                                      </p:tavLst>
                                    </p:anim>
                                    <p:anim calcmode="lin" valueType="num">
                                      <p:cBhvr additive="base">
                                        <p:cTn id="46" dur="500" fill="hold"/>
                                        <p:tgtEl>
                                          <p:spTgt spid="29">
                                            <p:txEl>
                                              <p:pRg st="0" end="0"/>
                                            </p:txEl>
                                          </p:spTgt>
                                        </p:tgtEl>
                                        <p:attrNameLst>
                                          <p:attrName>ppt_y</p:attrName>
                                        </p:attrNameLst>
                                      </p:cBhvr>
                                      <p:tavLst>
                                        <p:tav tm="0">
                                          <p:val>
                                            <p:strVal val="#ppt_y"/>
                                          </p:val>
                                        </p:tav>
                                        <p:tav tm="100000">
                                          <p:val>
                                            <p:strVal val="#ppt_y"/>
                                          </p:val>
                                        </p:tav>
                                      </p:tavLst>
                                    </p:anim>
                                  </p:childTnLst>
                                </p:cTn>
                              </p:par>
                            </p:childTnLst>
                          </p:cTn>
                        </p:par>
                        <p:par>
                          <p:cTn id="47" fill="hold">
                            <p:stCondLst>
                              <p:cond delay="4000"/>
                            </p:stCondLst>
                            <p:childTnLst>
                              <p:par>
                                <p:cTn id="48" presetID="10" presetClass="entr" presetSubtype="0"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fade">
                                      <p:cBhvr>
                                        <p:cTn id="50" dur="500"/>
                                        <p:tgtEl>
                                          <p:spTgt spid="19"/>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fade">
                                      <p:cBhvr>
                                        <p:cTn id="53" dur="500"/>
                                        <p:tgtEl>
                                          <p:spTgt spid="21"/>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500"/>
                                        <p:tgtEl>
                                          <p:spTgt spid="23"/>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fade">
                                      <p:cBhvr>
                                        <p:cTn id="59" dur="500"/>
                                        <p:tgtEl>
                                          <p:spTgt spid="25"/>
                                        </p:tgtEl>
                                      </p:cBhvr>
                                    </p:animEffect>
                                  </p:childTnLst>
                                </p:cTn>
                              </p:par>
                            </p:childTnLst>
                          </p:cTn>
                        </p:par>
                        <p:par>
                          <p:cTn id="60" fill="hold">
                            <p:stCondLst>
                              <p:cond delay="4500"/>
                            </p:stCondLst>
                            <p:childTnLst>
                              <p:par>
                                <p:cTn id="61" presetID="22" presetClass="entr" presetSubtype="8"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ipe(left)">
                                      <p:cBhvr>
                                        <p:cTn id="63" dur="500"/>
                                        <p:tgtEl>
                                          <p:spTgt spid="24"/>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left)">
                                      <p:cBhvr>
                                        <p:cTn id="66" dur="500"/>
                                        <p:tgtEl>
                                          <p:spTgt spid="22"/>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left)">
                                      <p:cBhvr>
                                        <p:cTn id="69" dur="500"/>
                                        <p:tgtEl>
                                          <p:spTgt spid="20"/>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8"/>
                                        </p:tgtEl>
                                        <p:attrNameLst>
                                          <p:attrName>style.visibility</p:attrName>
                                        </p:attrNameLst>
                                      </p:cBhvr>
                                      <p:to>
                                        <p:strVal val="visible"/>
                                      </p:to>
                                    </p:set>
                                    <p:animEffect transition="in" filter="wipe(left)">
                                      <p:cBhvr>
                                        <p:cTn id="72" dur="500"/>
                                        <p:tgtEl>
                                          <p:spTgt spid="18"/>
                                        </p:tgtEl>
                                      </p:cBhvr>
                                    </p:animEffect>
                                  </p:childTnLst>
                                </p:cTn>
                              </p:par>
                              <p:par>
                                <p:cTn id="73" presetID="22" presetClass="entr" presetSubtype="8" fill="hold" grpId="0" nodeType="withEffect">
                                  <p:stCondLst>
                                    <p:cond delay="0"/>
                                  </p:stCondLst>
                                  <p:childTnLst>
                                    <p:set>
                                      <p:cBhvr>
                                        <p:cTn id="74" dur="1" fill="hold">
                                          <p:stCondLst>
                                            <p:cond delay="0"/>
                                          </p:stCondLst>
                                        </p:cTn>
                                        <p:tgtEl>
                                          <p:spTgt spid="31"/>
                                        </p:tgtEl>
                                        <p:attrNameLst>
                                          <p:attrName>style.visibility</p:attrName>
                                        </p:attrNameLst>
                                      </p:cBhvr>
                                      <p:to>
                                        <p:strVal val="visible"/>
                                      </p:to>
                                    </p:set>
                                    <p:animEffect transition="in" filter="wipe(left)">
                                      <p:cBhvr>
                                        <p:cTn id="75" dur="500"/>
                                        <p:tgtEl>
                                          <p:spTgt spid="31"/>
                                        </p:tgtEl>
                                      </p:cBhvr>
                                    </p:animEffect>
                                  </p:childTnLst>
                                </p:cTn>
                              </p:par>
                              <p:par>
                                <p:cTn id="76" presetID="22" presetClass="entr" presetSubtype="8" fill="hold" grpId="0" nodeType="with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wipe(left)">
                                      <p:cBhvr>
                                        <p:cTn id="78" dur="500"/>
                                        <p:tgtEl>
                                          <p:spTgt spid="3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wipe(left)">
                                      <p:cBhvr>
                                        <p:cTn id="81" dur="500"/>
                                        <p:tgtEl>
                                          <p:spTgt spid="33"/>
                                        </p:tgtEl>
                                      </p:cBhvr>
                                    </p:animEffect>
                                  </p:childTnLst>
                                </p:cTn>
                              </p:par>
                              <p:par>
                                <p:cTn id="82" presetID="22" presetClass="entr" presetSubtype="8" fill="hold" grpId="0" nodeType="with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wipe(left)">
                                      <p:cBhvr>
                                        <p:cTn id="84" dur="500"/>
                                        <p:tgtEl>
                                          <p:spTgt spid="34"/>
                                        </p:tgtEl>
                                      </p:cBhvr>
                                    </p:animEffect>
                                  </p:childTnLst>
                                </p:cTn>
                              </p:par>
                              <p:par>
                                <p:cTn id="85" presetID="22" presetClass="entr" presetSubtype="8" fill="hold" grpId="0" nodeType="with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left)">
                                      <p:cBhvr>
                                        <p:cTn id="87" dur="500"/>
                                        <p:tgtEl>
                                          <p:spTgt spid="35"/>
                                        </p:tgtEl>
                                      </p:cBhvr>
                                    </p:animEffect>
                                  </p:childTnLst>
                                </p:cTn>
                              </p:par>
                            </p:childTnLst>
                          </p:cTn>
                        </p:par>
                        <p:par>
                          <p:cTn id="88" fill="hold">
                            <p:stCondLst>
                              <p:cond delay="5000"/>
                            </p:stCondLst>
                            <p:childTnLst>
                              <p:par>
                                <p:cTn id="89" presetID="10" presetClass="entr" presetSubtype="0"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fade">
                                      <p:cBhvr>
                                        <p:cTn id="91" dur="500"/>
                                        <p:tgtEl>
                                          <p:spTgt spid="30"/>
                                        </p:tgtEl>
                                      </p:cBhvr>
                                    </p:animEffect>
                                  </p:childTnLst>
                                </p:cTn>
                              </p:par>
                            </p:childTnLst>
                          </p:cTn>
                        </p:par>
                        <p:par>
                          <p:cTn id="92" fill="hold">
                            <p:stCondLst>
                              <p:cond delay="5500"/>
                            </p:stCondLst>
                            <p:childTnLst>
                              <p:par>
                                <p:cTn id="93" presetID="2" presetClass="entr" presetSubtype="2" fill="hold" grpId="0" nodeType="afterEffect">
                                  <p:stCondLst>
                                    <p:cond delay="0"/>
                                  </p:stCondLst>
                                  <p:childTnLst>
                                    <p:set>
                                      <p:cBhvr>
                                        <p:cTn id="94" dur="1" fill="hold">
                                          <p:stCondLst>
                                            <p:cond delay="0"/>
                                          </p:stCondLst>
                                        </p:cTn>
                                        <p:tgtEl>
                                          <p:spTgt spid="37">
                                            <p:txEl>
                                              <p:pRg st="0" end="0"/>
                                            </p:txEl>
                                          </p:spTgt>
                                        </p:tgtEl>
                                        <p:attrNameLst>
                                          <p:attrName>style.visibility</p:attrName>
                                        </p:attrNameLst>
                                      </p:cBhvr>
                                      <p:to>
                                        <p:strVal val="visible"/>
                                      </p:to>
                                    </p:set>
                                    <p:anim calcmode="lin" valueType="num">
                                      <p:cBhvr additive="base">
                                        <p:cTn id="95" dur="500" fill="hold"/>
                                        <p:tgtEl>
                                          <p:spTgt spid="37">
                                            <p:txEl>
                                              <p:pRg st="0" end="0"/>
                                            </p:txEl>
                                          </p:spTgt>
                                        </p:tgtEl>
                                        <p:attrNameLst>
                                          <p:attrName>ppt_x</p:attrName>
                                        </p:attrNameLst>
                                      </p:cBhvr>
                                      <p:tavLst>
                                        <p:tav tm="0">
                                          <p:val>
                                            <p:strVal val="1+#ppt_w/2"/>
                                          </p:val>
                                        </p:tav>
                                        <p:tav tm="100000">
                                          <p:val>
                                            <p:strVal val="#ppt_x"/>
                                          </p:val>
                                        </p:tav>
                                      </p:tavLst>
                                    </p:anim>
                                    <p:anim calcmode="lin" valueType="num">
                                      <p:cBhvr additive="base">
                                        <p:cTn id="96" dur="500" fill="hold"/>
                                        <p:tgtEl>
                                          <p:spTgt spid="37">
                                            <p:txEl>
                                              <p:pRg st="0" end="0"/>
                                            </p:txEl>
                                          </p:spTgt>
                                        </p:tgtEl>
                                        <p:attrNameLst>
                                          <p:attrName>ppt_y</p:attrName>
                                        </p:attrNameLst>
                                      </p:cBhvr>
                                      <p:tavLst>
                                        <p:tav tm="0">
                                          <p:val>
                                            <p:strVal val="#ppt_y"/>
                                          </p:val>
                                        </p:tav>
                                        <p:tav tm="100000">
                                          <p:val>
                                            <p:strVal val="#ppt_y"/>
                                          </p:val>
                                        </p:tav>
                                      </p:tavLst>
                                    </p:anim>
                                  </p:childTnLst>
                                </p:cTn>
                              </p:par>
                            </p:childTnLst>
                          </p:cTn>
                        </p:par>
                        <p:par>
                          <p:cTn id="97" fill="hold">
                            <p:stCondLst>
                              <p:cond delay="6000"/>
                            </p:stCondLst>
                            <p:childTnLst>
                              <p:par>
                                <p:cTn id="98" presetID="10" presetClass="entr" presetSubtype="0" fill="hold" nodeType="afterEffect">
                                  <p:stCondLst>
                                    <p:cond delay="0"/>
                                  </p:stCondLst>
                                  <p:childTnLst>
                                    <p:set>
                                      <p:cBhvr>
                                        <p:cTn id="99" dur="1" fill="hold">
                                          <p:stCondLst>
                                            <p:cond delay="0"/>
                                          </p:stCondLst>
                                        </p:cTn>
                                        <p:tgtEl>
                                          <p:spTgt spid="7"/>
                                        </p:tgtEl>
                                        <p:attrNameLst>
                                          <p:attrName>style.visibility</p:attrName>
                                        </p:attrNameLst>
                                      </p:cBhvr>
                                      <p:to>
                                        <p:strVal val="visible"/>
                                      </p:to>
                                    </p:set>
                                    <p:animEffect transition="in" filter="fade">
                                      <p:cBhvr>
                                        <p:cTn id="100" dur="500"/>
                                        <p:tgtEl>
                                          <p:spTgt spid="7"/>
                                        </p:tgtEl>
                                      </p:cBhvr>
                                    </p:animEffect>
                                  </p:childTnLst>
                                </p:cTn>
                              </p:par>
                            </p:childTnLst>
                          </p:cTn>
                        </p:par>
                        <p:par>
                          <p:cTn id="101" fill="hold">
                            <p:stCondLst>
                              <p:cond delay="6500"/>
                            </p:stCondLst>
                            <p:childTnLst>
                              <p:par>
                                <p:cTn id="102" presetID="2" presetClass="entr" presetSubtype="2" fill="hold" grpId="0" nodeType="afterEffect">
                                  <p:stCondLst>
                                    <p:cond delay="0"/>
                                  </p:stCondLst>
                                  <p:childTnLst>
                                    <p:set>
                                      <p:cBhvr>
                                        <p:cTn id="103" dur="1" fill="hold">
                                          <p:stCondLst>
                                            <p:cond delay="0"/>
                                          </p:stCondLst>
                                        </p:cTn>
                                        <p:tgtEl>
                                          <p:spTgt spid="36">
                                            <p:txEl>
                                              <p:pRg st="0" end="0"/>
                                            </p:txEl>
                                          </p:spTgt>
                                        </p:tgtEl>
                                        <p:attrNameLst>
                                          <p:attrName>style.visibility</p:attrName>
                                        </p:attrNameLst>
                                      </p:cBhvr>
                                      <p:to>
                                        <p:strVal val="visible"/>
                                      </p:to>
                                    </p:set>
                                    <p:anim calcmode="lin" valueType="num">
                                      <p:cBhvr additive="base">
                                        <p:cTn id="104" dur="500" fill="hold"/>
                                        <p:tgtEl>
                                          <p:spTgt spid="36">
                                            <p:txEl>
                                              <p:pRg st="0" end="0"/>
                                            </p:txEl>
                                          </p:spTgt>
                                        </p:tgtEl>
                                        <p:attrNameLst>
                                          <p:attrName>ppt_x</p:attrName>
                                        </p:attrNameLst>
                                      </p:cBhvr>
                                      <p:tavLst>
                                        <p:tav tm="0">
                                          <p:val>
                                            <p:strVal val="1+#ppt_w/2"/>
                                          </p:val>
                                        </p:tav>
                                        <p:tav tm="100000">
                                          <p:val>
                                            <p:strVal val="#ppt_x"/>
                                          </p:val>
                                        </p:tav>
                                      </p:tavLst>
                                    </p:anim>
                                    <p:anim calcmode="lin" valueType="num">
                                      <p:cBhvr additive="base">
                                        <p:cTn id="105" dur="500" fill="hold"/>
                                        <p:tgtEl>
                                          <p:spTgt spid="36">
                                            <p:txEl>
                                              <p:pRg st="0" end="0"/>
                                            </p:txEl>
                                          </p:spTgt>
                                        </p:tgtEl>
                                        <p:attrNameLst>
                                          <p:attrName>ppt_y</p:attrName>
                                        </p:attrNameLst>
                                      </p:cBhvr>
                                      <p:tavLst>
                                        <p:tav tm="0">
                                          <p:val>
                                            <p:strVal val="#ppt_y"/>
                                          </p:val>
                                        </p:tav>
                                        <p:tav tm="100000">
                                          <p:val>
                                            <p:strVal val="#ppt_y"/>
                                          </p:val>
                                        </p:tav>
                                      </p:tavLst>
                                    </p:anim>
                                  </p:childTnLst>
                                </p:cTn>
                              </p:par>
                            </p:childTnLst>
                          </p:cTn>
                        </p:par>
                        <p:par>
                          <p:cTn id="106" fill="hold">
                            <p:stCondLst>
                              <p:cond delay="7000"/>
                            </p:stCondLst>
                            <p:childTnLst>
                              <p:par>
                                <p:cTn id="107" presetID="2" presetClass="entr" presetSubtype="2" fill="hold" grpId="0" nodeType="afterEffect">
                                  <p:stCondLst>
                                    <p:cond delay="0"/>
                                  </p:stCondLst>
                                  <p:childTnLst>
                                    <p:set>
                                      <p:cBhvr>
                                        <p:cTn id="108" dur="1" fill="hold">
                                          <p:stCondLst>
                                            <p:cond delay="0"/>
                                          </p:stCondLst>
                                        </p:cTn>
                                        <p:tgtEl>
                                          <p:spTgt spid="38">
                                            <p:txEl>
                                              <p:pRg st="0" end="0"/>
                                            </p:txEl>
                                          </p:spTgt>
                                        </p:tgtEl>
                                        <p:attrNameLst>
                                          <p:attrName>style.visibility</p:attrName>
                                        </p:attrNameLst>
                                      </p:cBhvr>
                                      <p:to>
                                        <p:strVal val="visible"/>
                                      </p:to>
                                    </p:set>
                                    <p:anim calcmode="lin" valueType="num">
                                      <p:cBhvr additive="base">
                                        <p:cTn id="109" dur="500" fill="hold"/>
                                        <p:tgtEl>
                                          <p:spTgt spid="38">
                                            <p:txEl>
                                              <p:pRg st="0" end="0"/>
                                            </p:txEl>
                                          </p:spTgt>
                                        </p:tgtEl>
                                        <p:attrNameLst>
                                          <p:attrName>ppt_x</p:attrName>
                                        </p:attrNameLst>
                                      </p:cBhvr>
                                      <p:tavLst>
                                        <p:tav tm="0">
                                          <p:val>
                                            <p:strVal val="1+#ppt_w/2"/>
                                          </p:val>
                                        </p:tav>
                                        <p:tav tm="100000">
                                          <p:val>
                                            <p:strVal val="#ppt_x"/>
                                          </p:val>
                                        </p:tav>
                                      </p:tavLst>
                                    </p:anim>
                                    <p:anim calcmode="lin" valueType="num">
                                      <p:cBhvr additive="base">
                                        <p:cTn id="110" dur="500" fill="hold"/>
                                        <p:tgtEl>
                                          <p:spTgt spid="38">
                                            <p:txEl>
                                              <p:pRg st="0" end="0"/>
                                            </p:txEl>
                                          </p:spTgt>
                                        </p:tgtEl>
                                        <p:attrNameLst>
                                          <p:attrName>ppt_y</p:attrName>
                                        </p:attrNameLst>
                                      </p:cBhvr>
                                      <p:tavLst>
                                        <p:tav tm="0">
                                          <p:val>
                                            <p:strVal val="#ppt_y"/>
                                          </p:val>
                                        </p:tav>
                                        <p:tav tm="100000">
                                          <p:val>
                                            <p:strVal val="#ppt_y"/>
                                          </p:val>
                                        </p:tav>
                                      </p:tavLst>
                                    </p:anim>
                                  </p:childTnLst>
                                </p:cTn>
                              </p:par>
                            </p:childTnLst>
                          </p:cTn>
                        </p:par>
                        <p:par>
                          <p:cTn id="111" fill="hold">
                            <p:stCondLst>
                              <p:cond delay="7500"/>
                            </p:stCondLst>
                            <p:childTnLst>
                              <p:par>
                                <p:cTn id="112" presetID="22" presetClass="entr" presetSubtype="8" fill="hold" grpId="0" nodeType="afterEffect">
                                  <p:stCondLst>
                                    <p:cond delay="0"/>
                                  </p:stCondLst>
                                  <p:childTnLst>
                                    <p:set>
                                      <p:cBhvr>
                                        <p:cTn id="113" dur="1" fill="hold">
                                          <p:stCondLst>
                                            <p:cond delay="0"/>
                                          </p:stCondLst>
                                        </p:cTn>
                                        <p:tgtEl>
                                          <p:spTgt spid="39"/>
                                        </p:tgtEl>
                                        <p:attrNameLst>
                                          <p:attrName>style.visibility</p:attrName>
                                        </p:attrNameLst>
                                      </p:cBhvr>
                                      <p:to>
                                        <p:strVal val="visible"/>
                                      </p:to>
                                    </p:set>
                                    <p:animEffect transition="in" filter="wipe(left)">
                                      <p:cBhvr>
                                        <p:cTn id="114" dur="500"/>
                                        <p:tgtEl>
                                          <p:spTgt spid="39"/>
                                        </p:tgtEl>
                                      </p:cBhvr>
                                    </p:animEffect>
                                  </p:childTnLst>
                                </p:cTn>
                              </p:par>
                              <p:par>
                                <p:cTn id="115" presetID="22" presetClass="entr" presetSubtype="8" fill="hold" grpId="0" nodeType="with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wipe(left)">
                                      <p:cBhvr>
                                        <p:cTn id="117" dur="500"/>
                                        <p:tgtEl>
                                          <p:spTgt spid="40"/>
                                        </p:tgtEl>
                                      </p:cBhvr>
                                    </p:animEffect>
                                  </p:childTnLst>
                                </p:cTn>
                              </p:par>
                              <p:par>
                                <p:cTn id="118" presetID="22" presetClass="entr" presetSubtype="8" fill="hold" grpId="0" nodeType="withEffect">
                                  <p:stCondLst>
                                    <p:cond delay="0"/>
                                  </p:stCondLst>
                                  <p:childTnLst>
                                    <p:set>
                                      <p:cBhvr>
                                        <p:cTn id="119" dur="1" fill="hold">
                                          <p:stCondLst>
                                            <p:cond delay="0"/>
                                          </p:stCondLst>
                                        </p:cTn>
                                        <p:tgtEl>
                                          <p:spTgt spid="41"/>
                                        </p:tgtEl>
                                        <p:attrNameLst>
                                          <p:attrName>style.visibility</p:attrName>
                                        </p:attrNameLst>
                                      </p:cBhvr>
                                      <p:to>
                                        <p:strVal val="visible"/>
                                      </p:to>
                                    </p:set>
                                    <p:animEffect transition="in" filter="wipe(left)">
                                      <p:cBhvr>
                                        <p:cTn id="120" dur="500"/>
                                        <p:tgtEl>
                                          <p:spTgt spid="41"/>
                                        </p:tgtEl>
                                      </p:cBhvr>
                                    </p:animEffect>
                                  </p:childTnLst>
                                </p:cTn>
                              </p:par>
                              <p:par>
                                <p:cTn id="121" presetID="22" presetClass="entr" presetSubtype="8" fill="hold" grpId="0" nodeType="withEffect">
                                  <p:stCondLst>
                                    <p:cond delay="0"/>
                                  </p:stCondLst>
                                  <p:childTnLst>
                                    <p:set>
                                      <p:cBhvr>
                                        <p:cTn id="122" dur="1" fill="hold">
                                          <p:stCondLst>
                                            <p:cond delay="0"/>
                                          </p:stCondLst>
                                        </p:cTn>
                                        <p:tgtEl>
                                          <p:spTgt spid="42"/>
                                        </p:tgtEl>
                                        <p:attrNameLst>
                                          <p:attrName>style.visibility</p:attrName>
                                        </p:attrNameLst>
                                      </p:cBhvr>
                                      <p:to>
                                        <p:strVal val="visible"/>
                                      </p:to>
                                    </p:set>
                                    <p:animEffect transition="in" filter="wipe(left)">
                                      <p:cBhvr>
                                        <p:cTn id="123" dur="500"/>
                                        <p:tgtEl>
                                          <p:spTgt spid="42"/>
                                        </p:tgtEl>
                                      </p:cBhvr>
                                    </p:animEffect>
                                  </p:childTnLst>
                                </p:cTn>
                              </p:par>
                              <p:par>
                                <p:cTn id="124" presetID="22" presetClass="entr" presetSubtype="8" fill="hold" grpId="0" nodeType="withEffect">
                                  <p:stCondLst>
                                    <p:cond delay="0"/>
                                  </p:stCondLst>
                                  <p:childTnLst>
                                    <p:set>
                                      <p:cBhvr>
                                        <p:cTn id="125" dur="1" fill="hold">
                                          <p:stCondLst>
                                            <p:cond delay="0"/>
                                          </p:stCondLst>
                                        </p:cTn>
                                        <p:tgtEl>
                                          <p:spTgt spid="43"/>
                                        </p:tgtEl>
                                        <p:attrNameLst>
                                          <p:attrName>style.visibility</p:attrName>
                                        </p:attrNameLst>
                                      </p:cBhvr>
                                      <p:to>
                                        <p:strVal val="visible"/>
                                      </p:to>
                                    </p:set>
                                    <p:animEffect transition="in" filter="wipe(left)">
                                      <p:cBhvr>
                                        <p:cTn id="126" dur="500"/>
                                        <p:tgtEl>
                                          <p:spTgt spid="43"/>
                                        </p:tgtEl>
                                      </p:cBhvr>
                                    </p:animEffect>
                                  </p:childTnLst>
                                </p:cTn>
                              </p:par>
                              <p:par>
                                <p:cTn id="127" presetID="22" presetClass="entr" presetSubtype="8" fill="hold" grpId="0" nodeType="withEffect">
                                  <p:stCondLst>
                                    <p:cond delay="0"/>
                                  </p:stCondLst>
                                  <p:childTnLst>
                                    <p:set>
                                      <p:cBhvr>
                                        <p:cTn id="128" dur="1" fill="hold">
                                          <p:stCondLst>
                                            <p:cond delay="0"/>
                                          </p:stCondLst>
                                        </p:cTn>
                                        <p:tgtEl>
                                          <p:spTgt spid="13"/>
                                        </p:tgtEl>
                                        <p:attrNameLst>
                                          <p:attrName>style.visibility</p:attrName>
                                        </p:attrNameLst>
                                      </p:cBhvr>
                                      <p:to>
                                        <p:strVal val="visible"/>
                                      </p:to>
                                    </p:set>
                                    <p:animEffect transition="in" filter="wipe(left)">
                                      <p:cBhvr>
                                        <p:cTn id="129" dur="500"/>
                                        <p:tgtEl>
                                          <p:spTgt spid="13"/>
                                        </p:tgtEl>
                                      </p:cBhvr>
                                    </p:animEffect>
                                  </p:childTnLst>
                                </p:cTn>
                              </p:par>
                              <p:par>
                                <p:cTn id="130" presetID="22" presetClass="entr" presetSubtype="8" fill="hold" grpId="0" nodeType="withEffect">
                                  <p:stCondLst>
                                    <p:cond delay="0"/>
                                  </p:stCondLst>
                                  <p:childTnLst>
                                    <p:set>
                                      <p:cBhvr>
                                        <p:cTn id="131" dur="1" fill="hold">
                                          <p:stCondLst>
                                            <p:cond delay="0"/>
                                          </p:stCondLst>
                                        </p:cTn>
                                        <p:tgtEl>
                                          <p:spTgt spid="12"/>
                                        </p:tgtEl>
                                        <p:attrNameLst>
                                          <p:attrName>style.visibility</p:attrName>
                                        </p:attrNameLst>
                                      </p:cBhvr>
                                      <p:to>
                                        <p:strVal val="visible"/>
                                      </p:to>
                                    </p:set>
                                    <p:animEffect transition="in" filter="wipe(left)">
                                      <p:cBhvr>
                                        <p:cTn id="132" dur="500"/>
                                        <p:tgtEl>
                                          <p:spTgt spid="12"/>
                                        </p:tgtEl>
                                      </p:cBhvr>
                                    </p:animEffect>
                                  </p:childTnLst>
                                </p:cTn>
                              </p:par>
                              <p:par>
                                <p:cTn id="133" presetID="22" presetClass="entr" presetSubtype="8" fill="hold" grpId="0" nodeType="withEffect">
                                  <p:stCondLst>
                                    <p:cond delay="0"/>
                                  </p:stCondLst>
                                  <p:childTnLst>
                                    <p:set>
                                      <p:cBhvr>
                                        <p:cTn id="134" dur="1" fill="hold">
                                          <p:stCondLst>
                                            <p:cond delay="0"/>
                                          </p:stCondLst>
                                        </p:cTn>
                                        <p:tgtEl>
                                          <p:spTgt spid="11"/>
                                        </p:tgtEl>
                                        <p:attrNameLst>
                                          <p:attrName>style.visibility</p:attrName>
                                        </p:attrNameLst>
                                      </p:cBhvr>
                                      <p:to>
                                        <p:strVal val="visible"/>
                                      </p:to>
                                    </p:set>
                                    <p:animEffect transition="in" filter="wipe(left)">
                                      <p:cBhvr>
                                        <p:cTn id="135" dur="500"/>
                                        <p:tgtEl>
                                          <p:spTgt spid="11"/>
                                        </p:tgtEl>
                                      </p:cBhvr>
                                    </p:animEffect>
                                  </p:childTnLst>
                                </p:cTn>
                              </p:par>
                              <p:par>
                                <p:cTn id="136" presetID="22" presetClass="entr" presetSubtype="8" fill="hold" grpId="0" nodeType="withEffect">
                                  <p:stCondLst>
                                    <p:cond delay="0"/>
                                  </p:stCondLst>
                                  <p:childTnLst>
                                    <p:set>
                                      <p:cBhvr>
                                        <p:cTn id="137" dur="1" fill="hold">
                                          <p:stCondLst>
                                            <p:cond delay="0"/>
                                          </p:stCondLst>
                                        </p:cTn>
                                        <p:tgtEl>
                                          <p:spTgt spid="10"/>
                                        </p:tgtEl>
                                        <p:attrNameLst>
                                          <p:attrName>style.visibility</p:attrName>
                                        </p:attrNameLst>
                                      </p:cBhvr>
                                      <p:to>
                                        <p:strVal val="visible"/>
                                      </p:to>
                                    </p:set>
                                    <p:animEffect transition="in" filter="wipe(left)">
                                      <p:cBhvr>
                                        <p:cTn id="138" dur="500"/>
                                        <p:tgtEl>
                                          <p:spTgt spid="10"/>
                                        </p:tgtEl>
                                      </p:cBhvr>
                                    </p:animEffect>
                                  </p:childTnLst>
                                </p:cTn>
                              </p:par>
                            </p:childTnLst>
                          </p:cTn>
                        </p:par>
                        <p:par>
                          <p:cTn id="139" fill="hold">
                            <p:stCondLst>
                              <p:cond delay="8000"/>
                            </p:stCondLst>
                            <p:childTnLst>
                              <p:par>
                                <p:cTn id="140" presetID="10" presetClass="entr" presetSubtype="0" fill="hold" grpId="0" nodeType="afterEffect">
                                  <p:stCondLst>
                                    <p:cond delay="0"/>
                                  </p:stCondLst>
                                  <p:childTnLst>
                                    <p:set>
                                      <p:cBhvr>
                                        <p:cTn id="141" dur="1" fill="hold">
                                          <p:stCondLst>
                                            <p:cond delay="0"/>
                                          </p:stCondLst>
                                        </p:cTn>
                                        <p:tgtEl>
                                          <p:spTgt spid="14"/>
                                        </p:tgtEl>
                                        <p:attrNameLst>
                                          <p:attrName>style.visibility</p:attrName>
                                        </p:attrNameLst>
                                      </p:cBhvr>
                                      <p:to>
                                        <p:strVal val="visible"/>
                                      </p:to>
                                    </p:set>
                                    <p:animEffect transition="in" filter="fade">
                                      <p:cBhvr>
                                        <p:cTn id="142" dur="500"/>
                                        <p:tgtEl>
                                          <p:spTgt spid="14"/>
                                        </p:tgtEl>
                                      </p:cBhvr>
                                    </p:animEffect>
                                  </p:childTnLst>
                                </p:cTn>
                              </p:par>
                              <p:par>
                                <p:cTn id="143" presetID="10" presetClass="entr" presetSubtype="0" fill="hold" grpId="0" nodeType="withEffect">
                                  <p:stCondLst>
                                    <p:cond delay="0"/>
                                  </p:stCondLst>
                                  <p:childTnLst>
                                    <p:set>
                                      <p:cBhvr>
                                        <p:cTn id="144" dur="1" fill="hold">
                                          <p:stCondLst>
                                            <p:cond delay="0"/>
                                          </p:stCondLst>
                                        </p:cTn>
                                        <p:tgtEl>
                                          <p:spTgt spid="15"/>
                                        </p:tgtEl>
                                        <p:attrNameLst>
                                          <p:attrName>style.visibility</p:attrName>
                                        </p:attrNameLst>
                                      </p:cBhvr>
                                      <p:to>
                                        <p:strVal val="visible"/>
                                      </p:to>
                                    </p:set>
                                    <p:animEffect transition="in" filter="fade">
                                      <p:cBhvr>
                                        <p:cTn id="145" dur="500"/>
                                        <p:tgtEl>
                                          <p:spTgt spid="15"/>
                                        </p:tgtEl>
                                      </p:cBhvr>
                                    </p:animEffect>
                                  </p:childTnLst>
                                </p:cTn>
                              </p:par>
                              <p:par>
                                <p:cTn id="146" presetID="10" presetClass="entr" presetSubtype="0" fill="hold" grpId="0" nodeType="withEffect">
                                  <p:stCondLst>
                                    <p:cond delay="0"/>
                                  </p:stCondLst>
                                  <p:childTnLst>
                                    <p:set>
                                      <p:cBhvr>
                                        <p:cTn id="147" dur="1" fill="hold">
                                          <p:stCondLst>
                                            <p:cond delay="0"/>
                                          </p:stCondLst>
                                        </p:cTn>
                                        <p:tgtEl>
                                          <p:spTgt spid="16"/>
                                        </p:tgtEl>
                                        <p:attrNameLst>
                                          <p:attrName>style.visibility</p:attrName>
                                        </p:attrNameLst>
                                      </p:cBhvr>
                                      <p:to>
                                        <p:strVal val="visible"/>
                                      </p:to>
                                    </p:set>
                                    <p:animEffect transition="in" filter="fade">
                                      <p:cBhvr>
                                        <p:cTn id="148" dur="500"/>
                                        <p:tgtEl>
                                          <p:spTgt spid="16"/>
                                        </p:tgtEl>
                                      </p:cBhvr>
                                    </p:animEffect>
                                  </p:childTnLst>
                                </p:cTn>
                              </p:par>
                              <p:par>
                                <p:cTn id="149" presetID="10" presetClass="entr" presetSubtype="0" fill="hold" grpId="0" nodeType="withEffect">
                                  <p:stCondLst>
                                    <p:cond delay="0"/>
                                  </p:stCondLst>
                                  <p:childTnLst>
                                    <p:set>
                                      <p:cBhvr>
                                        <p:cTn id="150" dur="1" fill="hold">
                                          <p:stCondLst>
                                            <p:cond delay="0"/>
                                          </p:stCondLst>
                                        </p:cTn>
                                        <p:tgtEl>
                                          <p:spTgt spid="17"/>
                                        </p:tgtEl>
                                        <p:attrNameLst>
                                          <p:attrName>style.visibility</p:attrName>
                                        </p:attrNameLst>
                                      </p:cBhvr>
                                      <p:to>
                                        <p:strVal val="visible"/>
                                      </p:to>
                                    </p:set>
                                    <p:animEffect transition="in" filter="fade">
                                      <p:cBhvr>
                                        <p:cTn id="151" dur="500"/>
                                        <p:tgtEl>
                                          <p:spTgt spid="17"/>
                                        </p:tgtEl>
                                      </p:cBhvr>
                                    </p:animEffect>
                                  </p:childTnLst>
                                </p:cTn>
                              </p:par>
                            </p:childTnLst>
                          </p:cTn>
                        </p:par>
                        <p:par>
                          <p:cTn id="152" fill="hold">
                            <p:stCondLst>
                              <p:cond delay="8500"/>
                            </p:stCondLst>
                            <p:childTnLst>
                              <p:par>
                                <p:cTn id="153" presetID="10" presetClass="entr" presetSubtype="0" fill="hold" grpId="0" nodeType="afterEffect">
                                  <p:stCondLst>
                                    <p:cond delay="0"/>
                                  </p:stCondLst>
                                  <p:childTnLst>
                                    <p:set>
                                      <p:cBhvr>
                                        <p:cTn id="154" dur="1" fill="hold">
                                          <p:stCondLst>
                                            <p:cond delay="0"/>
                                          </p:stCondLst>
                                        </p:cTn>
                                        <p:tgtEl>
                                          <p:spTgt spid="53"/>
                                        </p:tgtEl>
                                        <p:attrNameLst>
                                          <p:attrName>style.visibility</p:attrName>
                                        </p:attrNameLst>
                                      </p:cBhvr>
                                      <p:to>
                                        <p:strVal val="visible"/>
                                      </p:to>
                                    </p:set>
                                    <p:animEffect transition="in" filter="fade">
                                      <p:cBhvr>
                                        <p:cTn id="155"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build="p"/>
      <p:bldP spid="28" grpId="0" build="p"/>
      <p:bldP spid="29" grpId="0" build="p"/>
      <p:bldP spid="30" grpId="0" animBg="1"/>
      <p:bldP spid="31" grpId="0"/>
      <p:bldP spid="32" grpId="0"/>
      <p:bldP spid="33" grpId="0"/>
      <p:bldP spid="34" grpId="0"/>
      <p:bldP spid="35" grpId="0"/>
      <p:bldP spid="36" grpId="0" build="p"/>
      <p:bldP spid="37" grpId="0" build="p"/>
      <p:bldP spid="38" grpId="0" build="p"/>
      <p:bldP spid="39" grpId="0"/>
      <p:bldP spid="40" grpId="0"/>
      <p:bldP spid="41" grpId="0"/>
      <p:bldP spid="42" grpId="0"/>
      <p:bldP spid="43" grpId="0"/>
      <p:bldP spid="46" grpId="0" animBg="1"/>
      <p:bldP spid="47" grpId="0"/>
      <p:bldP spid="5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4940300"/>
            <a:ext cx="9144000" cy="2159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圆角矩形 5"/>
          <p:cNvSpPr/>
          <p:nvPr/>
        </p:nvSpPr>
        <p:spPr>
          <a:xfrm>
            <a:off x="7102776" y="3299450"/>
            <a:ext cx="1006521" cy="272078"/>
          </a:xfrm>
          <a:prstGeom prst="roundRect">
            <a:avLst>
              <a:gd name="adj" fmla="val 7843"/>
            </a:avLst>
          </a:prstGeom>
          <a:solidFill>
            <a:schemeClr val="tx1">
              <a:lumMod val="65000"/>
              <a:lumOff val="35000"/>
            </a:schemeClr>
          </a:solidFill>
          <a:ln w="28575">
            <a:gradFill flip="none" rotWithShape="1">
              <a:gsLst>
                <a:gs pos="0">
                  <a:schemeClr val="bg1"/>
                </a:gs>
                <a:gs pos="100000">
                  <a:schemeClr val="bg1">
                    <a:lumMod val="85000"/>
                  </a:schemeClr>
                </a:gs>
              </a:gsLst>
              <a:lin ang="2700000" scaled="1"/>
              <a:tileRect/>
            </a:gradFill>
          </a:ln>
          <a:effectLst>
            <a:outerShdw blurRad="482600" dist="1397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 name="圆角矩形 6"/>
          <p:cNvSpPr/>
          <p:nvPr/>
        </p:nvSpPr>
        <p:spPr>
          <a:xfrm>
            <a:off x="5034127" y="3291830"/>
            <a:ext cx="1057678" cy="257612"/>
          </a:xfrm>
          <a:prstGeom prst="roundRect">
            <a:avLst>
              <a:gd name="adj" fmla="val 7843"/>
            </a:avLst>
          </a:prstGeom>
          <a:solidFill>
            <a:schemeClr val="tx1">
              <a:lumMod val="65000"/>
              <a:lumOff val="35000"/>
            </a:schemeClr>
          </a:solidFill>
          <a:ln w="28575">
            <a:gradFill flip="none" rotWithShape="1">
              <a:gsLst>
                <a:gs pos="0">
                  <a:schemeClr val="bg1"/>
                </a:gs>
                <a:gs pos="100000">
                  <a:schemeClr val="bg1">
                    <a:lumMod val="85000"/>
                  </a:schemeClr>
                </a:gs>
              </a:gsLst>
              <a:lin ang="2700000" scaled="1"/>
              <a:tileRect/>
            </a:gradFill>
          </a:ln>
          <a:effectLst>
            <a:outerShdw blurRad="482600" dist="1397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prstClr val="white"/>
              </a:solidFill>
              <a:latin typeface="方正兰亭粗黑简体" panose="02000000000000000000" pitchFamily="2" charset="-122"/>
              <a:ea typeface="方正兰亭粗黑简体" panose="02000000000000000000" pitchFamily="2" charset="-122"/>
            </a:endParaRPr>
          </a:p>
        </p:txBody>
      </p:sp>
      <p:sp>
        <p:nvSpPr>
          <p:cNvPr id="8" name="圆角矩形 7"/>
          <p:cNvSpPr/>
          <p:nvPr/>
        </p:nvSpPr>
        <p:spPr>
          <a:xfrm>
            <a:off x="3009887" y="3321857"/>
            <a:ext cx="1113999" cy="223727"/>
          </a:xfrm>
          <a:prstGeom prst="roundRect">
            <a:avLst>
              <a:gd name="adj" fmla="val 7843"/>
            </a:avLst>
          </a:prstGeom>
          <a:solidFill>
            <a:schemeClr val="tx1">
              <a:lumMod val="75000"/>
              <a:lumOff val="25000"/>
            </a:schemeClr>
          </a:solidFill>
          <a:ln w="28575">
            <a:gradFill flip="none" rotWithShape="1">
              <a:gsLst>
                <a:gs pos="0">
                  <a:schemeClr val="bg1"/>
                </a:gs>
                <a:gs pos="100000">
                  <a:schemeClr val="bg1">
                    <a:lumMod val="85000"/>
                  </a:schemeClr>
                </a:gs>
              </a:gsLst>
              <a:lin ang="2700000" scaled="1"/>
              <a:tileRect/>
            </a:gradFill>
          </a:ln>
          <a:effectLst>
            <a:outerShdw blurRad="482600" dist="1397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prstClr val="white"/>
              </a:solidFill>
              <a:latin typeface="方正兰亭粗黑_GBK" panose="02000000000000000000" pitchFamily="2" charset="-122"/>
              <a:ea typeface="方正兰亭粗黑_GBK" panose="02000000000000000000" pitchFamily="2" charset="-122"/>
            </a:endParaRPr>
          </a:p>
        </p:txBody>
      </p:sp>
      <p:sp>
        <p:nvSpPr>
          <p:cNvPr id="9" name="圆角矩形 8"/>
          <p:cNvSpPr/>
          <p:nvPr/>
        </p:nvSpPr>
        <p:spPr>
          <a:xfrm>
            <a:off x="962473" y="3304915"/>
            <a:ext cx="1094348" cy="257612"/>
          </a:xfrm>
          <a:prstGeom prst="roundRect">
            <a:avLst>
              <a:gd name="adj" fmla="val 7843"/>
            </a:avLst>
          </a:prstGeom>
          <a:solidFill>
            <a:schemeClr val="tx1">
              <a:lumMod val="75000"/>
              <a:lumOff val="25000"/>
            </a:schemeClr>
          </a:solidFill>
          <a:ln w="28575">
            <a:gradFill flip="none" rotWithShape="1">
              <a:gsLst>
                <a:gs pos="0">
                  <a:schemeClr val="bg1"/>
                </a:gs>
                <a:gs pos="100000">
                  <a:schemeClr val="bg1">
                    <a:lumMod val="85000"/>
                  </a:schemeClr>
                </a:gs>
              </a:gsLst>
              <a:lin ang="2700000" scaled="1"/>
              <a:tileRect/>
            </a:gradFill>
          </a:ln>
          <a:effectLst>
            <a:outerShdw blurRad="482600" dist="1397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10" name="TextBox 9"/>
          <p:cNvSpPr txBox="1"/>
          <p:nvPr/>
        </p:nvSpPr>
        <p:spPr>
          <a:xfrm>
            <a:off x="1149941" y="3338801"/>
            <a:ext cx="787838" cy="184666"/>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r>
              <a:rPr lang="zh-CN" altLang="en-US" sz="1200" dirty="0"/>
              <a:t>职务名称</a:t>
            </a:r>
          </a:p>
        </p:txBody>
      </p:sp>
      <p:sp>
        <p:nvSpPr>
          <p:cNvPr id="11" name="椭圆 8"/>
          <p:cNvSpPr/>
          <p:nvPr/>
        </p:nvSpPr>
        <p:spPr>
          <a:xfrm>
            <a:off x="822771" y="1049307"/>
            <a:ext cx="1418020" cy="1613173"/>
          </a:xfrm>
          <a:custGeom>
            <a:avLst/>
            <a:gdLst/>
            <a:ahLst/>
            <a:cxnLst/>
            <a:rect l="l" t="t" r="r" b="b"/>
            <a:pathLst>
              <a:path w="1296144" h="1405101">
                <a:moveTo>
                  <a:pt x="648072" y="0"/>
                </a:moveTo>
                <a:cubicBezTo>
                  <a:pt x="1005992" y="0"/>
                  <a:pt x="1296144" y="290152"/>
                  <a:pt x="1296144" y="648072"/>
                </a:cubicBezTo>
                <a:cubicBezTo>
                  <a:pt x="1296144" y="970275"/>
                  <a:pt x="1061011" y="1237560"/>
                  <a:pt x="752636" y="1285603"/>
                </a:cubicBezTo>
                <a:lnTo>
                  <a:pt x="648072" y="1405101"/>
                </a:lnTo>
                <a:lnTo>
                  <a:pt x="543508" y="1285603"/>
                </a:lnTo>
                <a:cubicBezTo>
                  <a:pt x="235133" y="1237560"/>
                  <a:pt x="0" y="970275"/>
                  <a:pt x="0" y="648072"/>
                </a:cubicBezTo>
                <a:cubicBezTo>
                  <a:pt x="0" y="290152"/>
                  <a:pt x="290152" y="0"/>
                  <a:pt x="648072" y="0"/>
                </a:cubicBezTo>
                <a:close/>
              </a:path>
            </a:pathLst>
          </a:cu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11"/>
          <p:cNvSpPr txBox="1"/>
          <p:nvPr/>
        </p:nvSpPr>
        <p:spPr>
          <a:xfrm>
            <a:off x="834850" y="3761561"/>
            <a:ext cx="1440160" cy="615553"/>
          </a:xfrm>
          <a:prstGeom prst="rect">
            <a:avLst/>
          </a:prstGeom>
          <a:noFill/>
        </p:spPr>
        <p:txBody>
          <a:bodyPr wrap="square" lIns="0" tIns="0" rIns="0" bIns="0" rtlCol="0">
            <a:spAutoFit/>
          </a:bodyPr>
          <a:lstStyle/>
          <a:p>
            <a:pPr algn="just">
              <a:lnSpc>
                <a:spcPts val="1200"/>
              </a:lnSpc>
            </a:pPr>
            <a:r>
              <a:rPr lang="zh-CN" altLang="en-US" sz="900" dirty="0">
                <a:latin typeface="微软雅黑" panose="020B0503020204020204" pitchFamily="34" charset="-122"/>
                <a:ea typeface="微软雅黑" panose="020B0503020204020204" pitchFamily="34" charset="-122"/>
              </a:rPr>
              <a:t>点击输入简要文字介绍，文字内容需概括精炼，不用多余的文字修饰，言简意赅的说明分项内容</a:t>
            </a:r>
            <a:r>
              <a:rPr lang="en-US" altLang="zh-CN" sz="900" dirty="0">
                <a:latin typeface="微软雅黑" panose="020B0503020204020204" pitchFamily="34" charset="-122"/>
                <a:ea typeface="微软雅黑" panose="020B0503020204020204" pitchFamily="34" charset="-122"/>
              </a:rPr>
              <a:t>……</a:t>
            </a:r>
            <a:r>
              <a:rPr lang="zh-CN" altLang="en-US" sz="900" dirty="0">
                <a:latin typeface="微软雅黑" panose="020B0503020204020204" pitchFamily="34" charset="-122"/>
                <a:ea typeface="微软雅黑" panose="020B0503020204020204" pitchFamily="34" charset="-122"/>
              </a:rPr>
              <a:t>。</a:t>
            </a:r>
            <a:endParaRPr lang="en-US" altLang="zh-CN" sz="900" dirty="0">
              <a:latin typeface="微软雅黑" panose="020B0503020204020204" pitchFamily="34" charset="-122"/>
              <a:ea typeface="微软雅黑" panose="020B0503020204020204" pitchFamily="34" charset="-122"/>
            </a:endParaRPr>
          </a:p>
        </p:txBody>
      </p:sp>
      <p:grpSp>
        <p:nvGrpSpPr>
          <p:cNvPr id="13" name="组合 12"/>
          <p:cNvGrpSpPr/>
          <p:nvPr/>
        </p:nvGrpSpPr>
        <p:grpSpPr>
          <a:xfrm>
            <a:off x="3167433" y="3338803"/>
            <a:ext cx="787838" cy="309208"/>
            <a:chOff x="1674115" y="2728049"/>
            <a:chExt cx="985093" cy="386626"/>
          </a:xfrm>
          <a:noFill/>
        </p:grpSpPr>
        <p:sp>
          <p:nvSpPr>
            <p:cNvPr id="14" name="TextBox 13"/>
            <p:cNvSpPr txBox="1"/>
            <p:nvPr/>
          </p:nvSpPr>
          <p:spPr>
            <a:xfrm>
              <a:off x="1674115" y="2728049"/>
              <a:ext cx="985093" cy="230902"/>
            </a:xfrm>
            <a:prstGeom prst="rect">
              <a:avLst/>
            </a:prstGeom>
            <a:grp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r>
                <a:rPr lang="zh-CN" altLang="en-US" sz="1200" dirty="0"/>
                <a:t>职务名称</a:t>
              </a:r>
            </a:p>
          </p:txBody>
        </p:sp>
        <p:sp>
          <p:nvSpPr>
            <p:cNvPr id="15" name="等腰三角形 14"/>
            <p:cNvSpPr/>
            <p:nvPr/>
          </p:nvSpPr>
          <p:spPr>
            <a:xfrm flipV="1">
              <a:off x="2057344" y="2975421"/>
              <a:ext cx="218634" cy="13925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椭圆 8"/>
          <p:cNvSpPr/>
          <p:nvPr/>
        </p:nvSpPr>
        <p:spPr>
          <a:xfrm>
            <a:off x="2805798" y="1061892"/>
            <a:ext cx="1504458" cy="1556909"/>
          </a:xfrm>
          <a:custGeom>
            <a:avLst/>
            <a:gdLst/>
            <a:ahLst/>
            <a:cxnLst/>
            <a:rect l="l" t="t" r="r" b="b"/>
            <a:pathLst>
              <a:path w="1296144" h="1405101">
                <a:moveTo>
                  <a:pt x="648072" y="0"/>
                </a:moveTo>
                <a:cubicBezTo>
                  <a:pt x="1005992" y="0"/>
                  <a:pt x="1296144" y="290152"/>
                  <a:pt x="1296144" y="648072"/>
                </a:cubicBezTo>
                <a:cubicBezTo>
                  <a:pt x="1296144" y="970275"/>
                  <a:pt x="1061011" y="1237560"/>
                  <a:pt x="752636" y="1285603"/>
                </a:cubicBezTo>
                <a:lnTo>
                  <a:pt x="648072" y="1405101"/>
                </a:lnTo>
                <a:lnTo>
                  <a:pt x="543508" y="1285603"/>
                </a:lnTo>
                <a:cubicBezTo>
                  <a:pt x="235133" y="1237560"/>
                  <a:pt x="0" y="970275"/>
                  <a:pt x="0" y="648072"/>
                </a:cubicBezTo>
                <a:cubicBezTo>
                  <a:pt x="0" y="290152"/>
                  <a:pt x="290152" y="0"/>
                  <a:pt x="648072" y="0"/>
                </a:cubicBezTo>
                <a:close/>
              </a:path>
            </a:pathLst>
          </a:custGeom>
          <a:blipFill dpi="0" rotWithShape="1">
            <a:blip r:embed="rId4" cstate="print">
              <a:extLst>
                <a:ext uri="{28A0092B-C50C-407E-A947-70E740481C1C}">
                  <a14:useLocalDpi xmlns:a14="http://schemas.microsoft.com/office/drawing/2010/main" val="0"/>
                </a:ext>
              </a:extLst>
            </a:blip>
            <a:srcRect/>
            <a:stretch>
              <a:fillRect/>
            </a:stretch>
          </a:bli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TextBox 16"/>
          <p:cNvSpPr txBox="1"/>
          <p:nvPr/>
        </p:nvSpPr>
        <p:spPr>
          <a:xfrm>
            <a:off x="2852342" y="3761561"/>
            <a:ext cx="1440160" cy="615553"/>
          </a:xfrm>
          <a:prstGeom prst="rect">
            <a:avLst/>
          </a:prstGeom>
          <a:noFill/>
        </p:spPr>
        <p:txBody>
          <a:bodyPr wrap="square" lIns="0" tIns="0" rIns="0" bIns="0" rtlCol="0">
            <a:spAutoFit/>
          </a:bodyPr>
          <a:lstStyle/>
          <a:p>
            <a:pPr algn="just">
              <a:lnSpc>
                <a:spcPts val="1200"/>
              </a:lnSpc>
            </a:pPr>
            <a:r>
              <a:rPr lang="zh-CN" altLang="en-US" sz="900" dirty="0">
                <a:latin typeface="微软雅黑" panose="020B0503020204020204" pitchFamily="34" charset="-122"/>
                <a:ea typeface="微软雅黑" panose="020B0503020204020204" pitchFamily="34" charset="-122"/>
              </a:rPr>
              <a:t>点击输入简要文字介绍，文字内容需概括精炼，不用多余的文字修饰，言简意赅的说明分项内容</a:t>
            </a:r>
            <a:r>
              <a:rPr lang="en-US" altLang="zh-CN" sz="900" dirty="0">
                <a:latin typeface="微软雅黑" panose="020B0503020204020204" pitchFamily="34" charset="-122"/>
                <a:ea typeface="微软雅黑" panose="020B0503020204020204" pitchFamily="34" charset="-122"/>
              </a:rPr>
              <a:t>……</a:t>
            </a:r>
            <a:r>
              <a:rPr lang="zh-CN" altLang="en-US" sz="900" dirty="0">
                <a:latin typeface="微软雅黑" panose="020B0503020204020204" pitchFamily="34" charset="-122"/>
                <a:ea typeface="微软雅黑" panose="020B0503020204020204" pitchFamily="34" charset="-122"/>
              </a:rPr>
              <a:t>。</a:t>
            </a:r>
            <a:endParaRPr lang="en-US" altLang="zh-CN" sz="900" dirty="0">
              <a:latin typeface="微软雅黑" panose="020B0503020204020204" pitchFamily="34" charset="-122"/>
              <a:ea typeface="微软雅黑" panose="020B0503020204020204" pitchFamily="34" charset="-122"/>
            </a:endParaRPr>
          </a:p>
        </p:txBody>
      </p:sp>
      <p:sp>
        <p:nvSpPr>
          <p:cNvPr id="18" name="TextBox 17"/>
          <p:cNvSpPr txBox="1"/>
          <p:nvPr/>
        </p:nvSpPr>
        <p:spPr>
          <a:xfrm>
            <a:off x="5169047" y="3335531"/>
            <a:ext cx="787838" cy="184666"/>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r>
              <a:rPr lang="zh-CN" altLang="en-US" sz="1200" dirty="0"/>
              <a:t>职务名称</a:t>
            </a:r>
          </a:p>
        </p:txBody>
      </p:sp>
      <p:sp>
        <p:nvSpPr>
          <p:cNvPr id="19" name="椭圆 8"/>
          <p:cNvSpPr/>
          <p:nvPr/>
        </p:nvSpPr>
        <p:spPr>
          <a:xfrm>
            <a:off x="4869834" y="1039032"/>
            <a:ext cx="1418020" cy="1633723"/>
          </a:xfrm>
          <a:custGeom>
            <a:avLst/>
            <a:gdLst/>
            <a:ahLst/>
            <a:cxnLst/>
            <a:rect l="l" t="t" r="r" b="b"/>
            <a:pathLst>
              <a:path w="1296144" h="1405101">
                <a:moveTo>
                  <a:pt x="648072" y="0"/>
                </a:moveTo>
                <a:cubicBezTo>
                  <a:pt x="1005992" y="0"/>
                  <a:pt x="1296144" y="290152"/>
                  <a:pt x="1296144" y="648072"/>
                </a:cubicBezTo>
                <a:cubicBezTo>
                  <a:pt x="1296144" y="970275"/>
                  <a:pt x="1061011" y="1237560"/>
                  <a:pt x="752636" y="1285603"/>
                </a:cubicBezTo>
                <a:lnTo>
                  <a:pt x="648072" y="1405101"/>
                </a:lnTo>
                <a:lnTo>
                  <a:pt x="543508" y="1285603"/>
                </a:lnTo>
                <a:cubicBezTo>
                  <a:pt x="235133" y="1237560"/>
                  <a:pt x="0" y="970275"/>
                  <a:pt x="0" y="648072"/>
                </a:cubicBezTo>
                <a:cubicBezTo>
                  <a:pt x="0" y="290152"/>
                  <a:pt x="290152" y="0"/>
                  <a:pt x="648072" y="0"/>
                </a:cubicBezTo>
                <a:close/>
              </a:path>
            </a:pathLst>
          </a:custGeom>
          <a:blipFill dpi="0" rotWithShape="1">
            <a:blip r:embed="rId5">
              <a:extLst>
                <a:ext uri="{28A0092B-C50C-407E-A947-70E740481C1C}">
                  <a14:useLocalDpi xmlns:a14="http://schemas.microsoft.com/office/drawing/2010/main" val="0"/>
                </a:ext>
              </a:extLst>
            </a:blip>
            <a:srcRect/>
            <a:stretch>
              <a:fillRect l="-31078" t="-4941" r="-37334" b="-110813"/>
            </a:stretch>
          </a:bli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TextBox 19"/>
          <p:cNvSpPr txBox="1"/>
          <p:nvPr/>
        </p:nvSpPr>
        <p:spPr>
          <a:xfrm>
            <a:off x="4869834" y="3761561"/>
            <a:ext cx="1440160" cy="615553"/>
          </a:xfrm>
          <a:prstGeom prst="rect">
            <a:avLst/>
          </a:prstGeom>
          <a:noFill/>
        </p:spPr>
        <p:txBody>
          <a:bodyPr wrap="square" lIns="0" tIns="0" rIns="0" bIns="0" rtlCol="0">
            <a:spAutoFit/>
          </a:bodyPr>
          <a:lstStyle/>
          <a:p>
            <a:pPr algn="just">
              <a:lnSpc>
                <a:spcPts val="1200"/>
              </a:lnSpc>
            </a:pPr>
            <a:r>
              <a:rPr lang="zh-CN" altLang="en-US" sz="900" dirty="0">
                <a:latin typeface="微软雅黑" panose="020B0503020204020204" pitchFamily="34" charset="-122"/>
                <a:ea typeface="微软雅黑" panose="020B0503020204020204" pitchFamily="34" charset="-122"/>
              </a:rPr>
              <a:t>点击输入简要文字介绍，文字内容需概括精炼，不用多余的文字修饰，言简意赅的说明分项内容</a:t>
            </a:r>
            <a:r>
              <a:rPr lang="en-US" altLang="zh-CN" sz="900" dirty="0">
                <a:latin typeface="微软雅黑" panose="020B0503020204020204" pitchFamily="34" charset="-122"/>
                <a:ea typeface="微软雅黑" panose="020B0503020204020204" pitchFamily="34" charset="-122"/>
              </a:rPr>
              <a:t>……</a:t>
            </a:r>
            <a:r>
              <a:rPr lang="zh-CN" altLang="en-US" sz="900" dirty="0">
                <a:latin typeface="微软雅黑" panose="020B0503020204020204" pitchFamily="34" charset="-122"/>
                <a:ea typeface="微软雅黑" panose="020B0503020204020204" pitchFamily="34" charset="-122"/>
              </a:rPr>
              <a:t>。</a:t>
            </a:r>
            <a:endParaRPr lang="en-US" altLang="zh-CN" sz="900" dirty="0">
              <a:latin typeface="微软雅黑" panose="020B0503020204020204" pitchFamily="34" charset="-122"/>
              <a:ea typeface="微软雅黑" panose="020B0503020204020204" pitchFamily="34" charset="-122"/>
            </a:endParaRPr>
          </a:p>
        </p:txBody>
      </p:sp>
      <p:sp>
        <p:nvSpPr>
          <p:cNvPr id="21" name="TextBox 20"/>
          <p:cNvSpPr txBox="1"/>
          <p:nvPr/>
        </p:nvSpPr>
        <p:spPr>
          <a:xfrm>
            <a:off x="7202417" y="3338801"/>
            <a:ext cx="787838" cy="184666"/>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r>
              <a:rPr lang="zh-CN" altLang="en-US" sz="1200" dirty="0"/>
              <a:t>职务名称</a:t>
            </a:r>
          </a:p>
        </p:txBody>
      </p:sp>
      <p:sp>
        <p:nvSpPr>
          <p:cNvPr id="22" name="椭圆 8"/>
          <p:cNvSpPr/>
          <p:nvPr/>
        </p:nvSpPr>
        <p:spPr>
          <a:xfrm>
            <a:off x="6887326" y="1039032"/>
            <a:ext cx="1418020" cy="1633723"/>
          </a:xfrm>
          <a:custGeom>
            <a:avLst/>
            <a:gdLst/>
            <a:ahLst/>
            <a:cxnLst/>
            <a:rect l="l" t="t" r="r" b="b"/>
            <a:pathLst>
              <a:path w="1296144" h="1405101">
                <a:moveTo>
                  <a:pt x="648072" y="0"/>
                </a:moveTo>
                <a:cubicBezTo>
                  <a:pt x="1005992" y="0"/>
                  <a:pt x="1296144" y="290152"/>
                  <a:pt x="1296144" y="648072"/>
                </a:cubicBezTo>
                <a:cubicBezTo>
                  <a:pt x="1296144" y="970275"/>
                  <a:pt x="1061011" y="1237560"/>
                  <a:pt x="752636" y="1285603"/>
                </a:cubicBezTo>
                <a:lnTo>
                  <a:pt x="648072" y="1405101"/>
                </a:lnTo>
                <a:lnTo>
                  <a:pt x="543508" y="1285603"/>
                </a:lnTo>
                <a:cubicBezTo>
                  <a:pt x="235133" y="1237560"/>
                  <a:pt x="0" y="970275"/>
                  <a:pt x="0" y="648072"/>
                </a:cubicBezTo>
                <a:cubicBezTo>
                  <a:pt x="0" y="290152"/>
                  <a:pt x="290152" y="0"/>
                  <a:pt x="648072" y="0"/>
                </a:cubicBezTo>
                <a:close/>
              </a:path>
            </a:pathLst>
          </a:custGeom>
          <a:blipFill dpi="0" rotWithShape="1">
            <a:blip r:embed="rId6" cstate="print">
              <a:extLst>
                <a:ext uri="{28A0092B-C50C-407E-A947-70E740481C1C}">
                  <a14:useLocalDpi xmlns:a14="http://schemas.microsoft.com/office/drawing/2010/main" val="0"/>
                </a:ext>
              </a:extLst>
            </a:blip>
            <a:srcRect/>
            <a:stretch>
              <a:fillRect l="-99536" r="-12446" b="-3883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TextBox 22"/>
          <p:cNvSpPr txBox="1"/>
          <p:nvPr/>
        </p:nvSpPr>
        <p:spPr>
          <a:xfrm>
            <a:off x="6876256" y="3761561"/>
            <a:ext cx="1440160" cy="615553"/>
          </a:xfrm>
          <a:prstGeom prst="rect">
            <a:avLst/>
          </a:prstGeom>
          <a:noFill/>
        </p:spPr>
        <p:txBody>
          <a:bodyPr wrap="square" lIns="0" tIns="0" rIns="0" bIns="0" rtlCol="0">
            <a:spAutoFit/>
          </a:bodyPr>
          <a:lstStyle/>
          <a:p>
            <a:pPr algn="just">
              <a:lnSpc>
                <a:spcPts val="1200"/>
              </a:lnSpc>
            </a:pPr>
            <a:r>
              <a:rPr lang="zh-CN" altLang="en-US" sz="900" dirty="0">
                <a:latin typeface="微软雅黑" panose="020B0503020204020204" pitchFamily="34" charset="-122"/>
                <a:ea typeface="微软雅黑" panose="020B0503020204020204" pitchFamily="34" charset="-122"/>
              </a:rPr>
              <a:t>点击输入简要文字介绍，文字内容需概括精炼，不用多余的文字修饰，言简意赅的说明分项内容</a:t>
            </a:r>
            <a:r>
              <a:rPr lang="en-US" altLang="zh-CN" sz="900" dirty="0">
                <a:latin typeface="微软雅黑" panose="020B0503020204020204" pitchFamily="34" charset="-122"/>
                <a:ea typeface="微软雅黑" panose="020B0503020204020204" pitchFamily="34" charset="-122"/>
              </a:rPr>
              <a:t>……</a:t>
            </a:r>
            <a:r>
              <a:rPr lang="zh-CN" altLang="en-US" sz="900" dirty="0">
                <a:latin typeface="微软雅黑" panose="020B0503020204020204" pitchFamily="34" charset="-122"/>
                <a:ea typeface="微软雅黑" panose="020B0503020204020204" pitchFamily="34" charset="-122"/>
              </a:rPr>
              <a:t>。</a:t>
            </a:r>
            <a:endParaRPr lang="en-US" altLang="zh-CN" sz="900" dirty="0">
              <a:latin typeface="微软雅黑" panose="020B0503020204020204" pitchFamily="34" charset="-122"/>
              <a:ea typeface="微软雅黑" panose="020B0503020204020204" pitchFamily="34" charset="-122"/>
            </a:endParaRPr>
          </a:p>
        </p:txBody>
      </p:sp>
      <p:sp>
        <p:nvSpPr>
          <p:cNvPr id="24" name="矩形 23"/>
          <p:cNvSpPr>
            <a:spLocks noChangeArrowheads="1"/>
          </p:cNvSpPr>
          <p:nvPr/>
        </p:nvSpPr>
        <p:spPr bwMode="auto">
          <a:xfrm>
            <a:off x="1030899" y="2836176"/>
            <a:ext cx="1025922" cy="30777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p>
            <a:pPr algn="ctr">
              <a:spcBef>
                <a:spcPct val="0"/>
              </a:spcBef>
            </a:pPr>
            <a:r>
              <a:rPr lang="zh-CN" altLang="en-US" sz="1600" b="1" cap="all" dirty="0">
                <a:latin typeface="微软雅黑" panose="020B0503020204020204" pitchFamily="34" charset="-122"/>
                <a:ea typeface="微软雅黑" panose="020B0503020204020204" pitchFamily="34" charset="-122"/>
                <a:cs typeface="+mj-cs"/>
              </a:rPr>
              <a:t>姓名</a:t>
            </a:r>
            <a:endParaRPr lang="en-US" altLang="zh-CN" sz="1600" b="1" cap="all" dirty="0">
              <a:latin typeface="微软雅黑" panose="020B0503020204020204" pitchFamily="34" charset="-122"/>
              <a:ea typeface="微软雅黑" panose="020B0503020204020204" pitchFamily="34" charset="-122"/>
              <a:cs typeface="+mj-cs"/>
            </a:endParaRPr>
          </a:p>
        </p:txBody>
      </p:sp>
      <p:sp>
        <p:nvSpPr>
          <p:cNvPr id="25" name="矩形 24"/>
          <p:cNvSpPr>
            <a:spLocks noChangeArrowheads="1"/>
          </p:cNvSpPr>
          <p:nvPr/>
        </p:nvSpPr>
        <p:spPr bwMode="auto">
          <a:xfrm>
            <a:off x="3048391" y="2836176"/>
            <a:ext cx="1025922" cy="30777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p>
            <a:pPr algn="ctr">
              <a:spcBef>
                <a:spcPct val="0"/>
              </a:spcBef>
            </a:pPr>
            <a:r>
              <a:rPr lang="zh-CN" altLang="en-US" sz="1600" b="1" cap="all" dirty="0">
                <a:latin typeface="微软雅黑" panose="020B0503020204020204" pitchFamily="34" charset="-122"/>
                <a:ea typeface="微软雅黑" panose="020B0503020204020204" pitchFamily="34" charset="-122"/>
                <a:cs typeface="+mj-cs"/>
              </a:rPr>
              <a:t>姓名</a:t>
            </a:r>
            <a:endParaRPr lang="en-US" altLang="zh-CN" sz="1600" b="1" cap="all" dirty="0">
              <a:latin typeface="微软雅黑" panose="020B0503020204020204" pitchFamily="34" charset="-122"/>
              <a:ea typeface="微软雅黑" panose="020B0503020204020204" pitchFamily="34" charset="-122"/>
              <a:cs typeface="+mj-cs"/>
            </a:endParaRPr>
          </a:p>
        </p:txBody>
      </p:sp>
      <p:sp>
        <p:nvSpPr>
          <p:cNvPr id="26" name="矩形 25"/>
          <p:cNvSpPr>
            <a:spLocks noChangeArrowheads="1"/>
          </p:cNvSpPr>
          <p:nvPr/>
        </p:nvSpPr>
        <p:spPr bwMode="auto">
          <a:xfrm>
            <a:off x="5065883" y="2836176"/>
            <a:ext cx="1025922" cy="30777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p>
            <a:pPr algn="ctr">
              <a:spcBef>
                <a:spcPct val="0"/>
              </a:spcBef>
            </a:pPr>
            <a:r>
              <a:rPr lang="zh-CN" altLang="en-US" sz="1600" b="1" cap="all" dirty="0">
                <a:latin typeface="微软雅黑" panose="020B0503020204020204" pitchFamily="34" charset="-122"/>
                <a:ea typeface="微软雅黑" panose="020B0503020204020204" pitchFamily="34" charset="-122"/>
                <a:cs typeface="+mj-cs"/>
              </a:rPr>
              <a:t>姓名</a:t>
            </a:r>
            <a:endParaRPr lang="en-US" altLang="zh-CN" sz="1600" b="1" cap="all" dirty="0">
              <a:latin typeface="微软雅黑" panose="020B0503020204020204" pitchFamily="34" charset="-122"/>
              <a:ea typeface="微软雅黑" panose="020B0503020204020204" pitchFamily="34" charset="-122"/>
              <a:cs typeface="+mj-cs"/>
            </a:endParaRPr>
          </a:p>
        </p:txBody>
      </p:sp>
      <p:sp>
        <p:nvSpPr>
          <p:cNvPr id="27" name="矩形 26"/>
          <p:cNvSpPr>
            <a:spLocks noChangeArrowheads="1"/>
          </p:cNvSpPr>
          <p:nvPr/>
        </p:nvSpPr>
        <p:spPr bwMode="auto">
          <a:xfrm>
            <a:off x="7083375" y="2836176"/>
            <a:ext cx="1025922" cy="30777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p>
            <a:pPr algn="ctr">
              <a:spcBef>
                <a:spcPct val="0"/>
              </a:spcBef>
            </a:pPr>
            <a:r>
              <a:rPr lang="zh-CN" altLang="en-US" sz="1600" b="1" cap="all" dirty="0">
                <a:latin typeface="微软雅黑" panose="020B0503020204020204" pitchFamily="34" charset="-122"/>
                <a:ea typeface="微软雅黑" panose="020B0503020204020204" pitchFamily="34" charset="-122"/>
                <a:cs typeface="+mj-cs"/>
              </a:rPr>
              <a:t>姓名</a:t>
            </a:r>
            <a:endParaRPr lang="en-US" altLang="zh-CN" sz="1600" b="1" cap="all" dirty="0">
              <a:latin typeface="微软雅黑" panose="020B0503020204020204" pitchFamily="34" charset="-122"/>
              <a:ea typeface="微软雅黑" panose="020B0503020204020204" pitchFamily="34" charset="-122"/>
              <a:cs typeface="+mj-cs"/>
            </a:endParaRPr>
          </a:p>
        </p:txBody>
      </p:sp>
      <p:cxnSp>
        <p:nvCxnSpPr>
          <p:cNvPr id="28" name="直接连接符 27"/>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9" name="椭圆 28"/>
          <p:cNvSpPr/>
          <p:nvPr/>
        </p:nvSpPr>
        <p:spPr>
          <a:xfrm>
            <a:off x="74532" y="139079"/>
            <a:ext cx="274777" cy="27477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TextBox 29"/>
          <p:cNvSpPr txBox="1"/>
          <p:nvPr/>
        </p:nvSpPr>
        <p:spPr>
          <a:xfrm>
            <a:off x="336609" y="103217"/>
            <a:ext cx="1954381" cy="400110"/>
          </a:xfrm>
          <a:prstGeom prst="rect">
            <a:avLst/>
          </a:prstGeom>
          <a:noFill/>
        </p:spPr>
        <p:txBody>
          <a:bodyPr wrap="none" rtlCol="0">
            <a:spAutoFit/>
          </a:bodyPr>
          <a:lstStyle/>
          <a:p>
            <a:r>
              <a:rPr lang="zh-CN" altLang="en-US" sz="2000" spc="300" dirty="0">
                <a:latin typeface="方正兰亭细黑_GBK" panose="02000000000000000000" pitchFamily="2" charset="-122"/>
                <a:ea typeface="方正兰亭细黑_GBK" panose="02000000000000000000" pitchFamily="2" charset="-122"/>
              </a:rPr>
              <a:t>主要人员构成</a:t>
            </a:r>
          </a:p>
        </p:txBody>
      </p:sp>
      <p:cxnSp>
        <p:nvCxnSpPr>
          <p:cNvPr id="32" name="直接连接符 31"/>
          <p:cNvCxnSpPr/>
          <p:nvPr/>
        </p:nvCxnSpPr>
        <p:spPr>
          <a:xfrm>
            <a:off x="2217109" y="198976"/>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10609990" y="6382589"/>
            <a:ext cx="877163" cy="369332"/>
          </a:xfrm>
          <a:prstGeom prst="rect">
            <a:avLst/>
          </a:prstGeom>
          <a:noFill/>
        </p:spPr>
        <p:txBody>
          <a:bodyPr wrap="none" rtlCol="0">
            <a:spAutoFit/>
          </a:bodyPr>
          <a:lstStyle/>
          <a:p>
            <a:r>
              <a:rPr lang="zh-CN" altLang="en-US" dirty="0"/>
              <a:t>延时符</a:t>
            </a:r>
          </a:p>
        </p:txBody>
      </p:sp>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300"/>
                                        <p:tgtEl>
                                          <p:spTgt spid="2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wipe(down)">
                                      <p:cBhvr>
                                        <p:cTn id="11" dur="300"/>
                                        <p:tgtEl>
                                          <p:spTgt spid="29"/>
                                        </p:tgtEl>
                                      </p:cBhvr>
                                    </p:animEffect>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 calcmode="lin" valueType="num">
                                      <p:cBhvr additive="base">
                                        <p:cTn id="15" dur="500"/>
                                        <p:tgtEl>
                                          <p:spTgt spid="30"/>
                                        </p:tgtEl>
                                        <p:attrNameLst>
                                          <p:attrName>ppt_x</p:attrName>
                                        </p:attrNameLst>
                                      </p:cBhvr>
                                      <p:tavLst>
                                        <p:tav tm="0">
                                          <p:val>
                                            <p:strVal val="#ppt_x-#ppt_w*1.125000"/>
                                          </p:val>
                                        </p:tav>
                                        <p:tav tm="100000">
                                          <p:val>
                                            <p:strVal val="#ppt_x"/>
                                          </p:val>
                                        </p:tav>
                                      </p:tavLst>
                                    </p:anim>
                                    <p:animEffect transition="in" filter="wipe(right)">
                                      <p:cBhvr>
                                        <p:cTn id="16" dur="500"/>
                                        <p:tgtEl>
                                          <p:spTgt spid="30"/>
                                        </p:tgtEl>
                                      </p:cBhvr>
                                    </p:animEffect>
                                  </p:childTnLst>
                                </p:cTn>
                              </p:par>
                              <p:par>
                                <p:cTn id="17" presetID="12" presetClass="entr" presetSubtype="8" fill="hold"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p:tgtEl>
                                          <p:spTgt spid="32"/>
                                        </p:tgtEl>
                                        <p:attrNameLst>
                                          <p:attrName>ppt_x</p:attrName>
                                        </p:attrNameLst>
                                      </p:cBhvr>
                                      <p:tavLst>
                                        <p:tav tm="0">
                                          <p:val>
                                            <p:strVal val="#ppt_x-#ppt_w*1.125000"/>
                                          </p:val>
                                        </p:tav>
                                        <p:tav tm="100000">
                                          <p:val>
                                            <p:strVal val="#ppt_x"/>
                                          </p:val>
                                        </p:tav>
                                      </p:tavLst>
                                    </p:anim>
                                    <p:animEffect transition="in" filter="wipe(right)">
                                      <p:cBhvr>
                                        <p:cTn id="20" dur="500"/>
                                        <p:tgtEl>
                                          <p:spTgt spid="32"/>
                                        </p:tgtEl>
                                      </p:cBhvr>
                                    </p:animEffect>
                                  </p:childTnLst>
                                </p:cTn>
                              </p:par>
                              <p:par>
                                <p:cTn id="21" presetID="22" presetClass="entr" presetSubtype="8" fill="hold" nodeType="with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wipe(left)">
                                      <p:cBhvr>
                                        <p:cTn id="23" dur="300"/>
                                        <p:tgtEl>
                                          <p:spTgt spid="35"/>
                                        </p:tgtEl>
                                      </p:cBhvr>
                                    </p:animEffect>
                                  </p:childTnLst>
                                </p:cTn>
                              </p:par>
                            </p:childTnLst>
                          </p:cTn>
                        </p:par>
                        <p:par>
                          <p:cTn id="24" fill="hold">
                            <p:stCondLst>
                              <p:cond delay="1500"/>
                            </p:stCondLst>
                            <p:childTnLst>
                              <p:par>
                                <p:cTn id="25" presetID="2" presetClass="entr" presetSubtype="2"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1+#ppt_w/2"/>
                                          </p:val>
                                        </p:tav>
                                        <p:tav tm="100000">
                                          <p:val>
                                            <p:strVal val="#ppt_x"/>
                                          </p:val>
                                        </p:tav>
                                      </p:tavLst>
                                    </p:anim>
                                    <p:anim calcmode="lin" valueType="num">
                                      <p:cBhvr additive="base">
                                        <p:cTn id="28" dur="500" fill="hold"/>
                                        <p:tgtEl>
                                          <p:spTgt spid="1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30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1+#ppt_w/2"/>
                                          </p:val>
                                        </p:tav>
                                        <p:tav tm="100000">
                                          <p:val>
                                            <p:strVal val="#ppt_x"/>
                                          </p:val>
                                        </p:tav>
                                      </p:tavLst>
                                    </p:anim>
                                    <p:anim calcmode="lin" valueType="num">
                                      <p:cBhvr additive="base">
                                        <p:cTn id="32" dur="500" fill="hold"/>
                                        <p:tgtEl>
                                          <p:spTgt spid="16"/>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60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500" fill="hold"/>
                                        <p:tgtEl>
                                          <p:spTgt spid="19"/>
                                        </p:tgtEl>
                                        <p:attrNameLst>
                                          <p:attrName>ppt_x</p:attrName>
                                        </p:attrNameLst>
                                      </p:cBhvr>
                                      <p:tavLst>
                                        <p:tav tm="0">
                                          <p:val>
                                            <p:strVal val="1+#ppt_w/2"/>
                                          </p:val>
                                        </p:tav>
                                        <p:tav tm="100000">
                                          <p:val>
                                            <p:strVal val="#ppt_x"/>
                                          </p:val>
                                        </p:tav>
                                      </p:tavLst>
                                    </p:anim>
                                    <p:anim calcmode="lin" valueType="num">
                                      <p:cBhvr additive="base">
                                        <p:cTn id="36" dur="500" fill="hold"/>
                                        <p:tgtEl>
                                          <p:spTgt spid="19"/>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900"/>
                                  </p:stCondLst>
                                  <p:childTnLst>
                                    <p:set>
                                      <p:cBhvr>
                                        <p:cTn id="38" dur="1" fill="hold">
                                          <p:stCondLst>
                                            <p:cond delay="0"/>
                                          </p:stCondLst>
                                        </p:cTn>
                                        <p:tgtEl>
                                          <p:spTgt spid="22"/>
                                        </p:tgtEl>
                                        <p:attrNameLst>
                                          <p:attrName>style.visibility</p:attrName>
                                        </p:attrNameLst>
                                      </p:cBhvr>
                                      <p:to>
                                        <p:strVal val="visible"/>
                                      </p:to>
                                    </p:set>
                                    <p:anim calcmode="lin" valueType="num">
                                      <p:cBhvr additive="base">
                                        <p:cTn id="39" dur="500" fill="hold"/>
                                        <p:tgtEl>
                                          <p:spTgt spid="22"/>
                                        </p:tgtEl>
                                        <p:attrNameLst>
                                          <p:attrName>ppt_x</p:attrName>
                                        </p:attrNameLst>
                                      </p:cBhvr>
                                      <p:tavLst>
                                        <p:tav tm="0">
                                          <p:val>
                                            <p:strVal val="1+#ppt_w/2"/>
                                          </p:val>
                                        </p:tav>
                                        <p:tav tm="100000">
                                          <p:val>
                                            <p:strVal val="#ppt_x"/>
                                          </p:val>
                                        </p:tav>
                                      </p:tavLst>
                                    </p:anim>
                                    <p:anim calcmode="lin" valueType="num">
                                      <p:cBhvr additive="base">
                                        <p:cTn id="40" dur="500" fill="hold"/>
                                        <p:tgtEl>
                                          <p:spTgt spid="22"/>
                                        </p:tgtEl>
                                        <p:attrNameLst>
                                          <p:attrName>ppt_y</p:attrName>
                                        </p:attrNameLst>
                                      </p:cBhvr>
                                      <p:tavLst>
                                        <p:tav tm="0">
                                          <p:val>
                                            <p:strVal val="#ppt_y"/>
                                          </p:val>
                                        </p:tav>
                                        <p:tav tm="100000">
                                          <p:val>
                                            <p:strVal val="#ppt_y"/>
                                          </p:val>
                                        </p:tav>
                                      </p:tavLst>
                                    </p:anim>
                                  </p:childTnLst>
                                </p:cTn>
                              </p:par>
                            </p:childTnLst>
                          </p:cTn>
                        </p:par>
                        <p:par>
                          <p:cTn id="41" fill="hold">
                            <p:stCondLst>
                              <p:cond delay="2000"/>
                            </p:stCondLst>
                            <p:childTnLst>
                              <p:par>
                                <p:cTn id="42" presetID="2" presetClass="entr" presetSubtype="2" fill="hold" grpId="0" nodeType="afterEffect">
                                  <p:stCondLst>
                                    <p:cond delay="0"/>
                                  </p:stCondLst>
                                  <p:childTnLst>
                                    <p:set>
                                      <p:cBhvr>
                                        <p:cTn id="43" dur="1" fill="hold">
                                          <p:stCondLst>
                                            <p:cond delay="0"/>
                                          </p:stCondLst>
                                        </p:cTn>
                                        <p:tgtEl>
                                          <p:spTgt spid="24">
                                            <p:txEl>
                                              <p:pRg st="0" end="0"/>
                                            </p:txEl>
                                          </p:spTgt>
                                        </p:tgtEl>
                                        <p:attrNameLst>
                                          <p:attrName>style.visibility</p:attrName>
                                        </p:attrNameLst>
                                      </p:cBhvr>
                                      <p:to>
                                        <p:strVal val="visible"/>
                                      </p:to>
                                    </p:set>
                                    <p:anim calcmode="lin" valueType="num">
                                      <p:cBhvr additive="base">
                                        <p:cTn id="44" dur="500" fill="hold"/>
                                        <p:tgtEl>
                                          <p:spTgt spid="24">
                                            <p:txEl>
                                              <p:pRg st="0" end="0"/>
                                            </p:txEl>
                                          </p:spTgt>
                                        </p:tgtEl>
                                        <p:attrNameLst>
                                          <p:attrName>ppt_x</p:attrName>
                                        </p:attrNameLst>
                                      </p:cBhvr>
                                      <p:tavLst>
                                        <p:tav tm="0">
                                          <p:val>
                                            <p:strVal val="1+#ppt_w/2"/>
                                          </p:val>
                                        </p:tav>
                                        <p:tav tm="100000">
                                          <p:val>
                                            <p:strVal val="#ppt_x"/>
                                          </p:val>
                                        </p:tav>
                                      </p:tavLst>
                                    </p:anim>
                                    <p:anim calcmode="lin" valueType="num">
                                      <p:cBhvr additive="base">
                                        <p:cTn id="45" dur="500" fill="hold"/>
                                        <p:tgtEl>
                                          <p:spTgt spid="24">
                                            <p:txEl>
                                              <p:pRg st="0" end="0"/>
                                            </p:txEl>
                                          </p:spTgt>
                                        </p:tgtEl>
                                        <p:attrNameLst>
                                          <p:attrName>ppt_y</p:attrName>
                                        </p:attrNameLst>
                                      </p:cBhvr>
                                      <p:tavLst>
                                        <p:tav tm="0">
                                          <p:val>
                                            <p:strVal val="#ppt_y"/>
                                          </p:val>
                                        </p:tav>
                                        <p:tav tm="100000">
                                          <p:val>
                                            <p:strVal val="#ppt_y"/>
                                          </p:val>
                                        </p:tav>
                                      </p:tavLst>
                                    </p:anim>
                                  </p:childTnLst>
                                </p:cTn>
                              </p:par>
                            </p:childTnLst>
                          </p:cTn>
                        </p:par>
                        <p:par>
                          <p:cTn id="46" fill="hold">
                            <p:stCondLst>
                              <p:cond delay="2500"/>
                            </p:stCondLst>
                            <p:childTnLst>
                              <p:par>
                                <p:cTn id="47" presetID="2" presetClass="entr" presetSubtype="2" fill="hold" grpId="0" nodeType="afterEffect">
                                  <p:stCondLst>
                                    <p:cond delay="0"/>
                                  </p:stCondLst>
                                  <p:childTnLst>
                                    <p:set>
                                      <p:cBhvr>
                                        <p:cTn id="48" dur="1" fill="hold">
                                          <p:stCondLst>
                                            <p:cond delay="0"/>
                                          </p:stCondLst>
                                        </p:cTn>
                                        <p:tgtEl>
                                          <p:spTgt spid="25">
                                            <p:txEl>
                                              <p:pRg st="0" end="0"/>
                                            </p:txEl>
                                          </p:spTgt>
                                        </p:tgtEl>
                                        <p:attrNameLst>
                                          <p:attrName>style.visibility</p:attrName>
                                        </p:attrNameLst>
                                      </p:cBhvr>
                                      <p:to>
                                        <p:strVal val="visible"/>
                                      </p:to>
                                    </p:set>
                                    <p:anim calcmode="lin" valueType="num">
                                      <p:cBhvr additive="base">
                                        <p:cTn id="49" dur="500" fill="hold"/>
                                        <p:tgtEl>
                                          <p:spTgt spid="25">
                                            <p:txEl>
                                              <p:pRg st="0" end="0"/>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25">
                                            <p:txEl>
                                              <p:pRg st="0" end="0"/>
                                            </p:txEl>
                                          </p:spTgt>
                                        </p:tgtEl>
                                        <p:attrNameLst>
                                          <p:attrName>ppt_y</p:attrName>
                                        </p:attrNameLst>
                                      </p:cBhvr>
                                      <p:tavLst>
                                        <p:tav tm="0">
                                          <p:val>
                                            <p:strVal val="#ppt_y"/>
                                          </p:val>
                                        </p:tav>
                                        <p:tav tm="100000">
                                          <p:val>
                                            <p:strVal val="#ppt_y"/>
                                          </p:val>
                                        </p:tav>
                                      </p:tavLst>
                                    </p:anim>
                                  </p:childTnLst>
                                </p:cTn>
                              </p:par>
                            </p:childTnLst>
                          </p:cTn>
                        </p:par>
                        <p:par>
                          <p:cTn id="51" fill="hold">
                            <p:stCondLst>
                              <p:cond delay="3000"/>
                            </p:stCondLst>
                            <p:childTnLst>
                              <p:par>
                                <p:cTn id="52" presetID="2" presetClass="entr" presetSubtype="2" fill="hold" grpId="0" nodeType="afterEffect">
                                  <p:stCondLst>
                                    <p:cond delay="0"/>
                                  </p:stCondLst>
                                  <p:childTnLst>
                                    <p:set>
                                      <p:cBhvr>
                                        <p:cTn id="53" dur="1" fill="hold">
                                          <p:stCondLst>
                                            <p:cond delay="0"/>
                                          </p:stCondLst>
                                        </p:cTn>
                                        <p:tgtEl>
                                          <p:spTgt spid="26">
                                            <p:txEl>
                                              <p:pRg st="0" end="0"/>
                                            </p:txEl>
                                          </p:spTgt>
                                        </p:tgtEl>
                                        <p:attrNameLst>
                                          <p:attrName>style.visibility</p:attrName>
                                        </p:attrNameLst>
                                      </p:cBhvr>
                                      <p:to>
                                        <p:strVal val="visible"/>
                                      </p:to>
                                    </p:set>
                                    <p:anim calcmode="lin" valueType="num">
                                      <p:cBhvr additive="base">
                                        <p:cTn id="54" dur="500" fill="hold"/>
                                        <p:tgtEl>
                                          <p:spTgt spid="26">
                                            <p:txEl>
                                              <p:pRg st="0" end="0"/>
                                            </p:txEl>
                                          </p:spTgt>
                                        </p:tgtEl>
                                        <p:attrNameLst>
                                          <p:attrName>ppt_x</p:attrName>
                                        </p:attrNameLst>
                                      </p:cBhvr>
                                      <p:tavLst>
                                        <p:tav tm="0">
                                          <p:val>
                                            <p:strVal val="1+#ppt_w/2"/>
                                          </p:val>
                                        </p:tav>
                                        <p:tav tm="100000">
                                          <p:val>
                                            <p:strVal val="#ppt_x"/>
                                          </p:val>
                                        </p:tav>
                                      </p:tavLst>
                                    </p:anim>
                                    <p:anim calcmode="lin" valueType="num">
                                      <p:cBhvr additive="base">
                                        <p:cTn id="55" dur="500" fill="hold"/>
                                        <p:tgtEl>
                                          <p:spTgt spid="26">
                                            <p:txEl>
                                              <p:pRg st="0" end="0"/>
                                            </p:txEl>
                                          </p:spTgt>
                                        </p:tgtEl>
                                        <p:attrNameLst>
                                          <p:attrName>ppt_y</p:attrName>
                                        </p:attrNameLst>
                                      </p:cBhvr>
                                      <p:tavLst>
                                        <p:tav tm="0">
                                          <p:val>
                                            <p:strVal val="#ppt_y"/>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27">
                                            <p:txEl>
                                              <p:pRg st="0" end="0"/>
                                            </p:txEl>
                                          </p:spTgt>
                                        </p:tgtEl>
                                        <p:attrNameLst>
                                          <p:attrName>style.visibility</p:attrName>
                                        </p:attrNameLst>
                                      </p:cBhvr>
                                      <p:to>
                                        <p:strVal val="visible"/>
                                      </p:to>
                                    </p:set>
                                    <p:anim calcmode="lin" valueType="num">
                                      <p:cBhvr additive="base">
                                        <p:cTn id="59" dur="500" fill="hold"/>
                                        <p:tgtEl>
                                          <p:spTgt spid="27">
                                            <p:txEl>
                                              <p:pRg st="0" end="0"/>
                                            </p:txEl>
                                          </p:spTgt>
                                        </p:tgtEl>
                                        <p:attrNameLst>
                                          <p:attrName>ppt_x</p:attrName>
                                        </p:attrNameLst>
                                      </p:cBhvr>
                                      <p:tavLst>
                                        <p:tav tm="0">
                                          <p:val>
                                            <p:strVal val="1+#ppt_w/2"/>
                                          </p:val>
                                        </p:tav>
                                        <p:tav tm="100000">
                                          <p:val>
                                            <p:strVal val="#ppt_x"/>
                                          </p:val>
                                        </p:tav>
                                      </p:tavLst>
                                    </p:anim>
                                    <p:anim calcmode="lin" valueType="num">
                                      <p:cBhvr additive="base">
                                        <p:cTn id="60" dur="500" fill="hold"/>
                                        <p:tgtEl>
                                          <p:spTgt spid="27">
                                            <p:txEl>
                                              <p:pRg st="0" end="0"/>
                                            </p:txEl>
                                          </p:spTgt>
                                        </p:tgtEl>
                                        <p:attrNameLst>
                                          <p:attrName>ppt_y</p:attrName>
                                        </p:attrNameLst>
                                      </p:cBhvr>
                                      <p:tavLst>
                                        <p:tav tm="0">
                                          <p:val>
                                            <p:strVal val="#ppt_y"/>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6"/>
                                        </p:tgtEl>
                                        <p:attrNameLst>
                                          <p:attrName>style.visibility</p:attrName>
                                        </p:attrNameLst>
                                      </p:cBhvr>
                                      <p:to>
                                        <p:strVal val="visible"/>
                                      </p:to>
                                    </p:set>
                                    <p:anim calcmode="lin" valueType="num">
                                      <p:cBhvr additive="base">
                                        <p:cTn id="63" dur="500" fill="hold"/>
                                        <p:tgtEl>
                                          <p:spTgt spid="6"/>
                                        </p:tgtEl>
                                        <p:attrNameLst>
                                          <p:attrName>ppt_x</p:attrName>
                                        </p:attrNameLst>
                                      </p:cBhvr>
                                      <p:tavLst>
                                        <p:tav tm="0">
                                          <p:val>
                                            <p:strVal val="#ppt_x"/>
                                          </p:val>
                                        </p:tav>
                                        <p:tav tm="100000">
                                          <p:val>
                                            <p:strVal val="#ppt_x"/>
                                          </p:val>
                                        </p:tav>
                                      </p:tavLst>
                                    </p:anim>
                                    <p:anim calcmode="lin" valueType="num">
                                      <p:cBhvr additive="base">
                                        <p:cTn id="64" dur="500" fill="hold"/>
                                        <p:tgtEl>
                                          <p:spTgt spid="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7"/>
                                        </p:tgtEl>
                                        <p:attrNameLst>
                                          <p:attrName>style.visibility</p:attrName>
                                        </p:attrNameLst>
                                      </p:cBhvr>
                                      <p:to>
                                        <p:strVal val="visible"/>
                                      </p:to>
                                    </p:set>
                                    <p:anim calcmode="lin" valueType="num">
                                      <p:cBhvr additive="base">
                                        <p:cTn id="67" dur="500" fill="hold"/>
                                        <p:tgtEl>
                                          <p:spTgt spid="7"/>
                                        </p:tgtEl>
                                        <p:attrNameLst>
                                          <p:attrName>ppt_x</p:attrName>
                                        </p:attrNameLst>
                                      </p:cBhvr>
                                      <p:tavLst>
                                        <p:tav tm="0">
                                          <p:val>
                                            <p:strVal val="#ppt_x"/>
                                          </p:val>
                                        </p:tav>
                                        <p:tav tm="100000">
                                          <p:val>
                                            <p:strVal val="#ppt_x"/>
                                          </p:val>
                                        </p:tav>
                                      </p:tavLst>
                                    </p:anim>
                                    <p:anim calcmode="lin" valueType="num">
                                      <p:cBhvr additive="base">
                                        <p:cTn id="68" dur="500" fill="hold"/>
                                        <p:tgtEl>
                                          <p:spTgt spid="7"/>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8"/>
                                        </p:tgtEl>
                                        <p:attrNameLst>
                                          <p:attrName>style.visibility</p:attrName>
                                        </p:attrNameLst>
                                      </p:cBhvr>
                                      <p:to>
                                        <p:strVal val="visible"/>
                                      </p:to>
                                    </p:set>
                                    <p:anim calcmode="lin" valueType="num">
                                      <p:cBhvr additive="base">
                                        <p:cTn id="71" dur="500" fill="hold"/>
                                        <p:tgtEl>
                                          <p:spTgt spid="8"/>
                                        </p:tgtEl>
                                        <p:attrNameLst>
                                          <p:attrName>ppt_x</p:attrName>
                                        </p:attrNameLst>
                                      </p:cBhvr>
                                      <p:tavLst>
                                        <p:tav tm="0">
                                          <p:val>
                                            <p:strVal val="#ppt_x"/>
                                          </p:val>
                                        </p:tav>
                                        <p:tav tm="100000">
                                          <p:val>
                                            <p:strVal val="#ppt_x"/>
                                          </p:val>
                                        </p:tav>
                                      </p:tavLst>
                                    </p:anim>
                                    <p:anim calcmode="lin" valueType="num">
                                      <p:cBhvr additive="base">
                                        <p:cTn id="72" dur="500" fill="hold"/>
                                        <p:tgtEl>
                                          <p:spTgt spid="8"/>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9"/>
                                        </p:tgtEl>
                                        <p:attrNameLst>
                                          <p:attrName>style.visibility</p:attrName>
                                        </p:attrNameLst>
                                      </p:cBhvr>
                                      <p:to>
                                        <p:strVal val="visible"/>
                                      </p:to>
                                    </p:set>
                                    <p:anim calcmode="lin" valueType="num">
                                      <p:cBhvr additive="base">
                                        <p:cTn id="75" dur="500" fill="hold"/>
                                        <p:tgtEl>
                                          <p:spTgt spid="9"/>
                                        </p:tgtEl>
                                        <p:attrNameLst>
                                          <p:attrName>ppt_x</p:attrName>
                                        </p:attrNameLst>
                                      </p:cBhvr>
                                      <p:tavLst>
                                        <p:tav tm="0">
                                          <p:val>
                                            <p:strVal val="#ppt_x"/>
                                          </p:val>
                                        </p:tav>
                                        <p:tav tm="100000">
                                          <p:val>
                                            <p:strVal val="#ppt_x"/>
                                          </p:val>
                                        </p:tav>
                                      </p:tavLst>
                                    </p:anim>
                                    <p:anim calcmode="lin" valueType="num">
                                      <p:cBhvr additive="base">
                                        <p:cTn id="76" dur="500" fill="hold"/>
                                        <p:tgtEl>
                                          <p:spTgt spid="9"/>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additive="base">
                                        <p:cTn id="79" dur="500" fill="hold"/>
                                        <p:tgtEl>
                                          <p:spTgt spid="10"/>
                                        </p:tgtEl>
                                        <p:attrNameLst>
                                          <p:attrName>ppt_x</p:attrName>
                                        </p:attrNameLst>
                                      </p:cBhvr>
                                      <p:tavLst>
                                        <p:tav tm="0">
                                          <p:val>
                                            <p:strVal val="#ppt_x"/>
                                          </p:val>
                                        </p:tav>
                                        <p:tav tm="100000">
                                          <p:val>
                                            <p:strVal val="#ppt_x"/>
                                          </p:val>
                                        </p:tav>
                                      </p:tavLst>
                                    </p:anim>
                                    <p:anim calcmode="lin" valueType="num">
                                      <p:cBhvr additive="base">
                                        <p:cTn id="80" dur="500" fill="hold"/>
                                        <p:tgtEl>
                                          <p:spTgt spid="10"/>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additive="base">
                                        <p:cTn id="83" dur="500" fill="hold"/>
                                        <p:tgtEl>
                                          <p:spTgt spid="18"/>
                                        </p:tgtEl>
                                        <p:attrNameLst>
                                          <p:attrName>ppt_x</p:attrName>
                                        </p:attrNameLst>
                                      </p:cBhvr>
                                      <p:tavLst>
                                        <p:tav tm="0">
                                          <p:val>
                                            <p:strVal val="#ppt_x"/>
                                          </p:val>
                                        </p:tav>
                                        <p:tav tm="100000">
                                          <p:val>
                                            <p:strVal val="#ppt_x"/>
                                          </p:val>
                                        </p:tav>
                                      </p:tavLst>
                                    </p:anim>
                                    <p:anim calcmode="lin" valueType="num">
                                      <p:cBhvr additive="base">
                                        <p:cTn id="84" dur="500" fill="hold"/>
                                        <p:tgtEl>
                                          <p:spTgt spid="18"/>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1"/>
                                        </p:tgtEl>
                                        <p:attrNameLst>
                                          <p:attrName>style.visibility</p:attrName>
                                        </p:attrNameLst>
                                      </p:cBhvr>
                                      <p:to>
                                        <p:strVal val="visible"/>
                                      </p:to>
                                    </p:set>
                                    <p:anim calcmode="lin" valueType="num">
                                      <p:cBhvr additive="base">
                                        <p:cTn id="87" dur="500" fill="hold"/>
                                        <p:tgtEl>
                                          <p:spTgt spid="21"/>
                                        </p:tgtEl>
                                        <p:attrNameLst>
                                          <p:attrName>ppt_x</p:attrName>
                                        </p:attrNameLst>
                                      </p:cBhvr>
                                      <p:tavLst>
                                        <p:tav tm="0">
                                          <p:val>
                                            <p:strVal val="#ppt_x"/>
                                          </p:val>
                                        </p:tav>
                                        <p:tav tm="100000">
                                          <p:val>
                                            <p:strVal val="#ppt_x"/>
                                          </p:val>
                                        </p:tav>
                                      </p:tavLst>
                                    </p:anim>
                                    <p:anim calcmode="lin" valueType="num">
                                      <p:cBhvr additive="base">
                                        <p:cTn id="88" dur="500" fill="hold"/>
                                        <p:tgtEl>
                                          <p:spTgt spid="21"/>
                                        </p:tgtEl>
                                        <p:attrNameLst>
                                          <p:attrName>ppt_y</p:attrName>
                                        </p:attrNameLst>
                                      </p:cBhvr>
                                      <p:tavLst>
                                        <p:tav tm="0">
                                          <p:val>
                                            <p:strVal val="1+#ppt_h/2"/>
                                          </p:val>
                                        </p:tav>
                                        <p:tav tm="100000">
                                          <p:val>
                                            <p:strVal val="#ppt_y"/>
                                          </p:val>
                                        </p:tav>
                                      </p:tavLst>
                                    </p:anim>
                                  </p:childTnLst>
                                </p:cTn>
                              </p:par>
                              <p:par>
                                <p:cTn id="89" presetID="2" presetClass="entr" presetSubtype="4" fill="hold" nodeType="withEffect">
                                  <p:stCondLst>
                                    <p:cond delay="0"/>
                                  </p:stCondLst>
                                  <p:childTnLst>
                                    <p:set>
                                      <p:cBhvr>
                                        <p:cTn id="90" dur="1" fill="hold">
                                          <p:stCondLst>
                                            <p:cond delay="0"/>
                                          </p:stCondLst>
                                        </p:cTn>
                                        <p:tgtEl>
                                          <p:spTgt spid="13"/>
                                        </p:tgtEl>
                                        <p:attrNameLst>
                                          <p:attrName>style.visibility</p:attrName>
                                        </p:attrNameLst>
                                      </p:cBhvr>
                                      <p:to>
                                        <p:strVal val="visible"/>
                                      </p:to>
                                    </p:set>
                                    <p:anim calcmode="lin" valueType="num">
                                      <p:cBhvr additive="base">
                                        <p:cTn id="91" dur="500" fill="hold"/>
                                        <p:tgtEl>
                                          <p:spTgt spid="13"/>
                                        </p:tgtEl>
                                        <p:attrNameLst>
                                          <p:attrName>ppt_x</p:attrName>
                                        </p:attrNameLst>
                                      </p:cBhvr>
                                      <p:tavLst>
                                        <p:tav tm="0">
                                          <p:val>
                                            <p:strVal val="#ppt_x"/>
                                          </p:val>
                                        </p:tav>
                                        <p:tav tm="100000">
                                          <p:val>
                                            <p:strVal val="#ppt_x"/>
                                          </p:val>
                                        </p:tav>
                                      </p:tavLst>
                                    </p:anim>
                                    <p:anim calcmode="lin" valueType="num">
                                      <p:cBhvr additive="base">
                                        <p:cTn id="92" dur="500" fill="hold"/>
                                        <p:tgtEl>
                                          <p:spTgt spid="13"/>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300"/>
                                  </p:stCondLst>
                                  <p:childTnLst>
                                    <p:set>
                                      <p:cBhvr>
                                        <p:cTn id="94" dur="1" fill="hold">
                                          <p:stCondLst>
                                            <p:cond delay="0"/>
                                          </p:stCondLst>
                                        </p:cTn>
                                        <p:tgtEl>
                                          <p:spTgt spid="17"/>
                                        </p:tgtEl>
                                        <p:attrNameLst>
                                          <p:attrName>style.visibility</p:attrName>
                                        </p:attrNameLst>
                                      </p:cBhvr>
                                      <p:to>
                                        <p:strVal val="visible"/>
                                      </p:to>
                                    </p:set>
                                    <p:anim calcmode="lin" valueType="num">
                                      <p:cBhvr additive="base">
                                        <p:cTn id="95" dur="500" fill="hold"/>
                                        <p:tgtEl>
                                          <p:spTgt spid="17"/>
                                        </p:tgtEl>
                                        <p:attrNameLst>
                                          <p:attrName>ppt_x</p:attrName>
                                        </p:attrNameLst>
                                      </p:cBhvr>
                                      <p:tavLst>
                                        <p:tav tm="0">
                                          <p:val>
                                            <p:strVal val="#ppt_x"/>
                                          </p:val>
                                        </p:tav>
                                        <p:tav tm="100000">
                                          <p:val>
                                            <p:strVal val="#ppt_x"/>
                                          </p:val>
                                        </p:tav>
                                      </p:tavLst>
                                    </p:anim>
                                    <p:anim calcmode="lin" valueType="num">
                                      <p:cBhvr additive="base">
                                        <p:cTn id="96" dur="500" fill="hold"/>
                                        <p:tgtEl>
                                          <p:spTgt spid="1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600"/>
                                  </p:stCondLst>
                                  <p:childTnLst>
                                    <p:set>
                                      <p:cBhvr>
                                        <p:cTn id="98" dur="1" fill="hold">
                                          <p:stCondLst>
                                            <p:cond delay="0"/>
                                          </p:stCondLst>
                                        </p:cTn>
                                        <p:tgtEl>
                                          <p:spTgt spid="20"/>
                                        </p:tgtEl>
                                        <p:attrNameLst>
                                          <p:attrName>style.visibility</p:attrName>
                                        </p:attrNameLst>
                                      </p:cBhvr>
                                      <p:to>
                                        <p:strVal val="visible"/>
                                      </p:to>
                                    </p:set>
                                    <p:anim calcmode="lin" valueType="num">
                                      <p:cBhvr additive="base">
                                        <p:cTn id="99" dur="500" fill="hold"/>
                                        <p:tgtEl>
                                          <p:spTgt spid="20"/>
                                        </p:tgtEl>
                                        <p:attrNameLst>
                                          <p:attrName>ppt_x</p:attrName>
                                        </p:attrNameLst>
                                      </p:cBhvr>
                                      <p:tavLst>
                                        <p:tav tm="0">
                                          <p:val>
                                            <p:strVal val="#ppt_x"/>
                                          </p:val>
                                        </p:tav>
                                        <p:tav tm="100000">
                                          <p:val>
                                            <p:strVal val="#ppt_x"/>
                                          </p:val>
                                        </p:tav>
                                      </p:tavLst>
                                    </p:anim>
                                    <p:anim calcmode="lin" valueType="num">
                                      <p:cBhvr additive="base">
                                        <p:cTn id="100" dur="500" fill="hold"/>
                                        <p:tgtEl>
                                          <p:spTgt spid="2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900"/>
                                  </p:stCondLst>
                                  <p:childTnLst>
                                    <p:set>
                                      <p:cBhvr>
                                        <p:cTn id="102" dur="1" fill="hold">
                                          <p:stCondLst>
                                            <p:cond delay="0"/>
                                          </p:stCondLst>
                                        </p:cTn>
                                        <p:tgtEl>
                                          <p:spTgt spid="23"/>
                                        </p:tgtEl>
                                        <p:attrNameLst>
                                          <p:attrName>style.visibility</p:attrName>
                                        </p:attrNameLst>
                                      </p:cBhvr>
                                      <p:to>
                                        <p:strVal val="visible"/>
                                      </p:to>
                                    </p:set>
                                    <p:anim calcmode="lin" valueType="num">
                                      <p:cBhvr additive="base">
                                        <p:cTn id="103" dur="500" fill="hold"/>
                                        <p:tgtEl>
                                          <p:spTgt spid="23"/>
                                        </p:tgtEl>
                                        <p:attrNameLst>
                                          <p:attrName>ppt_x</p:attrName>
                                        </p:attrNameLst>
                                      </p:cBhvr>
                                      <p:tavLst>
                                        <p:tav tm="0">
                                          <p:val>
                                            <p:strVal val="#ppt_x"/>
                                          </p:val>
                                        </p:tav>
                                        <p:tav tm="100000">
                                          <p:val>
                                            <p:strVal val="#ppt_x"/>
                                          </p:val>
                                        </p:tav>
                                      </p:tavLst>
                                    </p:anim>
                                    <p:anim calcmode="lin" valueType="num">
                                      <p:cBhvr additive="base">
                                        <p:cTn id="104" dur="500" fill="hold"/>
                                        <p:tgtEl>
                                          <p:spTgt spid="23"/>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400"/>
                                  </p:stCondLst>
                                  <p:childTnLst>
                                    <p:set>
                                      <p:cBhvr>
                                        <p:cTn id="106" dur="1" fill="hold">
                                          <p:stCondLst>
                                            <p:cond delay="0"/>
                                          </p:stCondLst>
                                        </p:cTn>
                                        <p:tgtEl>
                                          <p:spTgt spid="12"/>
                                        </p:tgtEl>
                                        <p:attrNameLst>
                                          <p:attrName>style.visibility</p:attrName>
                                        </p:attrNameLst>
                                      </p:cBhvr>
                                      <p:to>
                                        <p:strVal val="visible"/>
                                      </p:to>
                                    </p:set>
                                    <p:anim calcmode="lin" valueType="num">
                                      <p:cBhvr additive="base">
                                        <p:cTn id="107" dur="500" fill="hold"/>
                                        <p:tgtEl>
                                          <p:spTgt spid="12"/>
                                        </p:tgtEl>
                                        <p:attrNameLst>
                                          <p:attrName>ppt_x</p:attrName>
                                        </p:attrNameLst>
                                      </p:cBhvr>
                                      <p:tavLst>
                                        <p:tav tm="0">
                                          <p:val>
                                            <p:strVal val="#ppt_x"/>
                                          </p:val>
                                        </p:tav>
                                        <p:tav tm="100000">
                                          <p:val>
                                            <p:strVal val="#ppt_x"/>
                                          </p:val>
                                        </p:tav>
                                      </p:tavLst>
                                    </p:anim>
                                    <p:anim calcmode="lin" valueType="num">
                                      <p:cBhvr additive="base">
                                        <p:cTn id="108" dur="500" fill="hold"/>
                                        <p:tgtEl>
                                          <p:spTgt spid="12"/>
                                        </p:tgtEl>
                                        <p:attrNameLst>
                                          <p:attrName>ppt_y</p:attrName>
                                        </p:attrNameLst>
                                      </p:cBhvr>
                                      <p:tavLst>
                                        <p:tav tm="0">
                                          <p:val>
                                            <p:strVal val="1+#ppt_h/2"/>
                                          </p:val>
                                        </p:tav>
                                        <p:tav tm="100000">
                                          <p:val>
                                            <p:strVal val="#ppt_y"/>
                                          </p:val>
                                        </p:tav>
                                      </p:tavLst>
                                    </p:anim>
                                  </p:childTnLst>
                                </p:cTn>
                              </p:par>
                            </p:childTnLst>
                          </p:cTn>
                        </p:par>
                        <p:par>
                          <p:cTn id="109" fill="hold">
                            <p:stCondLst>
                              <p:cond delay="4000"/>
                            </p:stCondLst>
                            <p:childTnLst>
                              <p:par>
                                <p:cTn id="110" presetID="10" presetClass="entr" presetSubtype="0"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fade">
                                      <p:cBhvr>
                                        <p:cTn id="112"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p:bldP spid="11" grpId="0" animBg="1"/>
      <p:bldP spid="12" grpId="0"/>
      <p:bldP spid="16" grpId="0" animBg="1"/>
      <p:bldP spid="17" grpId="0"/>
      <p:bldP spid="18" grpId="0"/>
      <p:bldP spid="19" grpId="0" animBg="1"/>
      <p:bldP spid="20" grpId="0"/>
      <p:bldP spid="21" grpId="0"/>
      <p:bldP spid="22" grpId="0" animBg="1"/>
      <p:bldP spid="23" grpId="0"/>
      <p:bldP spid="24" grpId="0" build="p"/>
      <p:bldP spid="25" grpId="0" build="p"/>
      <p:bldP spid="26" grpId="0" build="p"/>
      <p:bldP spid="27" grpId="0" build="p"/>
      <p:bldP spid="29" grpId="0" animBg="1"/>
      <p:bldP spid="30"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rot="5400000">
            <a:off x="2321545" y="4101381"/>
            <a:ext cx="925860" cy="191686"/>
          </a:xfrm>
          <a:prstGeom prst="roundRect">
            <a:avLst>
              <a:gd name="adj" fmla="val 7843"/>
            </a:avLst>
          </a:prstGeom>
          <a:solidFill>
            <a:schemeClr val="tx1">
              <a:lumMod val="65000"/>
              <a:lumOff val="35000"/>
            </a:schemeClr>
          </a:solidFill>
          <a:ln w="28575">
            <a:gradFill flip="none" rotWithShape="1">
              <a:gsLst>
                <a:gs pos="0">
                  <a:schemeClr val="bg1"/>
                </a:gs>
                <a:gs pos="100000">
                  <a:schemeClr val="bg1">
                    <a:lumMod val="85000"/>
                  </a:schemeClr>
                </a:gs>
              </a:gsLst>
              <a:lin ang="2700000" scaled="1"/>
              <a:tileRect/>
            </a:gradFill>
          </a:ln>
          <a:effectLst>
            <a:outerShdw blurRad="482600" dist="1397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prstClr val="white"/>
              </a:solidFill>
              <a:latin typeface="方正兰亭粗黑_GBK" panose="02000000000000000000" pitchFamily="2" charset="-122"/>
              <a:ea typeface="方正兰亭粗黑_GBK" panose="02000000000000000000" pitchFamily="2" charset="-122"/>
            </a:endParaRPr>
          </a:p>
        </p:txBody>
      </p:sp>
      <p:sp>
        <p:nvSpPr>
          <p:cNvPr id="5" name="圆角矩形 4"/>
          <p:cNvSpPr/>
          <p:nvPr/>
        </p:nvSpPr>
        <p:spPr>
          <a:xfrm rot="5400000">
            <a:off x="6679383" y="4085879"/>
            <a:ext cx="925860" cy="191686"/>
          </a:xfrm>
          <a:prstGeom prst="roundRect">
            <a:avLst>
              <a:gd name="adj" fmla="val 7843"/>
            </a:avLst>
          </a:prstGeom>
          <a:solidFill>
            <a:schemeClr val="tx1">
              <a:lumMod val="65000"/>
              <a:lumOff val="35000"/>
            </a:schemeClr>
          </a:solidFill>
          <a:ln w="28575">
            <a:gradFill flip="none" rotWithShape="1">
              <a:gsLst>
                <a:gs pos="0">
                  <a:schemeClr val="bg1"/>
                </a:gs>
                <a:gs pos="100000">
                  <a:schemeClr val="bg1">
                    <a:lumMod val="85000"/>
                  </a:schemeClr>
                </a:gs>
              </a:gsLst>
              <a:lin ang="2700000" scaled="1"/>
              <a:tileRect/>
            </a:gradFill>
          </a:ln>
          <a:effectLst>
            <a:outerShdw blurRad="482600" dist="1397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prstClr val="white"/>
              </a:solidFill>
              <a:latin typeface="方正兰亭粗黑_GBK" panose="02000000000000000000" pitchFamily="2" charset="-122"/>
              <a:ea typeface="方正兰亭粗黑_GBK" panose="02000000000000000000" pitchFamily="2" charset="-122"/>
            </a:endParaRPr>
          </a:p>
        </p:txBody>
      </p:sp>
      <p:sp>
        <p:nvSpPr>
          <p:cNvPr id="6" name="圆角矩形 5"/>
          <p:cNvSpPr/>
          <p:nvPr/>
        </p:nvSpPr>
        <p:spPr>
          <a:xfrm rot="5400000">
            <a:off x="7142383" y="4085879"/>
            <a:ext cx="925860" cy="191686"/>
          </a:xfrm>
          <a:prstGeom prst="roundRect">
            <a:avLst>
              <a:gd name="adj" fmla="val 7843"/>
            </a:avLst>
          </a:prstGeom>
          <a:solidFill>
            <a:schemeClr val="tx1">
              <a:lumMod val="65000"/>
              <a:lumOff val="35000"/>
            </a:schemeClr>
          </a:solidFill>
          <a:ln w="28575">
            <a:gradFill flip="none" rotWithShape="1">
              <a:gsLst>
                <a:gs pos="0">
                  <a:schemeClr val="bg1"/>
                </a:gs>
                <a:gs pos="100000">
                  <a:schemeClr val="bg1">
                    <a:lumMod val="85000"/>
                  </a:schemeClr>
                </a:gs>
              </a:gsLst>
              <a:lin ang="2700000" scaled="1"/>
              <a:tileRect/>
            </a:gradFill>
          </a:ln>
          <a:effectLst>
            <a:outerShdw blurRad="482600" dist="1397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prstClr val="white"/>
              </a:solidFill>
              <a:latin typeface="方正兰亭粗黑_GBK" panose="02000000000000000000" pitchFamily="2" charset="-122"/>
              <a:ea typeface="方正兰亭粗黑_GBK" panose="02000000000000000000" pitchFamily="2" charset="-122"/>
            </a:endParaRPr>
          </a:p>
        </p:txBody>
      </p:sp>
      <p:sp>
        <p:nvSpPr>
          <p:cNvPr id="7" name="圆角矩形 6"/>
          <p:cNvSpPr/>
          <p:nvPr/>
        </p:nvSpPr>
        <p:spPr>
          <a:xfrm rot="5400000">
            <a:off x="1412106" y="4101209"/>
            <a:ext cx="925860" cy="191686"/>
          </a:xfrm>
          <a:prstGeom prst="roundRect">
            <a:avLst>
              <a:gd name="adj" fmla="val 7843"/>
            </a:avLst>
          </a:prstGeom>
          <a:solidFill>
            <a:schemeClr val="tx1">
              <a:lumMod val="65000"/>
              <a:lumOff val="35000"/>
            </a:schemeClr>
          </a:solidFill>
          <a:ln w="28575">
            <a:gradFill flip="none" rotWithShape="1">
              <a:gsLst>
                <a:gs pos="0">
                  <a:schemeClr val="bg1"/>
                </a:gs>
                <a:gs pos="100000">
                  <a:schemeClr val="bg1">
                    <a:lumMod val="85000"/>
                  </a:schemeClr>
                </a:gs>
              </a:gsLst>
              <a:lin ang="2700000" scaled="1"/>
              <a:tileRect/>
            </a:gradFill>
          </a:ln>
          <a:effectLst>
            <a:outerShdw blurRad="482600" dist="1397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prstClr val="white"/>
              </a:solidFill>
              <a:latin typeface="方正兰亭粗黑_GBK" panose="02000000000000000000" pitchFamily="2" charset="-122"/>
              <a:ea typeface="方正兰亭粗黑_GBK" panose="02000000000000000000" pitchFamily="2" charset="-122"/>
            </a:endParaRPr>
          </a:p>
        </p:txBody>
      </p:sp>
      <p:sp>
        <p:nvSpPr>
          <p:cNvPr id="8" name="圆角矩形 7"/>
          <p:cNvSpPr/>
          <p:nvPr/>
        </p:nvSpPr>
        <p:spPr>
          <a:xfrm rot="5400000">
            <a:off x="1630982" y="4101209"/>
            <a:ext cx="925860" cy="191686"/>
          </a:xfrm>
          <a:prstGeom prst="roundRect">
            <a:avLst>
              <a:gd name="adj" fmla="val 7843"/>
            </a:avLst>
          </a:prstGeom>
          <a:solidFill>
            <a:schemeClr val="tx1">
              <a:lumMod val="65000"/>
              <a:lumOff val="35000"/>
            </a:schemeClr>
          </a:solidFill>
          <a:ln w="28575">
            <a:gradFill flip="none" rotWithShape="1">
              <a:gsLst>
                <a:gs pos="0">
                  <a:schemeClr val="bg1"/>
                </a:gs>
                <a:gs pos="100000">
                  <a:schemeClr val="bg1">
                    <a:lumMod val="85000"/>
                  </a:schemeClr>
                </a:gs>
              </a:gsLst>
              <a:lin ang="2700000" scaled="1"/>
              <a:tileRect/>
            </a:gradFill>
          </a:ln>
          <a:effectLst>
            <a:outerShdw blurRad="482600" dist="1397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prstClr val="white"/>
              </a:solidFill>
              <a:latin typeface="方正兰亭粗黑_GBK" panose="02000000000000000000" pitchFamily="2" charset="-122"/>
              <a:ea typeface="方正兰亭粗黑_GBK" panose="02000000000000000000" pitchFamily="2" charset="-122"/>
            </a:endParaRPr>
          </a:p>
        </p:txBody>
      </p:sp>
      <p:sp>
        <p:nvSpPr>
          <p:cNvPr id="9" name="圆角矩形 8"/>
          <p:cNvSpPr/>
          <p:nvPr/>
        </p:nvSpPr>
        <p:spPr>
          <a:xfrm rot="5400000">
            <a:off x="1860176" y="4118349"/>
            <a:ext cx="925860" cy="191686"/>
          </a:xfrm>
          <a:prstGeom prst="roundRect">
            <a:avLst>
              <a:gd name="adj" fmla="val 7843"/>
            </a:avLst>
          </a:prstGeom>
          <a:solidFill>
            <a:schemeClr val="tx1">
              <a:lumMod val="65000"/>
              <a:lumOff val="35000"/>
            </a:schemeClr>
          </a:solidFill>
          <a:ln w="28575">
            <a:gradFill flip="none" rotWithShape="1">
              <a:gsLst>
                <a:gs pos="0">
                  <a:schemeClr val="bg1"/>
                </a:gs>
                <a:gs pos="100000">
                  <a:schemeClr val="bg1">
                    <a:lumMod val="85000"/>
                  </a:schemeClr>
                </a:gs>
              </a:gsLst>
              <a:lin ang="2700000" scaled="1"/>
              <a:tileRect/>
            </a:gradFill>
          </a:ln>
          <a:effectLst>
            <a:outerShdw blurRad="482600" dist="1397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prstClr val="white"/>
              </a:solidFill>
              <a:latin typeface="方正兰亭粗黑_GBK" panose="02000000000000000000" pitchFamily="2" charset="-122"/>
              <a:ea typeface="方正兰亭粗黑_GBK" panose="02000000000000000000" pitchFamily="2" charset="-122"/>
            </a:endParaRPr>
          </a:p>
        </p:txBody>
      </p:sp>
      <p:sp>
        <p:nvSpPr>
          <p:cNvPr id="10" name="圆角矩形 9"/>
          <p:cNvSpPr/>
          <p:nvPr/>
        </p:nvSpPr>
        <p:spPr>
          <a:xfrm rot="5400000">
            <a:off x="2091357" y="4118349"/>
            <a:ext cx="925860" cy="191686"/>
          </a:xfrm>
          <a:prstGeom prst="roundRect">
            <a:avLst>
              <a:gd name="adj" fmla="val 7843"/>
            </a:avLst>
          </a:prstGeom>
          <a:solidFill>
            <a:schemeClr val="tx1">
              <a:lumMod val="65000"/>
              <a:lumOff val="35000"/>
            </a:schemeClr>
          </a:solidFill>
          <a:ln w="28575">
            <a:gradFill flip="none" rotWithShape="1">
              <a:gsLst>
                <a:gs pos="0">
                  <a:schemeClr val="bg1"/>
                </a:gs>
                <a:gs pos="100000">
                  <a:schemeClr val="bg1">
                    <a:lumMod val="85000"/>
                  </a:schemeClr>
                </a:gs>
              </a:gsLst>
              <a:lin ang="2700000" scaled="1"/>
              <a:tileRect/>
            </a:gradFill>
          </a:ln>
          <a:effectLst>
            <a:outerShdw blurRad="482600" dist="1397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prstClr val="white"/>
              </a:solidFill>
              <a:latin typeface="方正兰亭粗黑_GBK" panose="02000000000000000000" pitchFamily="2" charset="-122"/>
              <a:ea typeface="方正兰亭粗黑_GBK" panose="02000000000000000000" pitchFamily="2" charset="-122"/>
            </a:endParaRPr>
          </a:p>
        </p:txBody>
      </p:sp>
      <p:sp>
        <p:nvSpPr>
          <p:cNvPr id="11" name="圆角矩形 10"/>
          <p:cNvSpPr/>
          <p:nvPr/>
        </p:nvSpPr>
        <p:spPr>
          <a:xfrm rot="5400000">
            <a:off x="2562001" y="4099299"/>
            <a:ext cx="925860" cy="191686"/>
          </a:xfrm>
          <a:prstGeom prst="roundRect">
            <a:avLst>
              <a:gd name="adj" fmla="val 7843"/>
            </a:avLst>
          </a:prstGeom>
          <a:solidFill>
            <a:schemeClr val="tx1">
              <a:lumMod val="65000"/>
              <a:lumOff val="35000"/>
            </a:schemeClr>
          </a:solidFill>
          <a:ln w="28575">
            <a:gradFill flip="none" rotWithShape="1">
              <a:gsLst>
                <a:gs pos="0">
                  <a:schemeClr val="bg1"/>
                </a:gs>
                <a:gs pos="100000">
                  <a:schemeClr val="bg1">
                    <a:lumMod val="85000"/>
                  </a:schemeClr>
                </a:gs>
              </a:gsLst>
              <a:lin ang="2700000" scaled="1"/>
              <a:tileRect/>
            </a:gradFill>
          </a:ln>
          <a:effectLst>
            <a:outerShdw blurRad="482600" dist="1397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prstClr val="white"/>
              </a:solidFill>
              <a:latin typeface="方正兰亭粗黑_GBK" panose="02000000000000000000" pitchFamily="2" charset="-122"/>
              <a:ea typeface="方正兰亭粗黑_GBK" panose="02000000000000000000" pitchFamily="2" charset="-122"/>
            </a:endParaRPr>
          </a:p>
        </p:txBody>
      </p:sp>
      <p:sp>
        <p:nvSpPr>
          <p:cNvPr id="12" name="圆角矩形 11"/>
          <p:cNvSpPr/>
          <p:nvPr/>
        </p:nvSpPr>
        <p:spPr>
          <a:xfrm rot="5400000">
            <a:off x="2781920" y="4099299"/>
            <a:ext cx="925860" cy="191686"/>
          </a:xfrm>
          <a:prstGeom prst="roundRect">
            <a:avLst>
              <a:gd name="adj" fmla="val 7843"/>
            </a:avLst>
          </a:prstGeom>
          <a:solidFill>
            <a:schemeClr val="tx1">
              <a:lumMod val="65000"/>
              <a:lumOff val="35000"/>
            </a:schemeClr>
          </a:solidFill>
          <a:ln w="28575">
            <a:gradFill flip="none" rotWithShape="1">
              <a:gsLst>
                <a:gs pos="0">
                  <a:schemeClr val="bg1"/>
                </a:gs>
                <a:gs pos="100000">
                  <a:schemeClr val="bg1">
                    <a:lumMod val="85000"/>
                  </a:schemeClr>
                </a:gs>
              </a:gsLst>
              <a:lin ang="2700000" scaled="1"/>
              <a:tileRect/>
            </a:gradFill>
          </a:ln>
          <a:effectLst>
            <a:outerShdw blurRad="482600" dist="1397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prstClr val="white"/>
              </a:solidFill>
              <a:latin typeface="方正兰亭粗黑_GBK" panose="02000000000000000000" pitchFamily="2" charset="-122"/>
              <a:ea typeface="方正兰亭粗黑_GBK" panose="02000000000000000000" pitchFamily="2" charset="-122"/>
            </a:endParaRPr>
          </a:p>
        </p:txBody>
      </p:sp>
      <p:sp>
        <p:nvSpPr>
          <p:cNvPr id="13" name="圆角矩形 12"/>
          <p:cNvSpPr/>
          <p:nvPr/>
        </p:nvSpPr>
        <p:spPr>
          <a:xfrm rot="5400000">
            <a:off x="2993208" y="4099299"/>
            <a:ext cx="925860" cy="191686"/>
          </a:xfrm>
          <a:prstGeom prst="roundRect">
            <a:avLst>
              <a:gd name="adj" fmla="val 7843"/>
            </a:avLst>
          </a:prstGeom>
          <a:solidFill>
            <a:schemeClr val="tx1">
              <a:lumMod val="65000"/>
              <a:lumOff val="35000"/>
            </a:schemeClr>
          </a:solidFill>
          <a:ln w="28575">
            <a:gradFill flip="none" rotWithShape="1">
              <a:gsLst>
                <a:gs pos="0">
                  <a:schemeClr val="bg1"/>
                </a:gs>
                <a:gs pos="100000">
                  <a:schemeClr val="bg1">
                    <a:lumMod val="85000"/>
                  </a:schemeClr>
                </a:gs>
              </a:gsLst>
              <a:lin ang="2700000" scaled="1"/>
              <a:tileRect/>
            </a:gradFill>
          </a:ln>
          <a:effectLst>
            <a:outerShdw blurRad="482600" dist="1397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prstClr val="white"/>
              </a:solidFill>
              <a:latin typeface="方正兰亭粗黑_GBK" panose="02000000000000000000" pitchFamily="2" charset="-122"/>
              <a:ea typeface="方正兰亭粗黑_GBK" panose="02000000000000000000" pitchFamily="2" charset="-122"/>
            </a:endParaRPr>
          </a:p>
        </p:txBody>
      </p:sp>
      <p:sp>
        <p:nvSpPr>
          <p:cNvPr id="14" name="圆角矩形 13"/>
          <p:cNvSpPr/>
          <p:nvPr/>
        </p:nvSpPr>
        <p:spPr>
          <a:xfrm rot="5400000">
            <a:off x="3233363" y="4085879"/>
            <a:ext cx="925860" cy="191686"/>
          </a:xfrm>
          <a:prstGeom prst="roundRect">
            <a:avLst>
              <a:gd name="adj" fmla="val 7843"/>
            </a:avLst>
          </a:prstGeom>
          <a:solidFill>
            <a:schemeClr val="tx1">
              <a:lumMod val="65000"/>
              <a:lumOff val="35000"/>
            </a:schemeClr>
          </a:solidFill>
          <a:ln w="28575">
            <a:gradFill flip="none" rotWithShape="1">
              <a:gsLst>
                <a:gs pos="0">
                  <a:schemeClr val="bg1"/>
                </a:gs>
                <a:gs pos="100000">
                  <a:schemeClr val="bg1">
                    <a:lumMod val="85000"/>
                  </a:schemeClr>
                </a:gs>
              </a:gsLst>
              <a:lin ang="2700000" scaled="1"/>
              <a:tileRect/>
            </a:gradFill>
          </a:ln>
          <a:effectLst>
            <a:outerShdw blurRad="482600" dist="1397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prstClr val="white"/>
              </a:solidFill>
              <a:latin typeface="方正兰亭粗黑_GBK" panose="02000000000000000000" pitchFamily="2" charset="-122"/>
              <a:ea typeface="方正兰亭粗黑_GBK" panose="02000000000000000000" pitchFamily="2" charset="-122"/>
            </a:endParaRPr>
          </a:p>
        </p:txBody>
      </p:sp>
      <p:sp>
        <p:nvSpPr>
          <p:cNvPr id="15" name="圆角矩形 14"/>
          <p:cNvSpPr/>
          <p:nvPr/>
        </p:nvSpPr>
        <p:spPr>
          <a:xfrm rot="5400000">
            <a:off x="3478833" y="4085879"/>
            <a:ext cx="925860" cy="191686"/>
          </a:xfrm>
          <a:prstGeom prst="roundRect">
            <a:avLst>
              <a:gd name="adj" fmla="val 7843"/>
            </a:avLst>
          </a:prstGeom>
          <a:solidFill>
            <a:schemeClr val="tx1">
              <a:lumMod val="65000"/>
              <a:lumOff val="35000"/>
            </a:schemeClr>
          </a:solidFill>
          <a:ln w="28575">
            <a:gradFill flip="none" rotWithShape="1">
              <a:gsLst>
                <a:gs pos="0">
                  <a:schemeClr val="bg1"/>
                </a:gs>
                <a:gs pos="100000">
                  <a:schemeClr val="bg1">
                    <a:lumMod val="85000"/>
                  </a:schemeClr>
                </a:gs>
              </a:gsLst>
              <a:lin ang="2700000" scaled="1"/>
              <a:tileRect/>
            </a:gradFill>
          </a:ln>
          <a:effectLst>
            <a:outerShdw blurRad="482600" dist="1397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prstClr val="white"/>
              </a:solidFill>
              <a:latin typeface="方正兰亭粗黑_GBK" panose="02000000000000000000" pitchFamily="2" charset="-122"/>
              <a:ea typeface="方正兰亭粗黑_GBK" panose="02000000000000000000" pitchFamily="2" charset="-122"/>
            </a:endParaRPr>
          </a:p>
        </p:txBody>
      </p:sp>
      <p:sp>
        <p:nvSpPr>
          <p:cNvPr id="16" name="圆角矩形 15"/>
          <p:cNvSpPr/>
          <p:nvPr/>
        </p:nvSpPr>
        <p:spPr>
          <a:xfrm rot="5400000">
            <a:off x="3704257" y="4085879"/>
            <a:ext cx="925860" cy="191686"/>
          </a:xfrm>
          <a:prstGeom prst="roundRect">
            <a:avLst>
              <a:gd name="adj" fmla="val 7843"/>
            </a:avLst>
          </a:prstGeom>
          <a:solidFill>
            <a:schemeClr val="tx1">
              <a:lumMod val="65000"/>
              <a:lumOff val="35000"/>
            </a:schemeClr>
          </a:solidFill>
          <a:ln w="28575">
            <a:gradFill flip="none" rotWithShape="1">
              <a:gsLst>
                <a:gs pos="0">
                  <a:schemeClr val="bg1"/>
                </a:gs>
                <a:gs pos="100000">
                  <a:schemeClr val="bg1">
                    <a:lumMod val="85000"/>
                  </a:schemeClr>
                </a:gs>
              </a:gsLst>
              <a:lin ang="2700000" scaled="1"/>
              <a:tileRect/>
            </a:gradFill>
          </a:ln>
          <a:effectLst>
            <a:outerShdw blurRad="482600" dist="1397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prstClr val="white"/>
              </a:solidFill>
              <a:latin typeface="方正兰亭粗黑_GBK" panose="02000000000000000000" pitchFamily="2" charset="-122"/>
              <a:ea typeface="方正兰亭粗黑_GBK" panose="02000000000000000000" pitchFamily="2" charset="-122"/>
            </a:endParaRPr>
          </a:p>
        </p:txBody>
      </p:sp>
      <p:sp>
        <p:nvSpPr>
          <p:cNvPr id="17" name="圆角矩形 16"/>
          <p:cNvSpPr/>
          <p:nvPr/>
        </p:nvSpPr>
        <p:spPr>
          <a:xfrm rot="5400000">
            <a:off x="3920750" y="4085879"/>
            <a:ext cx="925860" cy="191686"/>
          </a:xfrm>
          <a:prstGeom prst="roundRect">
            <a:avLst>
              <a:gd name="adj" fmla="val 7843"/>
            </a:avLst>
          </a:prstGeom>
          <a:solidFill>
            <a:schemeClr val="tx1">
              <a:lumMod val="65000"/>
              <a:lumOff val="35000"/>
            </a:schemeClr>
          </a:solidFill>
          <a:ln w="28575">
            <a:gradFill flip="none" rotWithShape="1">
              <a:gsLst>
                <a:gs pos="0">
                  <a:schemeClr val="bg1"/>
                </a:gs>
                <a:gs pos="100000">
                  <a:schemeClr val="bg1">
                    <a:lumMod val="85000"/>
                  </a:schemeClr>
                </a:gs>
              </a:gsLst>
              <a:lin ang="2700000" scaled="1"/>
              <a:tileRect/>
            </a:gradFill>
          </a:ln>
          <a:effectLst>
            <a:outerShdw blurRad="482600" dist="1397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prstClr val="white"/>
              </a:solidFill>
              <a:latin typeface="方正兰亭粗黑_GBK" panose="02000000000000000000" pitchFamily="2" charset="-122"/>
              <a:ea typeface="方正兰亭粗黑_GBK" panose="02000000000000000000" pitchFamily="2" charset="-122"/>
            </a:endParaRPr>
          </a:p>
        </p:txBody>
      </p:sp>
      <p:sp>
        <p:nvSpPr>
          <p:cNvPr id="18" name="圆角矩形 17"/>
          <p:cNvSpPr/>
          <p:nvPr/>
        </p:nvSpPr>
        <p:spPr>
          <a:xfrm rot="5400000">
            <a:off x="4172570" y="4085879"/>
            <a:ext cx="925860" cy="191686"/>
          </a:xfrm>
          <a:prstGeom prst="roundRect">
            <a:avLst>
              <a:gd name="adj" fmla="val 7843"/>
            </a:avLst>
          </a:prstGeom>
          <a:solidFill>
            <a:schemeClr val="tx1">
              <a:lumMod val="65000"/>
              <a:lumOff val="35000"/>
            </a:schemeClr>
          </a:solidFill>
          <a:ln w="28575">
            <a:gradFill flip="none" rotWithShape="1">
              <a:gsLst>
                <a:gs pos="0">
                  <a:schemeClr val="bg1"/>
                </a:gs>
                <a:gs pos="100000">
                  <a:schemeClr val="bg1">
                    <a:lumMod val="85000"/>
                  </a:schemeClr>
                </a:gs>
              </a:gsLst>
              <a:lin ang="2700000" scaled="1"/>
              <a:tileRect/>
            </a:gradFill>
          </a:ln>
          <a:effectLst>
            <a:outerShdw blurRad="482600" dist="1397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prstClr val="white"/>
              </a:solidFill>
              <a:latin typeface="方正兰亭粗黑_GBK" panose="02000000000000000000" pitchFamily="2" charset="-122"/>
              <a:ea typeface="方正兰亭粗黑_GBK" panose="02000000000000000000" pitchFamily="2" charset="-122"/>
            </a:endParaRPr>
          </a:p>
        </p:txBody>
      </p:sp>
      <p:sp>
        <p:nvSpPr>
          <p:cNvPr id="19" name="圆角矩形 18"/>
          <p:cNvSpPr/>
          <p:nvPr/>
        </p:nvSpPr>
        <p:spPr>
          <a:xfrm rot="5400000">
            <a:off x="4375921" y="4085879"/>
            <a:ext cx="925860" cy="191686"/>
          </a:xfrm>
          <a:prstGeom prst="roundRect">
            <a:avLst>
              <a:gd name="adj" fmla="val 7843"/>
            </a:avLst>
          </a:prstGeom>
          <a:solidFill>
            <a:schemeClr val="tx1">
              <a:lumMod val="65000"/>
              <a:lumOff val="35000"/>
            </a:schemeClr>
          </a:solidFill>
          <a:ln w="28575">
            <a:gradFill flip="none" rotWithShape="1">
              <a:gsLst>
                <a:gs pos="0">
                  <a:schemeClr val="bg1"/>
                </a:gs>
                <a:gs pos="100000">
                  <a:schemeClr val="bg1">
                    <a:lumMod val="85000"/>
                  </a:schemeClr>
                </a:gs>
              </a:gsLst>
              <a:lin ang="2700000" scaled="1"/>
              <a:tileRect/>
            </a:gradFill>
          </a:ln>
          <a:effectLst>
            <a:outerShdw blurRad="482600" dist="1397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prstClr val="white"/>
              </a:solidFill>
              <a:latin typeface="方正兰亭粗黑_GBK" panose="02000000000000000000" pitchFamily="2" charset="-122"/>
              <a:ea typeface="方正兰亭粗黑_GBK" panose="02000000000000000000" pitchFamily="2" charset="-122"/>
            </a:endParaRPr>
          </a:p>
        </p:txBody>
      </p:sp>
      <p:sp>
        <p:nvSpPr>
          <p:cNvPr id="20" name="圆角矩形 19"/>
          <p:cNvSpPr/>
          <p:nvPr/>
        </p:nvSpPr>
        <p:spPr>
          <a:xfrm rot="5400000">
            <a:off x="4643906" y="4085879"/>
            <a:ext cx="925860" cy="191686"/>
          </a:xfrm>
          <a:prstGeom prst="roundRect">
            <a:avLst>
              <a:gd name="adj" fmla="val 7843"/>
            </a:avLst>
          </a:prstGeom>
          <a:solidFill>
            <a:schemeClr val="tx1">
              <a:lumMod val="65000"/>
              <a:lumOff val="35000"/>
            </a:schemeClr>
          </a:solidFill>
          <a:ln w="28575">
            <a:gradFill flip="none" rotWithShape="1">
              <a:gsLst>
                <a:gs pos="0">
                  <a:schemeClr val="bg1"/>
                </a:gs>
                <a:gs pos="100000">
                  <a:schemeClr val="bg1">
                    <a:lumMod val="85000"/>
                  </a:schemeClr>
                </a:gs>
              </a:gsLst>
              <a:lin ang="2700000" scaled="1"/>
              <a:tileRect/>
            </a:gradFill>
          </a:ln>
          <a:effectLst>
            <a:outerShdw blurRad="482600" dist="1397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prstClr val="white"/>
              </a:solidFill>
              <a:latin typeface="方正兰亭粗黑_GBK" panose="02000000000000000000" pitchFamily="2" charset="-122"/>
              <a:ea typeface="方正兰亭粗黑_GBK" panose="02000000000000000000" pitchFamily="2" charset="-122"/>
            </a:endParaRPr>
          </a:p>
        </p:txBody>
      </p:sp>
      <p:sp>
        <p:nvSpPr>
          <p:cNvPr id="21" name="圆角矩形 20"/>
          <p:cNvSpPr/>
          <p:nvPr/>
        </p:nvSpPr>
        <p:spPr>
          <a:xfrm rot="5400000">
            <a:off x="4855195" y="4085879"/>
            <a:ext cx="925860" cy="191686"/>
          </a:xfrm>
          <a:prstGeom prst="roundRect">
            <a:avLst>
              <a:gd name="adj" fmla="val 7843"/>
            </a:avLst>
          </a:prstGeom>
          <a:solidFill>
            <a:schemeClr val="tx1">
              <a:lumMod val="65000"/>
              <a:lumOff val="35000"/>
            </a:schemeClr>
          </a:solidFill>
          <a:ln w="28575">
            <a:gradFill flip="none" rotWithShape="1">
              <a:gsLst>
                <a:gs pos="0">
                  <a:schemeClr val="bg1"/>
                </a:gs>
                <a:gs pos="100000">
                  <a:schemeClr val="bg1">
                    <a:lumMod val="85000"/>
                  </a:schemeClr>
                </a:gs>
              </a:gsLst>
              <a:lin ang="2700000" scaled="1"/>
              <a:tileRect/>
            </a:gradFill>
          </a:ln>
          <a:effectLst>
            <a:outerShdw blurRad="482600" dist="1397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prstClr val="white"/>
              </a:solidFill>
              <a:latin typeface="方正兰亭粗黑_GBK" panose="02000000000000000000" pitchFamily="2" charset="-122"/>
              <a:ea typeface="方正兰亭粗黑_GBK" panose="02000000000000000000" pitchFamily="2" charset="-122"/>
            </a:endParaRPr>
          </a:p>
        </p:txBody>
      </p:sp>
      <p:sp>
        <p:nvSpPr>
          <p:cNvPr id="22" name="圆角矩形 21"/>
          <p:cNvSpPr/>
          <p:nvPr/>
        </p:nvSpPr>
        <p:spPr>
          <a:xfrm rot="5400000">
            <a:off x="5078148" y="4085879"/>
            <a:ext cx="925860" cy="191686"/>
          </a:xfrm>
          <a:prstGeom prst="roundRect">
            <a:avLst>
              <a:gd name="adj" fmla="val 7843"/>
            </a:avLst>
          </a:prstGeom>
          <a:solidFill>
            <a:schemeClr val="tx1">
              <a:lumMod val="65000"/>
              <a:lumOff val="35000"/>
            </a:schemeClr>
          </a:solidFill>
          <a:ln w="28575">
            <a:gradFill flip="none" rotWithShape="1">
              <a:gsLst>
                <a:gs pos="0">
                  <a:schemeClr val="bg1"/>
                </a:gs>
                <a:gs pos="100000">
                  <a:schemeClr val="bg1">
                    <a:lumMod val="85000"/>
                  </a:schemeClr>
                </a:gs>
              </a:gsLst>
              <a:lin ang="2700000" scaled="1"/>
              <a:tileRect/>
            </a:gradFill>
          </a:ln>
          <a:effectLst>
            <a:outerShdw blurRad="482600" dist="1397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prstClr val="white"/>
              </a:solidFill>
              <a:latin typeface="方正兰亭粗黑_GBK" panose="02000000000000000000" pitchFamily="2" charset="-122"/>
              <a:ea typeface="方正兰亭粗黑_GBK" panose="02000000000000000000" pitchFamily="2" charset="-122"/>
            </a:endParaRPr>
          </a:p>
        </p:txBody>
      </p:sp>
      <p:sp>
        <p:nvSpPr>
          <p:cNvPr id="23" name="圆角矩形 22"/>
          <p:cNvSpPr/>
          <p:nvPr/>
        </p:nvSpPr>
        <p:spPr>
          <a:xfrm rot="5400000">
            <a:off x="5334469" y="4085879"/>
            <a:ext cx="925860" cy="191686"/>
          </a:xfrm>
          <a:prstGeom prst="roundRect">
            <a:avLst>
              <a:gd name="adj" fmla="val 7843"/>
            </a:avLst>
          </a:prstGeom>
          <a:solidFill>
            <a:schemeClr val="tx1">
              <a:lumMod val="65000"/>
              <a:lumOff val="35000"/>
            </a:schemeClr>
          </a:solidFill>
          <a:ln w="28575">
            <a:gradFill flip="none" rotWithShape="1">
              <a:gsLst>
                <a:gs pos="0">
                  <a:schemeClr val="bg1"/>
                </a:gs>
                <a:gs pos="100000">
                  <a:schemeClr val="bg1">
                    <a:lumMod val="85000"/>
                  </a:schemeClr>
                </a:gs>
              </a:gsLst>
              <a:lin ang="2700000" scaled="1"/>
              <a:tileRect/>
            </a:gradFill>
          </a:ln>
          <a:effectLst>
            <a:outerShdw blurRad="482600" dist="1397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prstClr val="white"/>
              </a:solidFill>
              <a:latin typeface="方正兰亭粗黑_GBK" panose="02000000000000000000" pitchFamily="2" charset="-122"/>
              <a:ea typeface="方正兰亭粗黑_GBK" panose="02000000000000000000" pitchFamily="2" charset="-122"/>
            </a:endParaRPr>
          </a:p>
        </p:txBody>
      </p:sp>
      <p:sp>
        <p:nvSpPr>
          <p:cNvPr id="24" name="圆角矩形 23"/>
          <p:cNvSpPr/>
          <p:nvPr/>
        </p:nvSpPr>
        <p:spPr>
          <a:xfrm rot="5400000">
            <a:off x="5526155" y="4085879"/>
            <a:ext cx="925860" cy="191686"/>
          </a:xfrm>
          <a:prstGeom prst="roundRect">
            <a:avLst>
              <a:gd name="adj" fmla="val 7843"/>
            </a:avLst>
          </a:prstGeom>
          <a:solidFill>
            <a:schemeClr val="tx1">
              <a:lumMod val="65000"/>
              <a:lumOff val="35000"/>
            </a:schemeClr>
          </a:solidFill>
          <a:ln w="28575">
            <a:gradFill flip="none" rotWithShape="1">
              <a:gsLst>
                <a:gs pos="0">
                  <a:schemeClr val="bg1"/>
                </a:gs>
                <a:gs pos="100000">
                  <a:schemeClr val="bg1">
                    <a:lumMod val="85000"/>
                  </a:schemeClr>
                </a:gs>
              </a:gsLst>
              <a:lin ang="2700000" scaled="1"/>
              <a:tileRect/>
            </a:gradFill>
          </a:ln>
          <a:effectLst>
            <a:outerShdw blurRad="482600" dist="1397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prstClr val="white"/>
              </a:solidFill>
              <a:latin typeface="方正兰亭粗黑_GBK" panose="02000000000000000000" pitchFamily="2" charset="-122"/>
              <a:ea typeface="方正兰亭粗黑_GBK" panose="02000000000000000000" pitchFamily="2" charset="-122"/>
            </a:endParaRPr>
          </a:p>
        </p:txBody>
      </p:sp>
      <p:sp>
        <p:nvSpPr>
          <p:cNvPr id="25" name="圆角矩形 24"/>
          <p:cNvSpPr/>
          <p:nvPr/>
        </p:nvSpPr>
        <p:spPr>
          <a:xfrm rot="5400000">
            <a:off x="5754555" y="4085879"/>
            <a:ext cx="925860" cy="191686"/>
          </a:xfrm>
          <a:prstGeom prst="roundRect">
            <a:avLst>
              <a:gd name="adj" fmla="val 7843"/>
            </a:avLst>
          </a:prstGeom>
          <a:solidFill>
            <a:schemeClr val="tx1">
              <a:lumMod val="65000"/>
              <a:lumOff val="35000"/>
            </a:schemeClr>
          </a:solidFill>
          <a:ln w="28575">
            <a:gradFill flip="none" rotWithShape="1">
              <a:gsLst>
                <a:gs pos="0">
                  <a:schemeClr val="bg1"/>
                </a:gs>
                <a:gs pos="100000">
                  <a:schemeClr val="bg1">
                    <a:lumMod val="85000"/>
                  </a:schemeClr>
                </a:gs>
              </a:gsLst>
              <a:lin ang="2700000" scaled="1"/>
              <a:tileRect/>
            </a:gradFill>
          </a:ln>
          <a:effectLst>
            <a:outerShdw blurRad="482600" dist="1397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prstClr val="white"/>
              </a:solidFill>
              <a:latin typeface="方正兰亭粗黑_GBK" panose="02000000000000000000" pitchFamily="2" charset="-122"/>
              <a:ea typeface="方正兰亭粗黑_GBK" panose="02000000000000000000" pitchFamily="2" charset="-122"/>
            </a:endParaRPr>
          </a:p>
        </p:txBody>
      </p:sp>
      <p:sp>
        <p:nvSpPr>
          <p:cNvPr id="26" name="圆角矩形 25"/>
          <p:cNvSpPr/>
          <p:nvPr/>
        </p:nvSpPr>
        <p:spPr>
          <a:xfrm rot="5400000">
            <a:off x="6009308" y="4085879"/>
            <a:ext cx="925860" cy="191686"/>
          </a:xfrm>
          <a:prstGeom prst="roundRect">
            <a:avLst>
              <a:gd name="adj" fmla="val 7843"/>
            </a:avLst>
          </a:prstGeom>
          <a:solidFill>
            <a:schemeClr val="tx1">
              <a:lumMod val="65000"/>
              <a:lumOff val="35000"/>
            </a:schemeClr>
          </a:solidFill>
          <a:ln w="28575">
            <a:gradFill flip="none" rotWithShape="1">
              <a:gsLst>
                <a:gs pos="0">
                  <a:schemeClr val="bg1"/>
                </a:gs>
                <a:gs pos="100000">
                  <a:schemeClr val="bg1">
                    <a:lumMod val="85000"/>
                  </a:schemeClr>
                </a:gs>
              </a:gsLst>
              <a:lin ang="2700000" scaled="1"/>
              <a:tileRect/>
            </a:gradFill>
          </a:ln>
          <a:effectLst>
            <a:outerShdw blurRad="482600" dist="1397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prstClr val="white"/>
              </a:solidFill>
              <a:latin typeface="方正兰亭粗黑_GBK" panose="02000000000000000000" pitchFamily="2" charset="-122"/>
              <a:ea typeface="方正兰亭粗黑_GBK" panose="02000000000000000000" pitchFamily="2" charset="-122"/>
            </a:endParaRPr>
          </a:p>
        </p:txBody>
      </p:sp>
      <p:sp>
        <p:nvSpPr>
          <p:cNvPr id="27" name="圆角矩形 26"/>
          <p:cNvSpPr/>
          <p:nvPr/>
        </p:nvSpPr>
        <p:spPr>
          <a:xfrm rot="5400000">
            <a:off x="6219008" y="4085879"/>
            <a:ext cx="925860" cy="191686"/>
          </a:xfrm>
          <a:prstGeom prst="roundRect">
            <a:avLst>
              <a:gd name="adj" fmla="val 7843"/>
            </a:avLst>
          </a:prstGeom>
          <a:solidFill>
            <a:schemeClr val="tx1">
              <a:lumMod val="65000"/>
              <a:lumOff val="35000"/>
            </a:schemeClr>
          </a:solidFill>
          <a:ln w="28575">
            <a:gradFill flip="none" rotWithShape="1">
              <a:gsLst>
                <a:gs pos="0">
                  <a:schemeClr val="bg1"/>
                </a:gs>
                <a:gs pos="100000">
                  <a:schemeClr val="bg1">
                    <a:lumMod val="85000"/>
                  </a:schemeClr>
                </a:gs>
              </a:gsLst>
              <a:lin ang="2700000" scaled="1"/>
              <a:tileRect/>
            </a:gradFill>
          </a:ln>
          <a:effectLst>
            <a:outerShdw blurRad="482600" dist="1397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prstClr val="white"/>
              </a:solidFill>
              <a:latin typeface="方正兰亭粗黑_GBK" panose="02000000000000000000" pitchFamily="2" charset="-122"/>
              <a:ea typeface="方正兰亭粗黑_GBK" panose="02000000000000000000" pitchFamily="2" charset="-122"/>
            </a:endParaRPr>
          </a:p>
        </p:txBody>
      </p:sp>
      <p:sp>
        <p:nvSpPr>
          <p:cNvPr id="28" name="圆角矩形 27"/>
          <p:cNvSpPr/>
          <p:nvPr/>
        </p:nvSpPr>
        <p:spPr>
          <a:xfrm rot="5400000">
            <a:off x="6452813" y="4085879"/>
            <a:ext cx="925860" cy="191686"/>
          </a:xfrm>
          <a:prstGeom prst="roundRect">
            <a:avLst>
              <a:gd name="adj" fmla="val 7843"/>
            </a:avLst>
          </a:prstGeom>
          <a:solidFill>
            <a:schemeClr val="tx1">
              <a:lumMod val="65000"/>
              <a:lumOff val="35000"/>
            </a:schemeClr>
          </a:solidFill>
          <a:ln w="28575">
            <a:gradFill flip="none" rotWithShape="1">
              <a:gsLst>
                <a:gs pos="0">
                  <a:schemeClr val="bg1"/>
                </a:gs>
                <a:gs pos="100000">
                  <a:schemeClr val="bg1">
                    <a:lumMod val="85000"/>
                  </a:schemeClr>
                </a:gs>
              </a:gsLst>
              <a:lin ang="2700000" scaled="1"/>
              <a:tileRect/>
            </a:gradFill>
          </a:ln>
          <a:effectLst>
            <a:outerShdw blurRad="482600" dist="1397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prstClr val="white"/>
              </a:solidFill>
              <a:latin typeface="方正兰亭粗黑_GBK" panose="02000000000000000000" pitchFamily="2" charset="-122"/>
              <a:ea typeface="方正兰亭粗黑_GBK" panose="02000000000000000000" pitchFamily="2" charset="-122"/>
            </a:endParaRPr>
          </a:p>
        </p:txBody>
      </p:sp>
      <p:sp>
        <p:nvSpPr>
          <p:cNvPr id="29" name="圆角矩形 28"/>
          <p:cNvSpPr/>
          <p:nvPr/>
        </p:nvSpPr>
        <p:spPr>
          <a:xfrm rot="5400000">
            <a:off x="6907984" y="4085879"/>
            <a:ext cx="925860" cy="191686"/>
          </a:xfrm>
          <a:prstGeom prst="roundRect">
            <a:avLst>
              <a:gd name="adj" fmla="val 7843"/>
            </a:avLst>
          </a:prstGeom>
          <a:solidFill>
            <a:schemeClr val="tx1">
              <a:lumMod val="65000"/>
              <a:lumOff val="35000"/>
            </a:schemeClr>
          </a:solidFill>
          <a:ln w="28575">
            <a:gradFill flip="none" rotWithShape="1">
              <a:gsLst>
                <a:gs pos="0">
                  <a:schemeClr val="bg1"/>
                </a:gs>
                <a:gs pos="100000">
                  <a:schemeClr val="bg1">
                    <a:lumMod val="85000"/>
                  </a:schemeClr>
                </a:gs>
              </a:gsLst>
              <a:lin ang="2700000" scaled="1"/>
              <a:tileRect/>
            </a:gradFill>
          </a:ln>
          <a:effectLst>
            <a:outerShdw blurRad="482600" dist="1397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prstClr val="white"/>
              </a:solidFill>
              <a:latin typeface="方正兰亭粗黑_GBK" panose="02000000000000000000" pitchFamily="2" charset="-122"/>
              <a:ea typeface="方正兰亭粗黑_GBK" panose="02000000000000000000" pitchFamily="2" charset="-122"/>
            </a:endParaRPr>
          </a:p>
        </p:txBody>
      </p:sp>
      <p:sp>
        <p:nvSpPr>
          <p:cNvPr id="30" name="圆角矩形 29"/>
          <p:cNvSpPr/>
          <p:nvPr/>
        </p:nvSpPr>
        <p:spPr>
          <a:xfrm rot="5400000">
            <a:off x="1151957" y="4101209"/>
            <a:ext cx="925860" cy="191686"/>
          </a:xfrm>
          <a:prstGeom prst="roundRect">
            <a:avLst>
              <a:gd name="adj" fmla="val 7843"/>
            </a:avLst>
          </a:prstGeom>
          <a:solidFill>
            <a:schemeClr val="tx1">
              <a:lumMod val="65000"/>
              <a:lumOff val="35000"/>
            </a:schemeClr>
          </a:solidFill>
          <a:ln w="28575">
            <a:gradFill flip="none" rotWithShape="1">
              <a:gsLst>
                <a:gs pos="0">
                  <a:schemeClr val="bg1"/>
                </a:gs>
                <a:gs pos="100000">
                  <a:schemeClr val="bg1">
                    <a:lumMod val="85000"/>
                  </a:schemeClr>
                </a:gs>
              </a:gsLst>
              <a:lin ang="2700000" scaled="1"/>
              <a:tileRect/>
            </a:gradFill>
          </a:ln>
          <a:effectLst>
            <a:outerShdw blurRad="482600" dist="1397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prstClr val="white"/>
              </a:solidFill>
              <a:latin typeface="方正兰亭粗黑_GBK" panose="02000000000000000000" pitchFamily="2" charset="-122"/>
              <a:ea typeface="方正兰亭粗黑_GBK" panose="02000000000000000000" pitchFamily="2" charset="-122"/>
            </a:endParaRPr>
          </a:p>
        </p:txBody>
      </p:sp>
      <p:sp>
        <p:nvSpPr>
          <p:cNvPr id="31" name="圆角矩形 30"/>
          <p:cNvSpPr/>
          <p:nvPr/>
        </p:nvSpPr>
        <p:spPr>
          <a:xfrm rot="5400000">
            <a:off x="6940302" y="2683579"/>
            <a:ext cx="1097522" cy="212346"/>
          </a:xfrm>
          <a:prstGeom prst="roundRect">
            <a:avLst>
              <a:gd name="adj" fmla="val 7843"/>
            </a:avLst>
          </a:prstGeom>
          <a:solidFill>
            <a:schemeClr val="tx1">
              <a:lumMod val="65000"/>
              <a:lumOff val="35000"/>
            </a:schemeClr>
          </a:solidFill>
          <a:ln w="28575">
            <a:gradFill flip="none" rotWithShape="1">
              <a:gsLst>
                <a:gs pos="0">
                  <a:schemeClr val="bg1"/>
                </a:gs>
                <a:gs pos="100000">
                  <a:schemeClr val="bg1">
                    <a:lumMod val="85000"/>
                  </a:schemeClr>
                </a:gs>
              </a:gsLst>
              <a:lin ang="2700000" scaled="1"/>
              <a:tileRect/>
            </a:gradFill>
          </a:ln>
          <a:effectLst>
            <a:outerShdw blurRad="482600" dist="1397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2" name="圆角矩形 31"/>
          <p:cNvSpPr/>
          <p:nvPr/>
        </p:nvSpPr>
        <p:spPr>
          <a:xfrm rot="5400000">
            <a:off x="1668787" y="2712715"/>
            <a:ext cx="1097522" cy="212346"/>
          </a:xfrm>
          <a:prstGeom prst="roundRect">
            <a:avLst>
              <a:gd name="adj" fmla="val 7843"/>
            </a:avLst>
          </a:prstGeom>
          <a:solidFill>
            <a:schemeClr val="tx1">
              <a:lumMod val="65000"/>
              <a:lumOff val="35000"/>
            </a:schemeClr>
          </a:solidFill>
          <a:ln w="28575">
            <a:gradFill flip="none" rotWithShape="1">
              <a:gsLst>
                <a:gs pos="0">
                  <a:schemeClr val="bg1"/>
                </a:gs>
                <a:gs pos="100000">
                  <a:schemeClr val="bg1">
                    <a:lumMod val="85000"/>
                  </a:schemeClr>
                </a:gs>
              </a:gsLst>
              <a:lin ang="2700000" scaled="1"/>
              <a:tileRect/>
            </a:gradFill>
          </a:ln>
          <a:effectLst>
            <a:outerShdw blurRad="482600" dist="1397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3" name="圆角矩形 32"/>
          <p:cNvSpPr/>
          <p:nvPr/>
        </p:nvSpPr>
        <p:spPr>
          <a:xfrm rot="5400000">
            <a:off x="2354967" y="2683579"/>
            <a:ext cx="1097522" cy="212346"/>
          </a:xfrm>
          <a:prstGeom prst="roundRect">
            <a:avLst>
              <a:gd name="adj" fmla="val 7843"/>
            </a:avLst>
          </a:prstGeom>
          <a:solidFill>
            <a:schemeClr val="tx1">
              <a:lumMod val="65000"/>
              <a:lumOff val="35000"/>
            </a:schemeClr>
          </a:solidFill>
          <a:ln w="28575">
            <a:gradFill flip="none" rotWithShape="1">
              <a:gsLst>
                <a:gs pos="0">
                  <a:schemeClr val="bg1"/>
                </a:gs>
                <a:gs pos="100000">
                  <a:schemeClr val="bg1">
                    <a:lumMod val="85000"/>
                  </a:schemeClr>
                </a:gs>
              </a:gsLst>
              <a:lin ang="2700000" scaled="1"/>
              <a:tileRect/>
            </a:gradFill>
          </a:ln>
          <a:effectLst>
            <a:outerShdw blurRad="482600" dist="1397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4" name="圆角矩形 33"/>
          <p:cNvSpPr/>
          <p:nvPr/>
        </p:nvSpPr>
        <p:spPr>
          <a:xfrm rot="5400000">
            <a:off x="3032829" y="2680405"/>
            <a:ext cx="1097522" cy="212346"/>
          </a:xfrm>
          <a:prstGeom prst="roundRect">
            <a:avLst>
              <a:gd name="adj" fmla="val 7843"/>
            </a:avLst>
          </a:prstGeom>
          <a:solidFill>
            <a:schemeClr val="tx1">
              <a:lumMod val="65000"/>
              <a:lumOff val="35000"/>
            </a:schemeClr>
          </a:solidFill>
          <a:ln w="28575">
            <a:gradFill flip="none" rotWithShape="1">
              <a:gsLst>
                <a:gs pos="0">
                  <a:schemeClr val="bg1"/>
                </a:gs>
                <a:gs pos="100000">
                  <a:schemeClr val="bg1">
                    <a:lumMod val="85000"/>
                  </a:schemeClr>
                </a:gs>
              </a:gsLst>
              <a:lin ang="2700000" scaled="1"/>
              <a:tileRect/>
            </a:gradFill>
          </a:ln>
          <a:effectLst>
            <a:outerShdw blurRad="482600" dist="1397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5" name="圆角矩形 34"/>
          <p:cNvSpPr/>
          <p:nvPr/>
        </p:nvSpPr>
        <p:spPr>
          <a:xfrm rot="5400000">
            <a:off x="3740853" y="2712714"/>
            <a:ext cx="1097522" cy="212346"/>
          </a:xfrm>
          <a:prstGeom prst="roundRect">
            <a:avLst>
              <a:gd name="adj" fmla="val 7843"/>
            </a:avLst>
          </a:prstGeom>
          <a:solidFill>
            <a:schemeClr val="tx1">
              <a:lumMod val="65000"/>
              <a:lumOff val="35000"/>
            </a:schemeClr>
          </a:solidFill>
          <a:ln w="28575">
            <a:gradFill flip="none" rotWithShape="1">
              <a:gsLst>
                <a:gs pos="0">
                  <a:schemeClr val="bg1"/>
                </a:gs>
                <a:gs pos="100000">
                  <a:schemeClr val="bg1">
                    <a:lumMod val="85000"/>
                  </a:schemeClr>
                </a:gs>
              </a:gsLst>
              <a:lin ang="2700000" scaled="1"/>
              <a:tileRect/>
            </a:gradFill>
          </a:ln>
          <a:effectLst>
            <a:outerShdw blurRad="482600" dist="1397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6" name="圆角矩形 35"/>
          <p:cNvSpPr/>
          <p:nvPr/>
        </p:nvSpPr>
        <p:spPr>
          <a:xfrm rot="5400000">
            <a:off x="4426275" y="2712715"/>
            <a:ext cx="1097522" cy="212346"/>
          </a:xfrm>
          <a:prstGeom prst="roundRect">
            <a:avLst>
              <a:gd name="adj" fmla="val 7843"/>
            </a:avLst>
          </a:prstGeom>
          <a:solidFill>
            <a:schemeClr val="tx1">
              <a:lumMod val="65000"/>
              <a:lumOff val="35000"/>
            </a:schemeClr>
          </a:solidFill>
          <a:ln w="28575">
            <a:gradFill flip="none" rotWithShape="1">
              <a:gsLst>
                <a:gs pos="0">
                  <a:schemeClr val="bg1"/>
                </a:gs>
                <a:gs pos="100000">
                  <a:schemeClr val="bg1">
                    <a:lumMod val="85000"/>
                  </a:schemeClr>
                </a:gs>
              </a:gsLst>
              <a:lin ang="2700000" scaled="1"/>
              <a:tileRect/>
            </a:gradFill>
          </a:ln>
          <a:effectLst>
            <a:outerShdw blurRad="482600" dist="1397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7" name="圆角矩形 36"/>
          <p:cNvSpPr/>
          <p:nvPr/>
        </p:nvSpPr>
        <p:spPr>
          <a:xfrm rot="5400000">
            <a:off x="5003521" y="2696559"/>
            <a:ext cx="1097522" cy="212346"/>
          </a:xfrm>
          <a:prstGeom prst="roundRect">
            <a:avLst>
              <a:gd name="adj" fmla="val 7843"/>
            </a:avLst>
          </a:prstGeom>
          <a:solidFill>
            <a:schemeClr val="tx1">
              <a:lumMod val="65000"/>
              <a:lumOff val="35000"/>
            </a:schemeClr>
          </a:solidFill>
          <a:ln w="28575">
            <a:gradFill flip="none" rotWithShape="1">
              <a:gsLst>
                <a:gs pos="0">
                  <a:schemeClr val="bg1"/>
                </a:gs>
                <a:gs pos="100000">
                  <a:schemeClr val="bg1">
                    <a:lumMod val="85000"/>
                  </a:schemeClr>
                </a:gs>
              </a:gsLst>
              <a:lin ang="2700000" scaled="1"/>
              <a:tileRect/>
            </a:gradFill>
          </a:ln>
          <a:effectLst>
            <a:outerShdw blurRad="482600" dist="1397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8" name="圆角矩形 37"/>
          <p:cNvSpPr/>
          <p:nvPr/>
        </p:nvSpPr>
        <p:spPr>
          <a:xfrm rot="5400000">
            <a:off x="5567687" y="2696559"/>
            <a:ext cx="1097522" cy="212346"/>
          </a:xfrm>
          <a:prstGeom prst="roundRect">
            <a:avLst>
              <a:gd name="adj" fmla="val 7843"/>
            </a:avLst>
          </a:prstGeom>
          <a:solidFill>
            <a:schemeClr val="tx1">
              <a:lumMod val="65000"/>
              <a:lumOff val="35000"/>
            </a:schemeClr>
          </a:solidFill>
          <a:ln w="28575">
            <a:gradFill flip="none" rotWithShape="1">
              <a:gsLst>
                <a:gs pos="0">
                  <a:schemeClr val="bg1"/>
                </a:gs>
                <a:gs pos="100000">
                  <a:schemeClr val="bg1">
                    <a:lumMod val="85000"/>
                  </a:schemeClr>
                </a:gs>
              </a:gsLst>
              <a:lin ang="2700000" scaled="1"/>
              <a:tileRect/>
            </a:gradFill>
          </a:ln>
          <a:effectLst>
            <a:outerShdw blurRad="482600" dist="1397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9" name="圆角矩形 38"/>
          <p:cNvSpPr/>
          <p:nvPr/>
        </p:nvSpPr>
        <p:spPr>
          <a:xfrm rot="5400000">
            <a:off x="6277300" y="2698072"/>
            <a:ext cx="1097522" cy="212346"/>
          </a:xfrm>
          <a:prstGeom prst="roundRect">
            <a:avLst>
              <a:gd name="adj" fmla="val 7843"/>
            </a:avLst>
          </a:prstGeom>
          <a:solidFill>
            <a:schemeClr val="tx1">
              <a:lumMod val="65000"/>
              <a:lumOff val="35000"/>
            </a:schemeClr>
          </a:solidFill>
          <a:ln w="28575">
            <a:gradFill flip="none" rotWithShape="1">
              <a:gsLst>
                <a:gs pos="0">
                  <a:schemeClr val="bg1"/>
                </a:gs>
                <a:gs pos="100000">
                  <a:schemeClr val="bg1">
                    <a:lumMod val="85000"/>
                  </a:schemeClr>
                </a:gs>
              </a:gsLst>
              <a:lin ang="2700000" scaled="1"/>
              <a:tileRect/>
            </a:gradFill>
          </a:ln>
          <a:effectLst>
            <a:outerShdw blurRad="482600" dist="1397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40" name="圆角矩形 39"/>
          <p:cNvSpPr/>
          <p:nvPr/>
        </p:nvSpPr>
        <p:spPr>
          <a:xfrm rot="5400000">
            <a:off x="1173574" y="2712715"/>
            <a:ext cx="1097522" cy="212346"/>
          </a:xfrm>
          <a:prstGeom prst="roundRect">
            <a:avLst>
              <a:gd name="adj" fmla="val 7843"/>
            </a:avLst>
          </a:prstGeom>
          <a:solidFill>
            <a:schemeClr val="tx1">
              <a:lumMod val="65000"/>
              <a:lumOff val="35000"/>
            </a:schemeClr>
          </a:solidFill>
          <a:ln w="28575">
            <a:gradFill flip="none" rotWithShape="1">
              <a:gsLst>
                <a:gs pos="0">
                  <a:schemeClr val="bg1"/>
                </a:gs>
                <a:gs pos="100000">
                  <a:schemeClr val="bg1">
                    <a:lumMod val="85000"/>
                  </a:schemeClr>
                </a:gs>
              </a:gsLst>
              <a:lin ang="2700000" scaled="1"/>
              <a:tileRect/>
            </a:gradFill>
          </a:ln>
          <a:effectLst>
            <a:outerShdw blurRad="482600" dist="1397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41" name="圆角矩形 40"/>
          <p:cNvSpPr/>
          <p:nvPr/>
        </p:nvSpPr>
        <p:spPr>
          <a:xfrm>
            <a:off x="5928166" y="1789638"/>
            <a:ext cx="1009844" cy="206048"/>
          </a:xfrm>
          <a:prstGeom prst="roundRect">
            <a:avLst>
              <a:gd name="adj" fmla="val 7843"/>
            </a:avLst>
          </a:prstGeom>
          <a:solidFill>
            <a:srgbClr val="C00000"/>
          </a:solidFill>
          <a:ln w="28575">
            <a:gradFill flip="none" rotWithShape="1">
              <a:gsLst>
                <a:gs pos="0">
                  <a:schemeClr val="bg1"/>
                </a:gs>
                <a:gs pos="100000">
                  <a:schemeClr val="bg1">
                    <a:lumMod val="85000"/>
                  </a:schemeClr>
                </a:gs>
              </a:gsLst>
              <a:lin ang="2700000" scaled="1"/>
              <a:tileRect/>
            </a:gradFill>
          </a:ln>
          <a:effectLst>
            <a:outerShdw blurRad="482600" dist="1397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2" name="圆角矩形 41"/>
          <p:cNvSpPr/>
          <p:nvPr/>
        </p:nvSpPr>
        <p:spPr>
          <a:xfrm>
            <a:off x="3923928" y="1780576"/>
            <a:ext cx="1009844" cy="206048"/>
          </a:xfrm>
          <a:prstGeom prst="roundRect">
            <a:avLst>
              <a:gd name="adj" fmla="val 7843"/>
            </a:avLst>
          </a:prstGeom>
          <a:solidFill>
            <a:srgbClr val="C00000"/>
          </a:solidFill>
          <a:ln w="28575">
            <a:gradFill flip="none" rotWithShape="1">
              <a:gsLst>
                <a:gs pos="0">
                  <a:schemeClr val="bg1"/>
                </a:gs>
                <a:gs pos="100000">
                  <a:schemeClr val="bg1">
                    <a:lumMod val="85000"/>
                  </a:schemeClr>
                </a:gs>
              </a:gsLst>
              <a:lin ang="2700000" scaled="1"/>
              <a:tileRect/>
            </a:gradFill>
          </a:ln>
          <a:effectLst>
            <a:outerShdw blurRad="482600" dist="1397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3" name="圆角矩形 42"/>
          <p:cNvSpPr/>
          <p:nvPr/>
        </p:nvSpPr>
        <p:spPr>
          <a:xfrm>
            <a:off x="2055179" y="1779662"/>
            <a:ext cx="1036427" cy="211472"/>
          </a:xfrm>
          <a:prstGeom prst="roundRect">
            <a:avLst>
              <a:gd name="adj" fmla="val 7843"/>
            </a:avLst>
          </a:prstGeom>
          <a:solidFill>
            <a:srgbClr val="C00000"/>
          </a:solidFill>
          <a:ln w="28575">
            <a:gradFill flip="none" rotWithShape="1">
              <a:gsLst>
                <a:gs pos="0">
                  <a:schemeClr val="bg1"/>
                </a:gs>
                <a:gs pos="100000">
                  <a:schemeClr val="bg1">
                    <a:lumMod val="85000"/>
                  </a:schemeClr>
                </a:gs>
              </a:gsLst>
              <a:lin ang="2700000" scaled="1"/>
              <a:tileRect/>
            </a:gradFill>
          </a:ln>
          <a:effectLst>
            <a:outerShdw blurRad="482600" dist="1397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4" name="圆角矩形 43"/>
          <p:cNvSpPr/>
          <p:nvPr/>
        </p:nvSpPr>
        <p:spPr>
          <a:xfrm>
            <a:off x="3871331" y="1341252"/>
            <a:ext cx="1000708" cy="222386"/>
          </a:xfrm>
          <a:prstGeom prst="roundRect">
            <a:avLst>
              <a:gd name="adj" fmla="val 7843"/>
            </a:avLst>
          </a:prstGeom>
          <a:solidFill>
            <a:srgbClr val="C00000"/>
          </a:solidFill>
          <a:ln w="28575">
            <a:gradFill flip="none" rotWithShape="1">
              <a:gsLst>
                <a:gs pos="0">
                  <a:schemeClr val="bg1"/>
                </a:gs>
                <a:gs pos="100000">
                  <a:schemeClr val="bg1">
                    <a:lumMod val="85000"/>
                  </a:schemeClr>
                </a:gs>
              </a:gsLst>
              <a:lin ang="2700000" scaled="1"/>
              <a:tileRect/>
            </a:gradFill>
          </a:ln>
          <a:effectLst>
            <a:outerShdw blurRad="482600" dist="1397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prstClr val="white"/>
              </a:solidFill>
              <a:latin typeface="方正兰亭粗黑_GBK" panose="02000000000000000000" pitchFamily="2" charset="-122"/>
              <a:ea typeface="方正兰亭粗黑_GBK" panose="02000000000000000000" pitchFamily="2" charset="-122"/>
            </a:endParaRPr>
          </a:p>
        </p:txBody>
      </p:sp>
      <p:sp>
        <p:nvSpPr>
          <p:cNvPr id="45" name="圆角矩形 44"/>
          <p:cNvSpPr/>
          <p:nvPr/>
        </p:nvSpPr>
        <p:spPr>
          <a:xfrm>
            <a:off x="3838082" y="919201"/>
            <a:ext cx="1019668" cy="212389"/>
          </a:xfrm>
          <a:prstGeom prst="roundRect">
            <a:avLst>
              <a:gd name="adj" fmla="val 7843"/>
            </a:avLst>
          </a:prstGeom>
          <a:solidFill>
            <a:schemeClr val="tx1">
              <a:lumMod val="75000"/>
              <a:lumOff val="25000"/>
            </a:schemeClr>
          </a:solidFill>
          <a:ln w="28575">
            <a:gradFill flip="none" rotWithShape="1">
              <a:gsLst>
                <a:gs pos="0">
                  <a:schemeClr val="bg1"/>
                </a:gs>
                <a:gs pos="100000">
                  <a:schemeClr val="bg1">
                    <a:lumMod val="85000"/>
                  </a:schemeClr>
                </a:gs>
              </a:gsLst>
              <a:lin ang="2700000" scaled="1"/>
              <a:tileRect/>
            </a:gradFill>
          </a:ln>
          <a:effectLst>
            <a:outerShdw blurRad="482600" dist="1397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prstClr val="white"/>
              </a:solidFill>
              <a:latin typeface="方正兰亭粗黑简体" panose="02000000000000000000" pitchFamily="2" charset="-122"/>
              <a:ea typeface="方正兰亭粗黑简体" panose="02000000000000000000" pitchFamily="2" charset="-122"/>
            </a:endParaRPr>
          </a:p>
        </p:txBody>
      </p:sp>
      <p:sp>
        <p:nvSpPr>
          <p:cNvPr id="46" name="Line 359"/>
          <p:cNvSpPr>
            <a:spLocks noChangeShapeType="1"/>
          </p:cNvSpPr>
          <p:nvPr/>
        </p:nvSpPr>
        <p:spPr bwMode="auto">
          <a:xfrm>
            <a:off x="4376738" y="1122363"/>
            <a:ext cx="0" cy="227013"/>
          </a:xfrm>
          <a:prstGeom prst="line">
            <a:avLst/>
          </a:prstGeom>
          <a:noFill/>
          <a:ln w="5" cap="flat">
            <a:solidFill>
              <a:srgbClr val="24211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grpSp>
        <p:nvGrpSpPr>
          <p:cNvPr id="47" name="组合 46"/>
          <p:cNvGrpSpPr/>
          <p:nvPr/>
        </p:nvGrpSpPr>
        <p:grpSpPr>
          <a:xfrm>
            <a:off x="2579688" y="1557338"/>
            <a:ext cx="3843337" cy="227013"/>
            <a:chOff x="2579688" y="1557338"/>
            <a:chExt cx="3843337" cy="227013"/>
          </a:xfrm>
        </p:grpSpPr>
        <p:sp>
          <p:nvSpPr>
            <p:cNvPr id="48" name="Line 360"/>
            <p:cNvSpPr>
              <a:spLocks noChangeShapeType="1"/>
            </p:cNvSpPr>
            <p:nvPr/>
          </p:nvSpPr>
          <p:spPr bwMode="auto">
            <a:xfrm>
              <a:off x="4376738" y="1557338"/>
              <a:ext cx="0" cy="227013"/>
            </a:xfrm>
            <a:prstGeom prst="line">
              <a:avLst/>
            </a:prstGeom>
            <a:noFill/>
            <a:ln w="5" cap="flat">
              <a:solidFill>
                <a:srgbClr val="24211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49" name="Line 361"/>
            <p:cNvSpPr>
              <a:spLocks noChangeShapeType="1"/>
            </p:cNvSpPr>
            <p:nvPr/>
          </p:nvSpPr>
          <p:spPr bwMode="auto">
            <a:xfrm>
              <a:off x="2579688" y="1671638"/>
              <a:ext cx="0" cy="112713"/>
            </a:xfrm>
            <a:prstGeom prst="line">
              <a:avLst/>
            </a:prstGeom>
            <a:noFill/>
            <a:ln w="5" cap="flat">
              <a:solidFill>
                <a:srgbClr val="24211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50" name="Line 362"/>
            <p:cNvSpPr>
              <a:spLocks noChangeShapeType="1"/>
            </p:cNvSpPr>
            <p:nvPr/>
          </p:nvSpPr>
          <p:spPr bwMode="auto">
            <a:xfrm>
              <a:off x="6423025" y="1671638"/>
              <a:ext cx="0" cy="112713"/>
            </a:xfrm>
            <a:prstGeom prst="line">
              <a:avLst/>
            </a:prstGeom>
            <a:noFill/>
            <a:ln w="5" cap="flat">
              <a:solidFill>
                <a:srgbClr val="24211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51" name="Line 363"/>
            <p:cNvSpPr>
              <a:spLocks noChangeShapeType="1"/>
            </p:cNvSpPr>
            <p:nvPr/>
          </p:nvSpPr>
          <p:spPr bwMode="auto">
            <a:xfrm>
              <a:off x="2579688" y="1671638"/>
              <a:ext cx="3841750" cy="0"/>
            </a:xfrm>
            <a:prstGeom prst="line">
              <a:avLst/>
            </a:prstGeom>
            <a:noFill/>
            <a:ln w="5" cap="flat">
              <a:solidFill>
                <a:srgbClr val="24211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grpSp>
      <p:grpSp>
        <p:nvGrpSpPr>
          <p:cNvPr id="52" name="组合 51"/>
          <p:cNvGrpSpPr/>
          <p:nvPr/>
        </p:nvGrpSpPr>
        <p:grpSpPr>
          <a:xfrm>
            <a:off x="1768475" y="1989139"/>
            <a:ext cx="1820863" cy="280987"/>
            <a:chOff x="1768475" y="1989139"/>
            <a:chExt cx="1820863" cy="280987"/>
          </a:xfrm>
        </p:grpSpPr>
        <p:sp>
          <p:nvSpPr>
            <p:cNvPr id="53" name="Line 364"/>
            <p:cNvSpPr>
              <a:spLocks noChangeShapeType="1"/>
            </p:cNvSpPr>
            <p:nvPr/>
          </p:nvSpPr>
          <p:spPr bwMode="auto">
            <a:xfrm>
              <a:off x="2579688" y="1989139"/>
              <a:ext cx="0" cy="139699"/>
            </a:xfrm>
            <a:prstGeom prst="line">
              <a:avLst/>
            </a:prstGeom>
            <a:noFill/>
            <a:ln w="5" cap="flat">
              <a:solidFill>
                <a:srgbClr val="24211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54" name="Line 367"/>
            <p:cNvSpPr>
              <a:spLocks noChangeShapeType="1"/>
            </p:cNvSpPr>
            <p:nvPr/>
          </p:nvSpPr>
          <p:spPr bwMode="auto">
            <a:xfrm>
              <a:off x="1768475" y="2128838"/>
              <a:ext cx="1816100" cy="0"/>
            </a:xfrm>
            <a:prstGeom prst="line">
              <a:avLst/>
            </a:prstGeom>
            <a:noFill/>
            <a:ln w="5" cap="flat">
              <a:solidFill>
                <a:srgbClr val="24211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55" name="Line 368"/>
            <p:cNvSpPr>
              <a:spLocks noChangeShapeType="1"/>
            </p:cNvSpPr>
            <p:nvPr/>
          </p:nvSpPr>
          <p:spPr bwMode="auto">
            <a:xfrm>
              <a:off x="1768475" y="2128838"/>
              <a:ext cx="0" cy="141288"/>
            </a:xfrm>
            <a:prstGeom prst="line">
              <a:avLst/>
            </a:prstGeom>
            <a:noFill/>
            <a:ln w="5" cap="flat">
              <a:solidFill>
                <a:srgbClr val="24211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56" name="Line 369"/>
            <p:cNvSpPr>
              <a:spLocks noChangeShapeType="1"/>
            </p:cNvSpPr>
            <p:nvPr/>
          </p:nvSpPr>
          <p:spPr bwMode="auto">
            <a:xfrm>
              <a:off x="2227263" y="2128838"/>
              <a:ext cx="0" cy="141288"/>
            </a:xfrm>
            <a:prstGeom prst="line">
              <a:avLst/>
            </a:prstGeom>
            <a:noFill/>
            <a:ln w="5" cap="flat">
              <a:solidFill>
                <a:srgbClr val="24211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57" name="Line 370"/>
            <p:cNvSpPr>
              <a:spLocks noChangeShapeType="1"/>
            </p:cNvSpPr>
            <p:nvPr/>
          </p:nvSpPr>
          <p:spPr bwMode="auto">
            <a:xfrm>
              <a:off x="2909888" y="2128838"/>
              <a:ext cx="0" cy="141288"/>
            </a:xfrm>
            <a:prstGeom prst="line">
              <a:avLst/>
            </a:prstGeom>
            <a:noFill/>
            <a:ln w="5" cap="flat">
              <a:solidFill>
                <a:srgbClr val="24211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58" name="Line 371"/>
            <p:cNvSpPr>
              <a:spLocks noChangeShapeType="1"/>
            </p:cNvSpPr>
            <p:nvPr/>
          </p:nvSpPr>
          <p:spPr bwMode="auto">
            <a:xfrm>
              <a:off x="3589338" y="2128838"/>
              <a:ext cx="0" cy="141288"/>
            </a:xfrm>
            <a:prstGeom prst="line">
              <a:avLst/>
            </a:prstGeom>
            <a:noFill/>
            <a:ln w="5" cap="flat">
              <a:solidFill>
                <a:srgbClr val="24211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grpSp>
      <p:grpSp>
        <p:nvGrpSpPr>
          <p:cNvPr id="59" name="组合 58"/>
          <p:cNvGrpSpPr/>
          <p:nvPr/>
        </p:nvGrpSpPr>
        <p:grpSpPr>
          <a:xfrm>
            <a:off x="4287838" y="1989138"/>
            <a:ext cx="690563" cy="280988"/>
            <a:chOff x="4287838" y="1989138"/>
            <a:chExt cx="690563" cy="280988"/>
          </a:xfrm>
        </p:grpSpPr>
        <p:sp>
          <p:nvSpPr>
            <p:cNvPr id="60" name="Line 366"/>
            <p:cNvSpPr>
              <a:spLocks noChangeShapeType="1"/>
            </p:cNvSpPr>
            <p:nvPr/>
          </p:nvSpPr>
          <p:spPr bwMode="auto">
            <a:xfrm>
              <a:off x="4376738" y="1989138"/>
              <a:ext cx="0" cy="139699"/>
            </a:xfrm>
            <a:prstGeom prst="line">
              <a:avLst/>
            </a:prstGeom>
            <a:noFill/>
            <a:ln w="5" cap="flat">
              <a:solidFill>
                <a:srgbClr val="24211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61" name="Line 372"/>
            <p:cNvSpPr>
              <a:spLocks noChangeShapeType="1"/>
            </p:cNvSpPr>
            <p:nvPr/>
          </p:nvSpPr>
          <p:spPr bwMode="auto">
            <a:xfrm>
              <a:off x="4287838" y="2128838"/>
              <a:ext cx="0" cy="141288"/>
            </a:xfrm>
            <a:prstGeom prst="line">
              <a:avLst/>
            </a:prstGeom>
            <a:noFill/>
            <a:ln w="5" cap="flat">
              <a:solidFill>
                <a:srgbClr val="24211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62" name="Line 373"/>
            <p:cNvSpPr>
              <a:spLocks noChangeShapeType="1"/>
            </p:cNvSpPr>
            <p:nvPr/>
          </p:nvSpPr>
          <p:spPr bwMode="auto">
            <a:xfrm>
              <a:off x="4978400" y="2128838"/>
              <a:ext cx="0" cy="141288"/>
            </a:xfrm>
            <a:prstGeom prst="line">
              <a:avLst/>
            </a:prstGeom>
            <a:noFill/>
            <a:ln w="5" cap="flat">
              <a:solidFill>
                <a:srgbClr val="24211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63" name="Line 378"/>
            <p:cNvSpPr>
              <a:spLocks noChangeShapeType="1"/>
            </p:cNvSpPr>
            <p:nvPr/>
          </p:nvSpPr>
          <p:spPr bwMode="auto">
            <a:xfrm>
              <a:off x="4287838" y="2128838"/>
              <a:ext cx="690563" cy="0"/>
            </a:xfrm>
            <a:prstGeom prst="line">
              <a:avLst/>
            </a:prstGeom>
            <a:noFill/>
            <a:ln w="5" cap="flat">
              <a:solidFill>
                <a:srgbClr val="24211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grpSp>
      <p:grpSp>
        <p:nvGrpSpPr>
          <p:cNvPr id="64" name="组合 63"/>
          <p:cNvGrpSpPr/>
          <p:nvPr/>
        </p:nvGrpSpPr>
        <p:grpSpPr>
          <a:xfrm>
            <a:off x="5556250" y="1989138"/>
            <a:ext cx="1952625" cy="280988"/>
            <a:chOff x="5556250" y="1989138"/>
            <a:chExt cx="1952625" cy="280988"/>
          </a:xfrm>
        </p:grpSpPr>
        <p:sp>
          <p:nvSpPr>
            <p:cNvPr id="65" name="Line 365"/>
            <p:cNvSpPr>
              <a:spLocks noChangeShapeType="1"/>
            </p:cNvSpPr>
            <p:nvPr/>
          </p:nvSpPr>
          <p:spPr bwMode="auto">
            <a:xfrm>
              <a:off x="6423025" y="1989138"/>
              <a:ext cx="0" cy="139699"/>
            </a:xfrm>
            <a:prstGeom prst="line">
              <a:avLst/>
            </a:prstGeom>
            <a:noFill/>
            <a:ln w="5" cap="flat">
              <a:solidFill>
                <a:srgbClr val="24211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66" name="Line 374"/>
            <p:cNvSpPr>
              <a:spLocks noChangeShapeType="1"/>
            </p:cNvSpPr>
            <p:nvPr/>
          </p:nvSpPr>
          <p:spPr bwMode="auto">
            <a:xfrm>
              <a:off x="5557838" y="2128838"/>
              <a:ext cx="0" cy="141288"/>
            </a:xfrm>
            <a:prstGeom prst="line">
              <a:avLst/>
            </a:prstGeom>
            <a:noFill/>
            <a:ln w="5" cap="flat">
              <a:solidFill>
                <a:srgbClr val="24211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67" name="Line 375"/>
            <p:cNvSpPr>
              <a:spLocks noChangeShapeType="1"/>
            </p:cNvSpPr>
            <p:nvPr/>
          </p:nvSpPr>
          <p:spPr bwMode="auto">
            <a:xfrm>
              <a:off x="6121400" y="2128838"/>
              <a:ext cx="0" cy="141288"/>
            </a:xfrm>
            <a:prstGeom prst="line">
              <a:avLst/>
            </a:prstGeom>
            <a:noFill/>
            <a:ln w="5" cap="flat">
              <a:solidFill>
                <a:srgbClr val="24211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68" name="Line 376"/>
            <p:cNvSpPr>
              <a:spLocks noChangeShapeType="1"/>
            </p:cNvSpPr>
            <p:nvPr/>
          </p:nvSpPr>
          <p:spPr bwMode="auto">
            <a:xfrm>
              <a:off x="6819900" y="2128838"/>
              <a:ext cx="0" cy="141288"/>
            </a:xfrm>
            <a:prstGeom prst="line">
              <a:avLst/>
            </a:prstGeom>
            <a:noFill/>
            <a:ln w="5" cap="flat">
              <a:solidFill>
                <a:srgbClr val="24211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69" name="Line 377"/>
            <p:cNvSpPr>
              <a:spLocks noChangeShapeType="1"/>
            </p:cNvSpPr>
            <p:nvPr/>
          </p:nvSpPr>
          <p:spPr bwMode="auto">
            <a:xfrm>
              <a:off x="7505700" y="2128838"/>
              <a:ext cx="0" cy="141288"/>
            </a:xfrm>
            <a:prstGeom prst="line">
              <a:avLst/>
            </a:prstGeom>
            <a:noFill/>
            <a:ln w="5" cap="flat">
              <a:solidFill>
                <a:srgbClr val="24211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70" name="Line 379"/>
            <p:cNvSpPr>
              <a:spLocks noChangeShapeType="1"/>
            </p:cNvSpPr>
            <p:nvPr/>
          </p:nvSpPr>
          <p:spPr bwMode="auto">
            <a:xfrm>
              <a:off x="5556250" y="2128838"/>
              <a:ext cx="1952625" cy="0"/>
            </a:xfrm>
            <a:prstGeom prst="line">
              <a:avLst/>
            </a:prstGeom>
            <a:noFill/>
            <a:ln w="5" cap="flat">
              <a:solidFill>
                <a:srgbClr val="24211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grpSp>
      <p:grpSp>
        <p:nvGrpSpPr>
          <p:cNvPr id="71" name="组合 70"/>
          <p:cNvGrpSpPr/>
          <p:nvPr/>
        </p:nvGrpSpPr>
        <p:grpSpPr>
          <a:xfrm>
            <a:off x="1638300" y="3335339"/>
            <a:ext cx="5992813" cy="363537"/>
            <a:chOff x="1638300" y="3335339"/>
            <a:chExt cx="5992813" cy="363537"/>
          </a:xfrm>
        </p:grpSpPr>
        <p:sp>
          <p:nvSpPr>
            <p:cNvPr id="72" name="Line 380"/>
            <p:cNvSpPr>
              <a:spLocks noChangeShapeType="1"/>
            </p:cNvSpPr>
            <p:nvPr/>
          </p:nvSpPr>
          <p:spPr bwMode="auto">
            <a:xfrm>
              <a:off x="1638300" y="3557588"/>
              <a:ext cx="239713" cy="0"/>
            </a:xfrm>
            <a:prstGeom prst="line">
              <a:avLst/>
            </a:prstGeom>
            <a:noFill/>
            <a:ln w="5" cap="flat">
              <a:solidFill>
                <a:srgbClr val="24211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73" name="Line 381"/>
            <p:cNvSpPr>
              <a:spLocks noChangeShapeType="1"/>
            </p:cNvSpPr>
            <p:nvPr/>
          </p:nvSpPr>
          <p:spPr bwMode="auto">
            <a:xfrm>
              <a:off x="1641475" y="3556001"/>
              <a:ext cx="0" cy="142875"/>
            </a:xfrm>
            <a:prstGeom prst="line">
              <a:avLst/>
            </a:prstGeom>
            <a:noFill/>
            <a:ln w="5" cap="flat">
              <a:solidFill>
                <a:srgbClr val="24211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74" name="Line 382"/>
            <p:cNvSpPr>
              <a:spLocks noChangeShapeType="1"/>
            </p:cNvSpPr>
            <p:nvPr/>
          </p:nvSpPr>
          <p:spPr bwMode="auto">
            <a:xfrm>
              <a:off x="1768475" y="3338513"/>
              <a:ext cx="0" cy="219075"/>
            </a:xfrm>
            <a:prstGeom prst="line">
              <a:avLst/>
            </a:prstGeom>
            <a:noFill/>
            <a:ln w="5" cap="flat">
              <a:solidFill>
                <a:srgbClr val="24211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75" name="Line 383"/>
            <p:cNvSpPr>
              <a:spLocks noChangeShapeType="1"/>
            </p:cNvSpPr>
            <p:nvPr/>
          </p:nvSpPr>
          <p:spPr bwMode="auto">
            <a:xfrm>
              <a:off x="1873250" y="3556001"/>
              <a:ext cx="0" cy="142875"/>
            </a:xfrm>
            <a:prstGeom prst="line">
              <a:avLst/>
            </a:prstGeom>
            <a:noFill/>
            <a:ln w="5" cap="flat">
              <a:solidFill>
                <a:srgbClr val="24211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76" name="Line 384"/>
            <p:cNvSpPr>
              <a:spLocks noChangeShapeType="1"/>
            </p:cNvSpPr>
            <p:nvPr/>
          </p:nvSpPr>
          <p:spPr bwMode="auto">
            <a:xfrm>
              <a:off x="2105025" y="3557588"/>
              <a:ext cx="241300" cy="0"/>
            </a:xfrm>
            <a:prstGeom prst="line">
              <a:avLst/>
            </a:prstGeom>
            <a:noFill/>
            <a:ln w="5" cap="flat">
              <a:solidFill>
                <a:srgbClr val="24211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77" name="Line 385"/>
            <p:cNvSpPr>
              <a:spLocks noChangeShapeType="1"/>
            </p:cNvSpPr>
            <p:nvPr/>
          </p:nvSpPr>
          <p:spPr bwMode="auto">
            <a:xfrm>
              <a:off x="2108200" y="3556001"/>
              <a:ext cx="0" cy="142875"/>
            </a:xfrm>
            <a:prstGeom prst="line">
              <a:avLst/>
            </a:prstGeom>
            <a:noFill/>
            <a:ln w="5" cap="flat">
              <a:solidFill>
                <a:srgbClr val="24211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78" name="Line 386"/>
            <p:cNvSpPr>
              <a:spLocks noChangeShapeType="1"/>
            </p:cNvSpPr>
            <p:nvPr/>
          </p:nvSpPr>
          <p:spPr bwMode="auto">
            <a:xfrm>
              <a:off x="2235200" y="3338513"/>
              <a:ext cx="0" cy="219075"/>
            </a:xfrm>
            <a:prstGeom prst="line">
              <a:avLst/>
            </a:prstGeom>
            <a:noFill/>
            <a:ln w="5" cap="flat">
              <a:solidFill>
                <a:srgbClr val="24211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79" name="Line 387"/>
            <p:cNvSpPr>
              <a:spLocks noChangeShapeType="1"/>
            </p:cNvSpPr>
            <p:nvPr/>
          </p:nvSpPr>
          <p:spPr bwMode="auto">
            <a:xfrm>
              <a:off x="2339975" y="3556001"/>
              <a:ext cx="0" cy="142875"/>
            </a:xfrm>
            <a:prstGeom prst="line">
              <a:avLst/>
            </a:prstGeom>
            <a:noFill/>
            <a:ln w="5" cap="flat">
              <a:solidFill>
                <a:srgbClr val="24211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80" name="Line 388"/>
            <p:cNvSpPr>
              <a:spLocks noChangeShapeType="1"/>
            </p:cNvSpPr>
            <p:nvPr/>
          </p:nvSpPr>
          <p:spPr bwMode="auto">
            <a:xfrm>
              <a:off x="2560638" y="3557588"/>
              <a:ext cx="695325" cy="0"/>
            </a:xfrm>
            <a:prstGeom prst="line">
              <a:avLst/>
            </a:prstGeom>
            <a:noFill/>
            <a:ln w="5" cap="flat">
              <a:solidFill>
                <a:srgbClr val="24211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81" name="Line 389"/>
            <p:cNvSpPr>
              <a:spLocks noChangeShapeType="1"/>
            </p:cNvSpPr>
            <p:nvPr/>
          </p:nvSpPr>
          <p:spPr bwMode="auto">
            <a:xfrm>
              <a:off x="2792413" y="3556001"/>
              <a:ext cx="0" cy="142875"/>
            </a:xfrm>
            <a:prstGeom prst="line">
              <a:avLst/>
            </a:prstGeom>
            <a:noFill/>
            <a:ln w="5" cap="flat">
              <a:solidFill>
                <a:srgbClr val="24211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82" name="Line 390"/>
            <p:cNvSpPr>
              <a:spLocks noChangeShapeType="1"/>
            </p:cNvSpPr>
            <p:nvPr/>
          </p:nvSpPr>
          <p:spPr bwMode="auto">
            <a:xfrm>
              <a:off x="2917825" y="3338513"/>
              <a:ext cx="0" cy="219075"/>
            </a:xfrm>
            <a:prstGeom prst="line">
              <a:avLst/>
            </a:prstGeom>
            <a:noFill/>
            <a:ln w="5" cap="flat">
              <a:solidFill>
                <a:srgbClr val="24211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83" name="Line 391"/>
            <p:cNvSpPr>
              <a:spLocks noChangeShapeType="1"/>
            </p:cNvSpPr>
            <p:nvPr/>
          </p:nvSpPr>
          <p:spPr bwMode="auto">
            <a:xfrm>
              <a:off x="3022600" y="3556001"/>
              <a:ext cx="0" cy="142875"/>
            </a:xfrm>
            <a:prstGeom prst="line">
              <a:avLst/>
            </a:prstGeom>
            <a:noFill/>
            <a:ln w="5" cap="flat">
              <a:solidFill>
                <a:srgbClr val="24211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84" name="Line 392"/>
            <p:cNvSpPr>
              <a:spLocks noChangeShapeType="1"/>
            </p:cNvSpPr>
            <p:nvPr/>
          </p:nvSpPr>
          <p:spPr bwMode="auto">
            <a:xfrm>
              <a:off x="2562225" y="3556001"/>
              <a:ext cx="0" cy="142875"/>
            </a:xfrm>
            <a:prstGeom prst="line">
              <a:avLst/>
            </a:prstGeom>
            <a:noFill/>
            <a:ln w="5" cap="flat">
              <a:solidFill>
                <a:srgbClr val="24211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85" name="Line 393"/>
            <p:cNvSpPr>
              <a:spLocks noChangeShapeType="1"/>
            </p:cNvSpPr>
            <p:nvPr/>
          </p:nvSpPr>
          <p:spPr bwMode="auto">
            <a:xfrm>
              <a:off x="3252788" y="3556001"/>
              <a:ext cx="0" cy="142875"/>
            </a:xfrm>
            <a:prstGeom prst="line">
              <a:avLst/>
            </a:prstGeom>
            <a:noFill/>
            <a:ln w="5" cap="flat">
              <a:solidFill>
                <a:srgbClr val="24211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86" name="Line 394"/>
            <p:cNvSpPr>
              <a:spLocks noChangeShapeType="1"/>
            </p:cNvSpPr>
            <p:nvPr/>
          </p:nvSpPr>
          <p:spPr bwMode="auto">
            <a:xfrm>
              <a:off x="3479800" y="3557588"/>
              <a:ext cx="241300" cy="0"/>
            </a:xfrm>
            <a:prstGeom prst="line">
              <a:avLst/>
            </a:prstGeom>
            <a:noFill/>
            <a:ln w="5" cap="flat">
              <a:solidFill>
                <a:srgbClr val="24211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87" name="Line 395"/>
            <p:cNvSpPr>
              <a:spLocks noChangeShapeType="1"/>
            </p:cNvSpPr>
            <p:nvPr/>
          </p:nvSpPr>
          <p:spPr bwMode="auto">
            <a:xfrm>
              <a:off x="3482975" y="3556001"/>
              <a:ext cx="0" cy="142875"/>
            </a:xfrm>
            <a:prstGeom prst="line">
              <a:avLst/>
            </a:prstGeom>
            <a:noFill/>
            <a:ln w="5" cap="flat">
              <a:solidFill>
                <a:srgbClr val="24211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88" name="Line 396"/>
            <p:cNvSpPr>
              <a:spLocks noChangeShapeType="1"/>
            </p:cNvSpPr>
            <p:nvPr/>
          </p:nvSpPr>
          <p:spPr bwMode="auto">
            <a:xfrm>
              <a:off x="3609975" y="3338513"/>
              <a:ext cx="0" cy="219075"/>
            </a:xfrm>
            <a:prstGeom prst="line">
              <a:avLst/>
            </a:prstGeom>
            <a:noFill/>
            <a:ln w="5" cap="flat">
              <a:solidFill>
                <a:srgbClr val="24211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89" name="Line 397"/>
            <p:cNvSpPr>
              <a:spLocks noChangeShapeType="1"/>
            </p:cNvSpPr>
            <p:nvPr/>
          </p:nvSpPr>
          <p:spPr bwMode="auto">
            <a:xfrm>
              <a:off x="3714750" y="3556001"/>
              <a:ext cx="0" cy="142875"/>
            </a:xfrm>
            <a:prstGeom prst="line">
              <a:avLst/>
            </a:prstGeom>
            <a:noFill/>
            <a:ln w="5" cap="flat">
              <a:solidFill>
                <a:srgbClr val="24211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90" name="Line 398"/>
            <p:cNvSpPr>
              <a:spLocks noChangeShapeType="1"/>
            </p:cNvSpPr>
            <p:nvPr/>
          </p:nvSpPr>
          <p:spPr bwMode="auto">
            <a:xfrm>
              <a:off x="3940175" y="3557588"/>
              <a:ext cx="695325" cy="0"/>
            </a:xfrm>
            <a:prstGeom prst="line">
              <a:avLst/>
            </a:prstGeom>
            <a:noFill/>
            <a:ln w="5" cap="flat">
              <a:solidFill>
                <a:srgbClr val="24211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91" name="Line 399"/>
            <p:cNvSpPr>
              <a:spLocks noChangeShapeType="1"/>
            </p:cNvSpPr>
            <p:nvPr/>
          </p:nvSpPr>
          <p:spPr bwMode="auto">
            <a:xfrm>
              <a:off x="4170363" y="3556001"/>
              <a:ext cx="0" cy="142875"/>
            </a:xfrm>
            <a:prstGeom prst="line">
              <a:avLst/>
            </a:prstGeom>
            <a:noFill/>
            <a:ln w="5" cap="flat">
              <a:solidFill>
                <a:srgbClr val="24211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92" name="Line 400"/>
            <p:cNvSpPr>
              <a:spLocks noChangeShapeType="1"/>
            </p:cNvSpPr>
            <p:nvPr/>
          </p:nvSpPr>
          <p:spPr bwMode="auto">
            <a:xfrm>
              <a:off x="4297363" y="3338513"/>
              <a:ext cx="0" cy="219075"/>
            </a:xfrm>
            <a:prstGeom prst="line">
              <a:avLst/>
            </a:prstGeom>
            <a:noFill/>
            <a:ln w="5" cap="flat">
              <a:solidFill>
                <a:srgbClr val="24211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93" name="Line 401"/>
            <p:cNvSpPr>
              <a:spLocks noChangeShapeType="1"/>
            </p:cNvSpPr>
            <p:nvPr/>
          </p:nvSpPr>
          <p:spPr bwMode="auto">
            <a:xfrm>
              <a:off x="4402138" y="3556001"/>
              <a:ext cx="0" cy="142875"/>
            </a:xfrm>
            <a:prstGeom prst="line">
              <a:avLst/>
            </a:prstGeom>
            <a:noFill/>
            <a:ln w="5" cap="flat">
              <a:solidFill>
                <a:srgbClr val="24211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94" name="Line 402"/>
            <p:cNvSpPr>
              <a:spLocks noChangeShapeType="1"/>
            </p:cNvSpPr>
            <p:nvPr/>
          </p:nvSpPr>
          <p:spPr bwMode="auto">
            <a:xfrm>
              <a:off x="3941763" y="3556001"/>
              <a:ext cx="0" cy="142875"/>
            </a:xfrm>
            <a:prstGeom prst="line">
              <a:avLst/>
            </a:prstGeom>
            <a:noFill/>
            <a:ln w="5" cap="flat">
              <a:solidFill>
                <a:srgbClr val="24211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95" name="Line 403"/>
            <p:cNvSpPr>
              <a:spLocks noChangeShapeType="1"/>
            </p:cNvSpPr>
            <p:nvPr/>
          </p:nvSpPr>
          <p:spPr bwMode="auto">
            <a:xfrm>
              <a:off x="4632325" y="3556001"/>
              <a:ext cx="0" cy="142875"/>
            </a:xfrm>
            <a:prstGeom prst="line">
              <a:avLst/>
            </a:prstGeom>
            <a:noFill/>
            <a:ln w="5" cap="flat">
              <a:solidFill>
                <a:srgbClr val="24211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96" name="Line 404"/>
            <p:cNvSpPr>
              <a:spLocks noChangeShapeType="1"/>
            </p:cNvSpPr>
            <p:nvPr/>
          </p:nvSpPr>
          <p:spPr bwMode="auto">
            <a:xfrm>
              <a:off x="6472238" y="3557588"/>
              <a:ext cx="695325" cy="0"/>
            </a:xfrm>
            <a:prstGeom prst="line">
              <a:avLst/>
            </a:prstGeom>
            <a:noFill/>
            <a:ln w="5" cap="flat">
              <a:solidFill>
                <a:srgbClr val="24211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97" name="Line 405"/>
            <p:cNvSpPr>
              <a:spLocks noChangeShapeType="1"/>
            </p:cNvSpPr>
            <p:nvPr/>
          </p:nvSpPr>
          <p:spPr bwMode="auto">
            <a:xfrm>
              <a:off x="6702425" y="3556001"/>
              <a:ext cx="0" cy="142875"/>
            </a:xfrm>
            <a:prstGeom prst="line">
              <a:avLst/>
            </a:prstGeom>
            <a:noFill/>
            <a:ln w="5" cap="flat">
              <a:solidFill>
                <a:srgbClr val="24211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98" name="Line 406"/>
            <p:cNvSpPr>
              <a:spLocks noChangeShapeType="1"/>
            </p:cNvSpPr>
            <p:nvPr/>
          </p:nvSpPr>
          <p:spPr bwMode="auto">
            <a:xfrm>
              <a:off x="6829425" y="3338513"/>
              <a:ext cx="0" cy="219075"/>
            </a:xfrm>
            <a:prstGeom prst="line">
              <a:avLst/>
            </a:prstGeom>
            <a:noFill/>
            <a:ln w="5" cap="flat">
              <a:solidFill>
                <a:srgbClr val="24211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99" name="Line 407"/>
            <p:cNvSpPr>
              <a:spLocks noChangeShapeType="1"/>
            </p:cNvSpPr>
            <p:nvPr/>
          </p:nvSpPr>
          <p:spPr bwMode="auto">
            <a:xfrm>
              <a:off x="6934200" y="3556001"/>
              <a:ext cx="0" cy="142875"/>
            </a:xfrm>
            <a:prstGeom prst="line">
              <a:avLst/>
            </a:prstGeom>
            <a:noFill/>
            <a:ln w="5" cap="flat">
              <a:solidFill>
                <a:srgbClr val="24211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00" name="Line 408"/>
            <p:cNvSpPr>
              <a:spLocks noChangeShapeType="1"/>
            </p:cNvSpPr>
            <p:nvPr/>
          </p:nvSpPr>
          <p:spPr bwMode="auto">
            <a:xfrm>
              <a:off x="6473825" y="3556001"/>
              <a:ext cx="0" cy="142875"/>
            </a:xfrm>
            <a:prstGeom prst="line">
              <a:avLst/>
            </a:prstGeom>
            <a:noFill/>
            <a:ln w="5" cap="flat">
              <a:solidFill>
                <a:srgbClr val="24211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01" name="Line 409"/>
            <p:cNvSpPr>
              <a:spLocks noChangeShapeType="1"/>
            </p:cNvSpPr>
            <p:nvPr/>
          </p:nvSpPr>
          <p:spPr bwMode="auto">
            <a:xfrm>
              <a:off x="7164388" y="3556001"/>
              <a:ext cx="0" cy="142875"/>
            </a:xfrm>
            <a:prstGeom prst="line">
              <a:avLst/>
            </a:prstGeom>
            <a:noFill/>
            <a:ln w="5" cap="flat">
              <a:solidFill>
                <a:srgbClr val="24211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02" name="Line 410"/>
            <p:cNvSpPr>
              <a:spLocks noChangeShapeType="1"/>
            </p:cNvSpPr>
            <p:nvPr/>
          </p:nvSpPr>
          <p:spPr bwMode="auto">
            <a:xfrm>
              <a:off x="4868863" y="3557588"/>
              <a:ext cx="236537" cy="0"/>
            </a:xfrm>
            <a:prstGeom prst="line">
              <a:avLst/>
            </a:prstGeom>
            <a:noFill/>
            <a:ln w="5" cap="flat">
              <a:solidFill>
                <a:srgbClr val="24211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03" name="Line 411"/>
            <p:cNvSpPr>
              <a:spLocks noChangeShapeType="1"/>
            </p:cNvSpPr>
            <p:nvPr/>
          </p:nvSpPr>
          <p:spPr bwMode="auto">
            <a:xfrm>
              <a:off x="4872038" y="3556001"/>
              <a:ext cx="0" cy="142875"/>
            </a:xfrm>
            <a:prstGeom prst="line">
              <a:avLst/>
            </a:prstGeom>
            <a:noFill/>
            <a:ln w="5" cap="flat">
              <a:solidFill>
                <a:srgbClr val="24211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04" name="Line 412"/>
            <p:cNvSpPr>
              <a:spLocks noChangeShapeType="1"/>
            </p:cNvSpPr>
            <p:nvPr/>
          </p:nvSpPr>
          <p:spPr bwMode="auto">
            <a:xfrm>
              <a:off x="4999038" y="3338513"/>
              <a:ext cx="0" cy="219075"/>
            </a:xfrm>
            <a:prstGeom prst="line">
              <a:avLst/>
            </a:prstGeom>
            <a:noFill/>
            <a:ln w="5" cap="flat">
              <a:solidFill>
                <a:srgbClr val="24211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05" name="Line 413"/>
            <p:cNvSpPr>
              <a:spLocks noChangeShapeType="1"/>
            </p:cNvSpPr>
            <p:nvPr/>
          </p:nvSpPr>
          <p:spPr bwMode="auto">
            <a:xfrm>
              <a:off x="5103813" y="3556001"/>
              <a:ext cx="0" cy="142875"/>
            </a:xfrm>
            <a:prstGeom prst="line">
              <a:avLst/>
            </a:prstGeom>
            <a:noFill/>
            <a:ln w="5" cap="flat">
              <a:solidFill>
                <a:srgbClr val="24211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06" name="Line 414"/>
            <p:cNvSpPr>
              <a:spLocks noChangeShapeType="1"/>
            </p:cNvSpPr>
            <p:nvPr/>
          </p:nvSpPr>
          <p:spPr bwMode="auto">
            <a:xfrm>
              <a:off x="6010275" y="3557588"/>
              <a:ext cx="241300" cy="0"/>
            </a:xfrm>
            <a:prstGeom prst="line">
              <a:avLst/>
            </a:prstGeom>
            <a:noFill/>
            <a:ln w="5" cap="flat">
              <a:solidFill>
                <a:srgbClr val="24211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07" name="Line 415"/>
            <p:cNvSpPr>
              <a:spLocks noChangeShapeType="1"/>
            </p:cNvSpPr>
            <p:nvPr/>
          </p:nvSpPr>
          <p:spPr bwMode="auto">
            <a:xfrm>
              <a:off x="6013450" y="3556001"/>
              <a:ext cx="0" cy="142875"/>
            </a:xfrm>
            <a:prstGeom prst="line">
              <a:avLst/>
            </a:prstGeom>
            <a:noFill/>
            <a:ln w="5" cap="flat">
              <a:solidFill>
                <a:srgbClr val="24211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08" name="Line 416"/>
            <p:cNvSpPr>
              <a:spLocks noChangeShapeType="1"/>
            </p:cNvSpPr>
            <p:nvPr/>
          </p:nvSpPr>
          <p:spPr bwMode="auto">
            <a:xfrm>
              <a:off x="6114257" y="3335339"/>
              <a:ext cx="0" cy="219075"/>
            </a:xfrm>
            <a:prstGeom prst="line">
              <a:avLst/>
            </a:prstGeom>
            <a:noFill/>
            <a:ln w="5" cap="flat">
              <a:solidFill>
                <a:srgbClr val="24211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09" name="Line 417"/>
            <p:cNvSpPr>
              <a:spLocks noChangeShapeType="1"/>
            </p:cNvSpPr>
            <p:nvPr/>
          </p:nvSpPr>
          <p:spPr bwMode="auto">
            <a:xfrm>
              <a:off x="6245225" y="3556001"/>
              <a:ext cx="0" cy="142875"/>
            </a:xfrm>
            <a:prstGeom prst="line">
              <a:avLst/>
            </a:prstGeom>
            <a:noFill/>
            <a:ln w="5" cap="flat">
              <a:solidFill>
                <a:srgbClr val="24211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10" name="Line 418"/>
            <p:cNvSpPr>
              <a:spLocks noChangeShapeType="1"/>
            </p:cNvSpPr>
            <p:nvPr/>
          </p:nvSpPr>
          <p:spPr bwMode="auto">
            <a:xfrm>
              <a:off x="7391400" y="3557588"/>
              <a:ext cx="239713" cy="0"/>
            </a:xfrm>
            <a:prstGeom prst="line">
              <a:avLst/>
            </a:prstGeom>
            <a:noFill/>
            <a:ln w="5" cap="flat">
              <a:solidFill>
                <a:srgbClr val="24211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11" name="Line 419"/>
            <p:cNvSpPr>
              <a:spLocks noChangeShapeType="1"/>
            </p:cNvSpPr>
            <p:nvPr/>
          </p:nvSpPr>
          <p:spPr bwMode="auto">
            <a:xfrm>
              <a:off x="7394575" y="3556001"/>
              <a:ext cx="0" cy="142875"/>
            </a:xfrm>
            <a:prstGeom prst="line">
              <a:avLst/>
            </a:prstGeom>
            <a:noFill/>
            <a:ln w="5" cap="flat">
              <a:solidFill>
                <a:srgbClr val="24211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12" name="Line 420"/>
            <p:cNvSpPr>
              <a:spLocks noChangeShapeType="1"/>
            </p:cNvSpPr>
            <p:nvPr/>
          </p:nvSpPr>
          <p:spPr bwMode="auto">
            <a:xfrm>
              <a:off x="7521575" y="3338513"/>
              <a:ext cx="0" cy="219075"/>
            </a:xfrm>
            <a:prstGeom prst="line">
              <a:avLst/>
            </a:prstGeom>
            <a:noFill/>
            <a:ln w="5" cap="flat">
              <a:solidFill>
                <a:srgbClr val="24211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13" name="Line 421"/>
            <p:cNvSpPr>
              <a:spLocks noChangeShapeType="1"/>
            </p:cNvSpPr>
            <p:nvPr/>
          </p:nvSpPr>
          <p:spPr bwMode="auto">
            <a:xfrm>
              <a:off x="7626350" y="3556001"/>
              <a:ext cx="0" cy="142875"/>
            </a:xfrm>
            <a:prstGeom prst="line">
              <a:avLst/>
            </a:prstGeom>
            <a:noFill/>
            <a:ln w="5" cap="flat">
              <a:solidFill>
                <a:srgbClr val="24211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14" name="Line 422"/>
            <p:cNvSpPr>
              <a:spLocks noChangeShapeType="1"/>
            </p:cNvSpPr>
            <p:nvPr/>
          </p:nvSpPr>
          <p:spPr bwMode="auto">
            <a:xfrm>
              <a:off x="5321300" y="3557588"/>
              <a:ext cx="469900" cy="0"/>
            </a:xfrm>
            <a:prstGeom prst="line">
              <a:avLst/>
            </a:prstGeom>
            <a:noFill/>
            <a:ln w="5" cap="flat">
              <a:solidFill>
                <a:srgbClr val="24211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15" name="Line 423"/>
            <p:cNvSpPr>
              <a:spLocks noChangeShapeType="1"/>
            </p:cNvSpPr>
            <p:nvPr/>
          </p:nvSpPr>
          <p:spPr bwMode="auto">
            <a:xfrm>
              <a:off x="5326063" y="3556001"/>
              <a:ext cx="0" cy="142875"/>
            </a:xfrm>
            <a:prstGeom prst="line">
              <a:avLst/>
            </a:prstGeom>
            <a:noFill/>
            <a:ln w="5" cap="flat">
              <a:solidFill>
                <a:srgbClr val="24211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16" name="Line 424"/>
            <p:cNvSpPr>
              <a:spLocks noChangeShapeType="1"/>
            </p:cNvSpPr>
            <p:nvPr/>
          </p:nvSpPr>
          <p:spPr bwMode="auto">
            <a:xfrm>
              <a:off x="5559425" y="3338513"/>
              <a:ext cx="0" cy="357188"/>
            </a:xfrm>
            <a:prstGeom prst="line">
              <a:avLst/>
            </a:prstGeom>
            <a:noFill/>
            <a:ln w="5" cap="flat">
              <a:solidFill>
                <a:srgbClr val="24211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17" name="Line 425"/>
            <p:cNvSpPr>
              <a:spLocks noChangeShapeType="1"/>
            </p:cNvSpPr>
            <p:nvPr/>
          </p:nvSpPr>
          <p:spPr bwMode="auto">
            <a:xfrm>
              <a:off x="5786438" y="3556001"/>
              <a:ext cx="0" cy="142875"/>
            </a:xfrm>
            <a:prstGeom prst="line">
              <a:avLst/>
            </a:prstGeom>
            <a:noFill/>
            <a:ln w="5" cap="flat">
              <a:solidFill>
                <a:srgbClr val="24211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grpSp>
      <p:sp>
        <p:nvSpPr>
          <p:cNvPr id="118" name="Rectangle 429"/>
          <p:cNvSpPr>
            <a:spLocks noChangeArrowheads="1"/>
          </p:cNvSpPr>
          <p:nvPr/>
        </p:nvSpPr>
        <p:spPr bwMode="auto">
          <a:xfrm>
            <a:off x="4156075" y="1367132"/>
            <a:ext cx="479425" cy="169277"/>
          </a:xfrm>
          <a:prstGeom prst="rect">
            <a:avLst/>
          </a:prstGeom>
          <a:noFill/>
          <a:ln>
            <a:noFill/>
          </a:ln>
        </p:spPr>
        <p:txBody>
          <a:bodyPr vert="horz" wrap="squar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sz="1100" b="0"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cs typeface="宋体" panose="02010600030101010101" pitchFamily="2" charset="-122"/>
              </a:rPr>
              <a:t>总经理</a:t>
            </a:r>
            <a:endParaRPr kumimoji="0" lang="zh-CN"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119" name="Rectangle 430"/>
          <p:cNvSpPr>
            <a:spLocks noChangeArrowheads="1"/>
          </p:cNvSpPr>
          <p:nvPr/>
        </p:nvSpPr>
        <p:spPr bwMode="auto">
          <a:xfrm>
            <a:off x="4086224" y="1802107"/>
            <a:ext cx="684213" cy="169277"/>
          </a:xfrm>
          <a:prstGeom prst="rect">
            <a:avLst/>
          </a:prstGeom>
          <a:noFill/>
          <a:ln>
            <a:noFill/>
          </a:ln>
        </p:spPr>
        <p:txBody>
          <a:bodyPr vert="horz" wrap="squar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sz="1100" b="0"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cs typeface="宋体" panose="02010600030101010101" pitchFamily="2" charset="-122"/>
              </a:rPr>
              <a:t>行政副总</a:t>
            </a:r>
            <a:endParaRPr kumimoji="0" lang="zh-CN"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120" name="Rectangle 431"/>
          <p:cNvSpPr>
            <a:spLocks noChangeArrowheads="1"/>
          </p:cNvSpPr>
          <p:nvPr/>
        </p:nvSpPr>
        <p:spPr bwMode="auto">
          <a:xfrm>
            <a:off x="6132513" y="1802107"/>
            <a:ext cx="645268"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sz="1100" b="0"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cs typeface="宋体" panose="02010600030101010101" pitchFamily="2" charset="-122"/>
              </a:rPr>
              <a:t>经营副总</a:t>
            </a:r>
            <a:endParaRPr kumimoji="0" lang="zh-CN"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121" name="Rectangle 432"/>
          <p:cNvSpPr>
            <a:spLocks noChangeArrowheads="1"/>
          </p:cNvSpPr>
          <p:nvPr/>
        </p:nvSpPr>
        <p:spPr bwMode="auto">
          <a:xfrm>
            <a:off x="2290763" y="1802107"/>
            <a:ext cx="616744" cy="169277"/>
          </a:xfrm>
          <a:prstGeom prst="rect">
            <a:avLst/>
          </a:prstGeom>
          <a:noFill/>
          <a:ln>
            <a:noFill/>
          </a:ln>
        </p:spPr>
        <p:txBody>
          <a:bodyPr vert="horz" wrap="squar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sz="1100" b="0"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cs typeface="宋体" panose="02010600030101010101" pitchFamily="2" charset="-122"/>
              </a:rPr>
              <a:t>生产副总</a:t>
            </a:r>
            <a:endParaRPr kumimoji="0" lang="zh-CN"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122" name="Rectangle 433"/>
          <p:cNvSpPr>
            <a:spLocks noChangeArrowheads="1"/>
          </p:cNvSpPr>
          <p:nvPr/>
        </p:nvSpPr>
        <p:spPr bwMode="auto">
          <a:xfrm>
            <a:off x="1659231" y="2591136"/>
            <a:ext cx="169277" cy="423193"/>
          </a:xfrm>
          <a:prstGeom prst="rect">
            <a:avLst/>
          </a:prstGeom>
          <a:noFill/>
          <a:ln>
            <a:noFill/>
          </a:ln>
        </p:spPr>
        <p:txBody>
          <a:bodyPr vert="eaVert"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sz="1100" b="0"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cs typeface="宋体" panose="02010600030101010101" pitchFamily="2" charset="-122"/>
              </a:rPr>
              <a:t>研发部</a:t>
            </a:r>
            <a:endParaRPr kumimoji="0" lang="zh-CN"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123" name="Rectangle 434"/>
          <p:cNvSpPr>
            <a:spLocks noChangeArrowheads="1"/>
          </p:cNvSpPr>
          <p:nvPr/>
        </p:nvSpPr>
        <p:spPr bwMode="auto">
          <a:xfrm>
            <a:off x="2129131" y="2591136"/>
            <a:ext cx="169277" cy="423193"/>
          </a:xfrm>
          <a:prstGeom prst="rect">
            <a:avLst/>
          </a:prstGeom>
          <a:noFill/>
          <a:ln>
            <a:noFill/>
          </a:ln>
        </p:spPr>
        <p:txBody>
          <a:bodyPr vert="eaVert"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sz="1100" b="0"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cs typeface="宋体" panose="02010600030101010101" pitchFamily="2" charset="-122"/>
              </a:rPr>
              <a:t>资料部</a:t>
            </a:r>
            <a:endParaRPr kumimoji="0" lang="zh-CN"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124" name="Rectangle 435"/>
          <p:cNvSpPr>
            <a:spLocks noChangeArrowheads="1"/>
          </p:cNvSpPr>
          <p:nvPr/>
        </p:nvSpPr>
        <p:spPr bwMode="auto">
          <a:xfrm>
            <a:off x="2822869" y="2591136"/>
            <a:ext cx="169277" cy="423193"/>
          </a:xfrm>
          <a:prstGeom prst="rect">
            <a:avLst/>
          </a:prstGeom>
          <a:noFill/>
          <a:ln>
            <a:noFill/>
          </a:ln>
        </p:spPr>
        <p:txBody>
          <a:bodyPr vert="eaVert"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sz="1100" b="0"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cs typeface="宋体" panose="02010600030101010101" pitchFamily="2" charset="-122"/>
              </a:rPr>
              <a:t>生产部</a:t>
            </a:r>
            <a:endParaRPr kumimoji="0" lang="zh-CN"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125" name="Rectangle 436"/>
          <p:cNvSpPr>
            <a:spLocks noChangeArrowheads="1"/>
          </p:cNvSpPr>
          <p:nvPr/>
        </p:nvSpPr>
        <p:spPr bwMode="auto">
          <a:xfrm>
            <a:off x="3499937" y="2591136"/>
            <a:ext cx="169277" cy="423193"/>
          </a:xfrm>
          <a:prstGeom prst="rect">
            <a:avLst/>
          </a:prstGeom>
          <a:noFill/>
          <a:ln>
            <a:noFill/>
          </a:ln>
        </p:spPr>
        <p:txBody>
          <a:bodyPr vert="eaVert"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sz="1100" b="0"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cs typeface="宋体" panose="02010600030101010101" pitchFamily="2" charset="-122"/>
              </a:rPr>
              <a:t>质管部</a:t>
            </a:r>
            <a:endParaRPr kumimoji="0" lang="zh-CN"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126" name="Rectangle 437"/>
          <p:cNvSpPr>
            <a:spLocks noChangeArrowheads="1"/>
          </p:cNvSpPr>
          <p:nvPr/>
        </p:nvSpPr>
        <p:spPr bwMode="auto">
          <a:xfrm>
            <a:off x="4197644" y="2420392"/>
            <a:ext cx="169277" cy="705321"/>
          </a:xfrm>
          <a:prstGeom prst="rect">
            <a:avLst/>
          </a:prstGeom>
          <a:noFill/>
          <a:ln>
            <a:noFill/>
          </a:ln>
        </p:spPr>
        <p:txBody>
          <a:bodyPr vert="eaVert"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sz="1100" b="0"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cs typeface="宋体" panose="02010600030101010101" pitchFamily="2" charset="-122"/>
              </a:rPr>
              <a:t>行政人事部</a:t>
            </a:r>
            <a:endParaRPr kumimoji="0" lang="zh-CN"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127" name="Rectangle 438"/>
          <p:cNvSpPr>
            <a:spLocks noChangeArrowheads="1"/>
          </p:cNvSpPr>
          <p:nvPr/>
        </p:nvSpPr>
        <p:spPr bwMode="auto">
          <a:xfrm>
            <a:off x="4886619" y="2420392"/>
            <a:ext cx="169277" cy="705321"/>
          </a:xfrm>
          <a:prstGeom prst="rect">
            <a:avLst/>
          </a:prstGeom>
          <a:noFill/>
          <a:ln>
            <a:noFill/>
          </a:ln>
        </p:spPr>
        <p:txBody>
          <a:bodyPr vert="eaVert"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sz="1100" b="0"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cs typeface="宋体" panose="02010600030101010101" pitchFamily="2" charset="-122"/>
              </a:rPr>
              <a:t>信息管理部</a:t>
            </a:r>
            <a:endParaRPr kumimoji="0" lang="zh-CN"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128" name="Rectangle 439"/>
          <p:cNvSpPr>
            <a:spLocks noChangeArrowheads="1"/>
          </p:cNvSpPr>
          <p:nvPr/>
        </p:nvSpPr>
        <p:spPr bwMode="auto">
          <a:xfrm>
            <a:off x="5467644" y="2591136"/>
            <a:ext cx="169277" cy="423193"/>
          </a:xfrm>
          <a:prstGeom prst="rect">
            <a:avLst/>
          </a:prstGeom>
          <a:noFill/>
          <a:ln>
            <a:noFill/>
          </a:ln>
        </p:spPr>
        <p:txBody>
          <a:bodyPr vert="eaVert"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sz="1100" b="0"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cs typeface="宋体" panose="02010600030101010101" pitchFamily="2" charset="-122"/>
              </a:rPr>
              <a:t>财务部</a:t>
            </a:r>
            <a:endParaRPr kumimoji="0" lang="zh-CN"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129" name="Rectangle 440"/>
          <p:cNvSpPr>
            <a:spLocks noChangeArrowheads="1"/>
          </p:cNvSpPr>
          <p:nvPr/>
        </p:nvSpPr>
        <p:spPr bwMode="auto">
          <a:xfrm>
            <a:off x="6029619" y="2591136"/>
            <a:ext cx="169277" cy="423193"/>
          </a:xfrm>
          <a:prstGeom prst="rect">
            <a:avLst/>
          </a:prstGeom>
          <a:noFill/>
          <a:ln>
            <a:noFill/>
          </a:ln>
        </p:spPr>
        <p:txBody>
          <a:bodyPr vert="eaVert"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sz="1100" b="0"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cs typeface="宋体" panose="02010600030101010101" pitchFamily="2" charset="-122"/>
              </a:rPr>
              <a:t>股份部</a:t>
            </a:r>
            <a:endParaRPr kumimoji="0" lang="zh-CN"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130" name="Rectangle 441"/>
          <p:cNvSpPr>
            <a:spLocks noChangeArrowheads="1"/>
          </p:cNvSpPr>
          <p:nvPr/>
        </p:nvSpPr>
        <p:spPr bwMode="auto">
          <a:xfrm>
            <a:off x="6737644" y="2591136"/>
            <a:ext cx="169277" cy="423193"/>
          </a:xfrm>
          <a:prstGeom prst="rect">
            <a:avLst/>
          </a:prstGeom>
          <a:noFill/>
          <a:ln>
            <a:noFill/>
          </a:ln>
        </p:spPr>
        <p:txBody>
          <a:bodyPr vert="eaVert"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sz="1100" b="0"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cs typeface="宋体" panose="02010600030101010101" pitchFamily="2" charset="-122"/>
              </a:rPr>
              <a:t>营销部</a:t>
            </a:r>
            <a:endParaRPr kumimoji="0" lang="zh-CN"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131" name="Rectangle 442"/>
          <p:cNvSpPr>
            <a:spLocks noChangeArrowheads="1"/>
          </p:cNvSpPr>
          <p:nvPr/>
        </p:nvSpPr>
        <p:spPr bwMode="auto">
          <a:xfrm>
            <a:off x="7413919" y="2591136"/>
            <a:ext cx="169277" cy="423193"/>
          </a:xfrm>
          <a:prstGeom prst="rect">
            <a:avLst/>
          </a:prstGeom>
          <a:noFill/>
          <a:ln>
            <a:noFill/>
          </a:ln>
        </p:spPr>
        <p:txBody>
          <a:bodyPr vert="eaVert"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sz="1100" b="0"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cs typeface="宋体" panose="02010600030101010101" pitchFamily="2" charset="-122"/>
              </a:rPr>
              <a:t>国际部</a:t>
            </a:r>
            <a:endParaRPr kumimoji="0" lang="zh-CN"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132" name="Rectangle 443"/>
          <p:cNvSpPr>
            <a:spLocks noChangeArrowheads="1"/>
          </p:cNvSpPr>
          <p:nvPr/>
        </p:nvSpPr>
        <p:spPr bwMode="auto">
          <a:xfrm>
            <a:off x="7543900" y="3780879"/>
            <a:ext cx="153888" cy="384721"/>
          </a:xfrm>
          <a:prstGeom prst="rect">
            <a:avLst/>
          </a:prstGeom>
          <a:noFill/>
          <a:ln>
            <a:noFill/>
          </a:ln>
        </p:spPr>
        <p:txBody>
          <a:bodyPr vert="eaVert"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sz="1000" b="0"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cs typeface="宋体" panose="02010600030101010101" pitchFamily="2" charset="-122"/>
              </a:rPr>
              <a:t>加工部</a:t>
            </a:r>
            <a:endParaRPr kumimoji="0" lang="zh-CN"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133" name="Rectangle 444"/>
          <p:cNvSpPr>
            <a:spLocks noChangeArrowheads="1"/>
          </p:cNvSpPr>
          <p:nvPr/>
        </p:nvSpPr>
        <p:spPr bwMode="auto">
          <a:xfrm>
            <a:off x="7314456" y="3780879"/>
            <a:ext cx="153888" cy="384721"/>
          </a:xfrm>
          <a:prstGeom prst="rect">
            <a:avLst/>
          </a:prstGeom>
          <a:noFill/>
          <a:ln>
            <a:noFill/>
          </a:ln>
        </p:spPr>
        <p:txBody>
          <a:bodyPr vert="eaVert"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sz="1000" b="0"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cs typeface="宋体" panose="02010600030101010101" pitchFamily="2" charset="-122"/>
              </a:rPr>
              <a:t>外贸部</a:t>
            </a:r>
            <a:endParaRPr kumimoji="0" lang="zh-CN"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134" name="Rectangle 445"/>
          <p:cNvSpPr>
            <a:spLocks noChangeArrowheads="1"/>
          </p:cNvSpPr>
          <p:nvPr/>
        </p:nvSpPr>
        <p:spPr bwMode="auto">
          <a:xfrm>
            <a:off x="7084268" y="3780879"/>
            <a:ext cx="153888" cy="641201"/>
          </a:xfrm>
          <a:prstGeom prst="rect">
            <a:avLst/>
          </a:prstGeom>
          <a:noFill/>
          <a:ln>
            <a:noFill/>
          </a:ln>
        </p:spPr>
        <p:txBody>
          <a:bodyPr vert="eaVert"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sz="1000" b="0"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cs typeface="宋体" panose="02010600030101010101" pitchFamily="2" charset="-122"/>
              </a:rPr>
              <a:t>售后服务部</a:t>
            </a:r>
            <a:endParaRPr kumimoji="0" lang="zh-CN"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135" name="Rectangle 446"/>
          <p:cNvSpPr>
            <a:spLocks noChangeArrowheads="1"/>
          </p:cNvSpPr>
          <p:nvPr/>
        </p:nvSpPr>
        <p:spPr bwMode="auto">
          <a:xfrm>
            <a:off x="6853337" y="3780879"/>
            <a:ext cx="153888" cy="384721"/>
          </a:xfrm>
          <a:prstGeom prst="rect">
            <a:avLst/>
          </a:prstGeom>
          <a:noFill/>
          <a:ln>
            <a:noFill/>
          </a:ln>
        </p:spPr>
        <p:txBody>
          <a:bodyPr vert="eaVert"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sz="1000" b="0"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cs typeface="宋体" panose="02010600030101010101" pitchFamily="2" charset="-122"/>
              </a:rPr>
              <a:t>销售部</a:t>
            </a:r>
            <a:endParaRPr kumimoji="0" lang="zh-CN"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136" name="Rectangle 447"/>
          <p:cNvSpPr>
            <a:spLocks noChangeArrowheads="1"/>
          </p:cNvSpPr>
          <p:nvPr/>
        </p:nvSpPr>
        <p:spPr bwMode="auto">
          <a:xfrm>
            <a:off x="6623893" y="3780879"/>
            <a:ext cx="153888" cy="384721"/>
          </a:xfrm>
          <a:prstGeom prst="rect">
            <a:avLst/>
          </a:prstGeom>
          <a:noFill/>
          <a:ln>
            <a:noFill/>
          </a:ln>
        </p:spPr>
        <p:txBody>
          <a:bodyPr vert="eaVert"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sz="1000" b="0"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cs typeface="宋体" panose="02010600030101010101" pitchFamily="2" charset="-122"/>
              </a:rPr>
              <a:t>市场部</a:t>
            </a:r>
            <a:endParaRPr kumimoji="0" lang="zh-CN"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137" name="Rectangle 448"/>
          <p:cNvSpPr>
            <a:spLocks noChangeArrowheads="1"/>
          </p:cNvSpPr>
          <p:nvPr/>
        </p:nvSpPr>
        <p:spPr bwMode="auto">
          <a:xfrm>
            <a:off x="6393706" y="3780879"/>
            <a:ext cx="153888" cy="512961"/>
          </a:xfrm>
          <a:prstGeom prst="rect">
            <a:avLst/>
          </a:prstGeom>
          <a:noFill/>
          <a:ln>
            <a:noFill/>
          </a:ln>
        </p:spPr>
        <p:txBody>
          <a:bodyPr vert="eaVert"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sz="1000" b="0"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cs typeface="宋体" panose="02010600030101010101" pitchFamily="2" charset="-122"/>
              </a:rPr>
              <a:t>商务中心</a:t>
            </a:r>
            <a:endParaRPr kumimoji="0" lang="zh-CN"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138" name="Rectangle 449"/>
          <p:cNvSpPr>
            <a:spLocks noChangeArrowheads="1"/>
          </p:cNvSpPr>
          <p:nvPr/>
        </p:nvSpPr>
        <p:spPr bwMode="auto">
          <a:xfrm>
            <a:off x="6161981" y="3780879"/>
            <a:ext cx="153888" cy="641201"/>
          </a:xfrm>
          <a:prstGeom prst="rect">
            <a:avLst/>
          </a:prstGeom>
          <a:noFill/>
          <a:ln>
            <a:noFill/>
          </a:ln>
        </p:spPr>
        <p:txBody>
          <a:bodyPr vert="eaVert"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sz="1000" b="0"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cs typeface="宋体" panose="02010600030101010101" pitchFamily="2" charset="-122"/>
              </a:rPr>
              <a:t>对外投资部</a:t>
            </a:r>
            <a:endParaRPr kumimoji="0" lang="zh-CN"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139" name="Rectangle 450"/>
          <p:cNvSpPr>
            <a:spLocks noChangeArrowheads="1"/>
          </p:cNvSpPr>
          <p:nvPr/>
        </p:nvSpPr>
        <p:spPr bwMode="auto">
          <a:xfrm>
            <a:off x="5931743" y="3780879"/>
            <a:ext cx="153888" cy="769441"/>
          </a:xfrm>
          <a:prstGeom prst="rect">
            <a:avLst/>
          </a:prstGeom>
          <a:noFill/>
          <a:ln>
            <a:noFill/>
          </a:ln>
        </p:spPr>
        <p:txBody>
          <a:bodyPr vert="eaVert"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sz="1000" b="0"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cs typeface="宋体" panose="02010600030101010101" pitchFamily="2" charset="-122"/>
              </a:rPr>
              <a:t>股份制办公室</a:t>
            </a:r>
            <a:endParaRPr kumimoji="0" lang="zh-CN"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140" name="Rectangle 451"/>
          <p:cNvSpPr>
            <a:spLocks noChangeArrowheads="1"/>
          </p:cNvSpPr>
          <p:nvPr/>
        </p:nvSpPr>
        <p:spPr bwMode="auto">
          <a:xfrm>
            <a:off x="5701556" y="3780879"/>
            <a:ext cx="153888" cy="384721"/>
          </a:xfrm>
          <a:prstGeom prst="rect">
            <a:avLst/>
          </a:prstGeom>
          <a:noFill/>
          <a:ln>
            <a:noFill/>
          </a:ln>
        </p:spPr>
        <p:txBody>
          <a:bodyPr vert="eaVert"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sz="1000" b="0"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cs typeface="宋体" panose="02010600030101010101" pitchFamily="2" charset="-122"/>
              </a:rPr>
              <a:t>证券部</a:t>
            </a:r>
            <a:endParaRPr kumimoji="0" lang="zh-CN"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141" name="Rectangle 452"/>
          <p:cNvSpPr>
            <a:spLocks noChangeArrowheads="1"/>
          </p:cNvSpPr>
          <p:nvPr/>
        </p:nvSpPr>
        <p:spPr bwMode="auto">
          <a:xfrm>
            <a:off x="5471368" y="3772942"/>
            <a:ext cx="153888" cy="256480"/>
          </a:xfrm>
          <a:prstGeom prst="rect">
            <a:avLst/>
          </a:prstGeom>
          <a:noFill/>
          <a:ln>
            <a:noFill/>
          </a:ln>
        </p:spPr>
        <p:txBody>
          <a:bodyPr vert="eaVert"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sz="1000" b="0"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cs typeface="宋体" panose="02010600030101010101" pitchFamily="2" charset="-122"/>
              </a:rPr>
              <a:t>出纳</a:t>
            </a:r>
            <a:endParaRPr kumimoji="0" lang="zh-CN"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142" name="Rectangle 453"/>
          <p:cNvSpPr>
            <a:spLocks noChangeArrowheads="1"/>
          </p:cNvSpPr>
          <p:nvPr/>
        </p:nvSpPr>
        <p:spPr bwMode="auto">
          <a:xfrm>
            <a:off x="5241181" y="3780879"/>
            <a:ext cx="153888" cy="256480"/>
          </a:xfrm>
          <a:prstGeom prst="rect">
            <a:avLst/>
          </a:prstGeom>
          <a:noFill/>
          <a:ln>
            <a:noFill/>
          </a:ln>
        </p:spPr>
        <p:txBody>
          <a:bodyPr vert="eaVert"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sz="1000" b="0"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cs typeface="宋体" panose="02010600030101010101" pitchFamily="2" charset="-122"/>
              </a:rPr>
              <a:t>会计</a:t>
            </a:r>
            <a:endParaRPr kumimoji="0" lang="zh-CN"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143" name="Rectangle 454"/>
          <p:cNvSpPr>
            <a:spLocks noChangeArrowheads="1"/>
          </p:cNvSpPr>
          <p:nvPr/>
        </p:nvSpPr>
        <p:spPr bwMode="auto">
          <a:xfrm>
            <a:off x="5010993" y="3780879"/>
            <a:ext cx="153888" cy="512961"/>
          </a:xfrm>
          <a:prstGeom prst="rect">
            <a:avLst/>
          </a:prstGeom>
          <a:noFill/>
          <a:ln>
            <a:noFill/>
          </a:ln>
        </p:spPr>
        <p:txBody>
          <a:bodyPr vert="eaVert"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sz="1000" b="0"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cs typeface="宋体" panose="02010600030101010101" pitchFamily="2" charset="-122"/>
              </a:rPr>
              <a:t>文管中心</a:t>
            </a:r>
            <a:endParaRPr kumimoji="0" lang="zh-CN"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144" name="Rectangle 455"/>
          <p:cNvSpPr>
            <a:spLocks noChangeArrowheads="1"/>
          </p:cNvSpPr>
          <p:nvPr/>
        </p:nvSpPr>
        <p:spPr bwMode="auto">
          <a:xfrm>
            <a:off x="4780806" y="3780879"/>
            <a:ext cx="153888" cy="384721"/>
          </a:xfrm>
          <a:prstGeom prst="rect">
            <a:avLst/>
          </a:prstGeom>
          <a:noFill/>
          <a:ln>
            <a:noFill/>
          </a:ln>
        </p:spPr>
        <p:txBody>
          <a:bodyPr vert="eaVert"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sz="1000" b="0"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cs typeface="宋体" panose="02010600030101010101" pitchFamily="2" charset="-122"/>
              </a:rPr>
              <a:t>电脑室</a:t>
            </a:r>
            <a:endParaRPr kumimoji="0" lang="zh-CN"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145" name="Rectangle 456"/>
          <p:cNvSpPr>
            <a:spLocks noChangeArrowheads="1"/>
          </p:cNvSpPr>
          <p:nvPr/>
        </p:nvSpPr>
        <p:spPr bwMode="auto">
          <a:xfrm>
            <a:off x="4550618" y="3780879"/>
            <a:ext cx="153888" cy="384721"/>
          </a:xfrm>
          <a:prstGeom prst="rect">
            <a:avLst/>
          </a:prstGeom>
          <a:noFill/>
          <a:ln>
            <a:noFill/>
          </a:ln>
        </p:spPr>
        <p:txBody>
          <a:bodyPr vert="eaVert"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sz="1000" b="0"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cs typeface="宋体" panose="02010600030101010101" pitchFamily="2" charset="-122"/>
              </a:rPr>
              <a:t>总务室</a:t>
            </a:r>
            <a:endParaRPr kumimoji="0" lang="zh-CN"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146" name="Rectangle 457"/>
          <p:cNvSpPr>
            <a:spLocks noChangeArrowheads="1"/>
          </p:cNvSpPr>
          <p:nvPr/>
        </p:nvSpPr>
        <p:spPr bwMode="auto">
          <a:xfrm>
            <a:off x="4320431" y="3780879"/>
            <a:ext cx="153888" cy="384721"/>
          </a:xfrm>
          <a:prstGeom prst="rect">
            <a:avLst/>
          </a:prstGeom>
          <a:noFill/>
          <a:ln>
            <a:noFill/>
          </a:ln>
        </p:spPr>
        <p:txBody>
          <a:bodyPr vert="eaVert"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sz="1000" b="0"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cs typeface="宋体" panose="02010600030101010101" pitchFamily="2" charset="-122"/>
              </a:rPr>
              <a:t>法务部</a:t>
            </a:r>
            <a:endParaRPr kumimoji="0" lang="zh-CN"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147" name="Rectangle 458"/>
          <p:cNvSpPr>
            <a:spLocks noChangeArrowheads="1"/>
          </p:cNvSpPr>
          <p:nvPr/>
        </p:nvSpPr>
        <p:spPr bwMode="auto">
          <a:xfrm>
            <a:off x="4090243" y="3780879"/>
            <a:ext cx="153888" cy="641201"/>
          </a:xfrm>
          <a:prstGeom prst="rect">
            <a:avLst/>
          </a:prstGeom>
          <a:noFill/>
          <a:ln>
            <a:noFill/>
          </a:ln>
        </p:spPr>
        <p:txBody>
          <a:bodyPr vert="eaVert"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sz="1000" b="0"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cs typeface="宋体" panose="02010600030101010101" pitchFamily="2" charset="-122"/>
              </a:rPr>
              <a:t>人力资源部</a:t>
            </a:r>
            <a:endParaRPr kumimoji="0" lang="zh-CN"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148" name="Rectangle 459"/>
          <p:cNvSpPr>
            <a:spLocks noChangeArrowheads="1"/>
          </p:cNvSpPr>
          <p:nvPr/>
        </p:nvSpPr>
        <p:spPr bwMode="auto">
          <a:xfrm>
            <a:off x="3859262" y="3780879"/>
            <a:ext cx="153888" cy="384721"/>
          </a:xfrm>
          <a:prstGeom prst="rect">
            <a:avLst/>
          </a:prstGeom>
          <a:noFill/>
          <a:ln>
            <a:noFill/>
          </a:ln>
        </p:spPr>
        <p:txBody>
          <a:bodyPr vert="eaVert"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sz="1000" b="0"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cs typeface="宋体" panose="02010600030101010101" pitchFamily="2" charset="-122"/>
              </a:rPr>
              <a:t>行政部</a:t>
            </a:r>
            <a:endParaRPr kumimoji="0" lang="zh-CN"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149" name="Rectangle 460"/>
          <p:cNvSpPr>
            <a:spLocks noChangeArrowheads="1"/>
          </p:cNvSpPr>
          <p:nvPr/>
        </p:nvSpPr>
        <p:spPr bwMode="auto">
          <a:xfrm>
            <a:off x="3628281" y="3780879"/>
            <a:ext cx="153888" cy="384721"/>
          </a:xfrm>
          <a:prstGeom prst="rect">
            <a:avLst/>
          </a:prstGeom>
          <a:noFill/>
          <a:ln>
            <a:noFill/>
          </a:ln>
        </p:spPr>
        <p:txBody>
          <a:bodyPr vert="eaVert"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sz="1000" b="0"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cs typeface="宋体" panose="02010600030101010101" pitchFamily="2" charset="-122"/>
              </a:rPr>
              <a:t>质检部</a:t>
            </a:r>
            <a:endParaRPr kumimoji="0" lang="zh-CN"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150" name="Rectangle 461"/>
          <p:cNvSpPr>
            <a:spLocks noChangeArrowheads="1"/>
          </p:cNvSpPr>
          <p:nvPr/>
        </p:nvSpPr>
        <p:spPr bwMode="auto">
          <a:xfrm>
            <a:off x="3398093" y="3780879"/>
            <a:ext cx="153888" cy="384721"/>
          </a:xfrm>
          <a:prstGeom prst="rect">
            <a:avLst/>
          </a:prstGeom>
          <a:noFill/>
          <a:ln>
            <a:noFill/>
          </a:ln>
        </p:spPr>
        <p:txBody>
          <a:bodyPr vert="eaVert"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sz="1000" b="0"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cs typeface="宋体" panose="02010600030101010101" pitchFamily="2" charset="-122"/>
              </a:rPr>
              <a:t>质管部</a:t>
            </a:r>
            <a:endParaRPr kumimoji="0" lang="zh-CN"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151" name="Rectangle 462"/>
          <p:cNvSpPr>
            <a:spLocks noChangeArrowheads="1"/>
          </p:cNvSpPr>
          <p:nvPr/>
        </p:nvSpPr>
        <p:spPr bwMode="auto">
          <a:xfrm>
            <a:off x="3167906" y="3780879"/>
            <a:ext cx="153888" cy="384721"/>
          </a:xfrm>
          <a:prstGeom prst="rect">
            <a:avLst/>
          </a:prstGeom>
          <a:noFill/>
          <a:ln>
            <a:noFill/>
          </a:ln>
        </p:spPr>
        <p:txBody>
          <a:bodyPr vert="eaVert"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sz="1000" b="0"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cs typeface="宋体" panose="02010600030101010101" pitchFamily="2" charset="-122"/>
              </a:rPr>
              <a:t>生技部</a:t>
            </a:r>
            <a:endParaRPr kumimoji="0" lang="zh-CN"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152" name="Rectangle 463"/>
          <p:cNvSpPr>
            <a:spLocks noChangeArrowheads="1"/>
          </p:cNvSpPr>
          <p:nvPr/>
        </p:nvSpPr>
        <p:spPr bwMode="auto">
          <a:xfrm>
            <a:off x="2937718" y="3780879"/>
            <a:ext cx="153888" cy="384721"/>
          </a:xfrm>
          <a:prstGeom prst="rect">
            <a:avLst/>
          </a:prstGeom>
          <a:noFill/>
          <a:ln>
            <a:noFill/>
          </a:ln>
        </p:spPr>
        <p:txBody>
          <a:bodyPr vert="eaVert"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sz="1000" b="0"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cs typeface="宋体" panose="02010600030101010101" pitchFamily="2" charset="-122"/>
              </a:rPr>
              <a:t>化工厂</a:t>
            </a:r>
            <a:endParaRPr kumimoji="0" lang="zh-CN"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153" name="Rectangle 464"/>
          <p:cNvSpPr>
            <a:spLocks noChangeArrowheads="1"/>
          </p:cNvSpPr>
          <p:nvPr/>
        </p:nvSpPr>
        <p:spPr bwMode="auto">
          <a:xfrm>
            <a:off x="2707531" y="3780879"/>
            <a:ext cx="153888" cy="384721"/>
          </a:xfrm>
          <a:prstGeom prst="rect">
            <a:avLst/>
          </a:prstGeom>
          <a:noFill/>
          <a:ln>
            <a:noFill/>
          </a:ln>
        </p:spPr>
        <p:txBody>
          <a:bodyPr vert="eaVert"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sz="1000" b="0"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cs typeface="宋体" panose="02010600030101010101" pitchFamily="2" charset="-122"/>
              </a:rPr>
              <a:t>电子厂</a:t>
            </a:r>
            <a:endParaRPr kumimoji="0" lang="zh-CN"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154" name="Rectangle 465"/>
          <p:cNvSpPr>
            <a:spLocks noChangeArrowheads="1"/>
          </p:cNvSpPr>
          <p:nvPr/>
        </p:nvSpPr>
        <p:spPr bwMode="auto">
          <a:xfrm>
            <a:off x="2477343" y="3780879"/>
            <a:ext cx="153888" cy="384721"/>
          </a:xfrm>
          <a:prstGeom prst="rect">
            <a:avLst/>
          </a:prstGeom>
          <a:noFill/>
          <a:ln>
            <a:noFill/>
          </a:ln>
        </p:spPr>
        <p:txBody>
          <a:bodyPr vert="eaVert"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sz="1000" b="0"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cs typeface="宋体" panose="02010600030101010101" pitchFamily="2" charset="-122"/>
              </a:rPr>
              <a:t>生管部</a:t>
            </a:r>
            <a:endParaRPr kumimoji="0" lang="zh-CN"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155" name="Rectangle 466"/>
          <p:cNvSpPr>
            <a:spLocks noChangeArrowheads="1"/>
          </p:cNvSpPr>
          <p:nvPr/>
        </p:nvSpPr>
        <p:spPr bwMode="auto">
          <a:xfrm>
            <a:off x="2247156" y="3780879"/>
            <a:ext cx="153888" cy="256480"/>
          </a:xfrm>
          <a:prstGeom prst="rect">
            <a:avLst/>
          </a:prstGeom>
          <a:noFill/>
          <a:ln>
            <a:noFill/>
          </a:ln>
        </p:spPr>
        <p:txBody>
          <a:bodyPr vert="eaVert"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sz="1000" b="0"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cs typeface="宋体" panose="02010600030101010101" pitchFamily="2" charset="-122"/>
              </a:rPr>
              <a:t>仓库</a:t>
            </a:r>
            <a:endParaRPr kumimoji="0" lang="zh-CN"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156" name="Rectangle 467"/>
          <p:cNvSpPr>
            <a:spLocks noChangeArrowheads="1"/>
          </p:cNvSpPr>
          <p:nvPr/>
        </p:nvSpPr>
        <p:spPr bwMode="auto">
          <a:xfrm>
            <a:off x="2016968" y="3780879"/>
            <a:ext cx="153888" cy="384721"/>
          </a:xfrm>
          <a:prstGeom prst="rect">
            <a:avLst/>
          </a:prstGeom>
          <a:noFill/>
          <a:ln>
            <a:noFill/>
          </a:ln>
        </p:spPr>
        <p:txBody>
          <a:bodyPr vert="eaVert"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sz="1000" b="0"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cs typeface="宋体" panose="02010600030101010101" pitchFamily="2" charset="-122"/>
              </a:rPr>
              <a:t>采购部</a:t>
            </a:r>
            <a:endParaRPr kumimoji="0" lang="zh-CN"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157" name="Rectangle 468"/>
          <p:cNvSpPr>
            <a:spLocks noChangeArrowheads="1"/>
          </p:cNvSpPr>
          <p:nvPr/>
        </p:nvSpPr>
        <p:spPr bwMode="auto">
          <a:xfrm>
            <a:off x="1786781" y="3780879"/>
            <a:ext cx="153888" cy="641201"/>
          </a:xfrm>
          <a:prstGeom prst="rect">
            <a:avLst/>
          </a:prstGeom>
          <a:noFill/>
          <a:ln>
            <a:noFill/>
          </a:ln>
        </p:spPr>
        <p:txBody>
          <a:bodyPr vert="eaVert"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sz="1000" b="0"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cs typeface="宋体" panose="02010600030101010101" pitchFamily="2" charset="-122"/>
              </a:rPr>
              <a:t>化工开发部</a:t>
            </a:r>
            <a:endParaRPr kumimoji="0" lang="zh-CN"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158" name="Rectangle 469"/>
          <p:cNvSpPr>
            <a:spLocks noChangeArrowheads="1"/>
          </p:cNvSpPr>
          <p:nvPr/>
        </p:nvSpPr>
        <p:spPr bwMode="auto">
          <a:xfrm>
            <a:off x="1555800" y="3780879"/>
            <a:ext cx="153888" cy="641201"/>
          </a:xfrm>
          <a:prstGeom prst="rect">
            <a:avLst/>
          </a:prstGeom>
          <a:noFill/>
          <a:ln>
            <a:noFill/>
          </a:ln>
        </p:spPr>
        <p:txBody>
          <a:bodyPr vert="eaVert"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sz="1000" b="0"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cs typeface="宋体" panose="02010600030101010101" pitchFamily="2" charset="-122"/>
              </a:rPr>
              <a:t>电子开发部</a:t>
            </a:r>
            <a:endParaRPr kumimoji="0" lang="zh-CN"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159" name="Rectangle 429"/>
          <p:cNvSpPr>
            <a:spLocks noChangeArrowheads="1"/>
          </p:cNvSpPr>
          <p:nvPr/>
        </p:nvSpPr>
        <p:spPr bwMode="auto">
          <a:xfrm>
            <a:off x="4156075" y="934536"/>
            <a:ext cx="558800"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lang="zh-CN" altLang="en-US" sz="1100" dirty="0">
                <a:solidFill>
                  <a:srgbClr val="FFFFFF"/>
                </a:solidFill>
                <a:latin typeface="微软雅黑" panose="020B0503020204020204" pitchFamily="34" charset="-122"/>
                <a:ea typeface="微软雅黑" panose="020B0503020204020204" pitchFamily="34" charset="-122"/>
                <a:cs typeface="宋体" panose="02010600030101010101" pitchFamily="2" charset="-122"/>
              </a:rPr>
              <a:t>董事会</a:t>
            </a:r>
            <a:endParaRPr lang="zh-CN" sz="1100" dirty="0">
              <a:solidFill>
                <a:srgbClr val="FFFFFF"/>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160" name="矩形 159"/>
          <p:cNvSpPr/>
          <p:nvPr/>
        </p:nvSpPr>
        <p:spPr>
          <a:xfrm>
            <a:off x="0" y="4940300"/>
            <a:ext cx="9144000" cy="2159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61" name="直接连接符 160"/>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62" name="椭圆 161"/>
          <p:cNvSpPr/>
          <p:nvPr/>
        </p:nvSpPr>
        <p:spPr>
          <a:xfrm>
            <a:off x="74532" y="139079"/>
            <a:ext cx="274777" cy="27477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3" name="TextBox 162"/>
          <p:cNvSpPr txBox="1"/>
          <p:nvPr/>
        </p:nvSpPr>
        <p:spPr>
          <a:xfrm>
            <a:off x="336609" y="103217"/>
            <a:ext cx="1364476" cy="400110"/>
          </a:xfrm>
          <a:prstGeom prst="rect">
            <a:avLst/>
          </a:prstGeom>
          <a:noFill/>
        </p:spPr>
        <p:txBody>
          <a:bodyPr wrap="none" rtlCol="0">
            <a:spAutoFit/>
          </a:bodyPr>
          <a:lstStyle/>
          <a:p>
            <a:r>
              <a:rPr lang="zh-CN" altLang="en-US" sz="2000" spc="300" dirty="0">
                <a:latin typeface="方正兰亭细黑_GBK" panose="02000000000000000000" pitchFamily="2" charset="-122"/>
                <a:ea typeface="方正兰亭细黑_GBK" panose="02000000000000000000" pitchFamily="2" charset="-122"/>
              </a:rPr>
              <a:t>组织构成</a:t>
            </a:r>
          </a:p>
        </p:txBody>
      </p:sp>
      <p:cxnSp>
        <p:nvCxnSpPr>
          <p:cNvPr id="165" name="直接连接符 164"/>
          <p:cNvCxnSpPr/>
          <p:nvPr/>
        </p:nvCxnSpPr>
        <p:spPr>
          <a:xfrm>
            <a:off x="1734780" y="185186"/>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8" name="直接连接符 167"/>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69" name="TextBox 168"/>
          <p:cNvSpPr txBox="1"/>
          <p:nvPr/>
        </p:nvSpPr>
        <p:spPr>
          <a:xfrm>
            <a:off x="10609990" y="6382589"/>
            <a:ext cx="877163" cy="369332"/>
          </a:xfrm>
          <a:prstGeom prst="rect">
            <a:avLst/>
          </a:prstGeom>
          <a:noFill/>
        </p:spPr>
        <p:txBody>
          <a:bodyPr wrap="none" rtlCol="0">
            <a:spAutoFit/>
          </a:bodyPr>
          <a:lstStyle/>
          <a:p>
            <a:r>
              <a:rPr lang="zh-CN" altLang="en-US" dirty="0"/>
              <a:t>延时符</a:t>
            </a:r>
          </a:p>
        </p:txBody>
      </p:sp>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61"/>
                                        </p:tgtEl>
                                        <p:attrNameLst>
                                          <p:attrName>style.visibility</p:attrName>
                                        </p:attrNameLst>
                                      </p:cBhvr>
                                      <p:to>
                                        <p:strVal val="visible"/>
                                      </p:to>
                                    </p:set>
                                    <p:animEffect transition="in" filter="wipe(left)">
                                      <p:cBhvr>
                                        <p:cTn id="7" dur="300"/>
                                        <p:tgtEl>
                                          <p:spTgt spid="16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62"/>
                                        </p:tgtEl>
                                        <p:attrNameLst>
                                          <p:attrName>style.visibility</p:attrName>
                                        </p:attrNameLst>
                                      </p:cBhvr>
                                      <p:to>
                                        <p:strVal val="visible"/>
                                      </p:to>
                                    </p:set>
                                    <p:animEffect transition="in" filter="wipe(down)">
                                      <p:cBhvr>
                                        <p:cTn id="11" dur="300"/>
                                        <p:tgtEl>
                                          <p:spTgt spid="162"/>
                                        </p:tgtEl>
                                      </p:cBhvr>
                                    </p:animEffect>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163"/>
                                        </p:tgtEl>
                                        <p:attrNameLst>
                                          <p:attrName>style.visibility</p:attrName>
                                        </p:attrNameLst>
                                      </p:cBhvr>
                                      <p:to>
                                        <p:strVal val="visible"/>
                                      </p:to>
                                    </p:set>
                                    <p:anim calcmode="lin" valueType="num">
                                      <p:cBhvr additive="base">
                                        <p:cTn id="15" dur="500"/>
                                        <p:tgtEl>
                                          <p:spTgt spid="163"/>
                                        </p:tgtEl>
                                        <p:attrNameLst>
                                          <p:attrName>ppt_x</p:attrName>
                                        </p:attrNameLst>
                                      </p:cBhvr>
                                      <p:tavLst>
                                        <p:tav tm="0">
                                          <p:val>
                                            <p:strVal val="#ppt_x-#ppt_w*1.125000"/>
                                          </p:val>
                                        </p:tav>
                                        <p:tav tm="100000">
                                          <p:val>
                                            <p:strVal val="#ppt_x"/>
                                          </p:val>
                                        </p:tav>
                                      </p:tavLst>
                                    </p:anim>
                                    <p:animEffect transition="in" filter="wipe(right)">
                                      <p:cBhvr>
                                        <p:cTn id="16" dur="500"/>
                                        <p:tgtEl>
                                          <p:spTgt spid="163"/>
                                        </p:tgtEl>
                                      </p:cBhvr>
                                    </p:animEffect>
                                  </p:childTnLst>
                                </p:cTn>
                              </p:par>
                              <p:par>
                                <p:cTn id="17" presetID="12" presetClass="entr" presetSubtype="8" fill="hold" nodeType="withEffect">
                                  <p:stCondLst>
                                    <p:cond delay="0"/>
                                  </p:stCondLst>
                                  <p:childTnLst>
                                    <p:set>
                                      <p:cBhvr>
                                        <p:cTn id="18" dur="1" fill="hold">
                                          <p:stCondLst>
                                            <p:cond delay="0"/>
                                          </p:stCondLst>
                                        </p:cTn>
                                        <p:tgtEl>
                                          <p:spTgt spid="165"/>
                                        </p:tgtEl>
                                        <p:attrNameLst>
                                          <p:attrName>style.visibility</p:attrName>
                                        </p:attrNameLst>
                                      </p:cBhvr>
                                      <p:to>
                                        <p:strVal val="visible"/>
                                      </p:to>
                                    </p:set>
                                    <p:anim calcmode="lin" valueType="num">
                                      <p:cBhvr additive="base">
                                        <p:cTn id="19" dur="500"/>
                                        <p:tgtEl>
                                          <p:spTgt spid="165"/>
                                        </p:tgtEl>
                                        <p:attrNameLst>
                                          <p:attrName>ppt_x</p:attrName>
                                        </p:attrNameLst>
                                      </p:cBhvr>
                                      <p:tavLst>
                                        <p:tav tm="0">
                                          <p:val>
                                            <p:strVal val="#ppt_x-#ppt_w*1.125000"/>
                                          </p:val>
                                        </p:tav>
                                        <p:tav tm="100000">
                                          <p:val>
                                            <p:strVal val="#ppt_x"/>
                                          </p:val>
                                        </p:tav>
                                      </p:tavLst>
                                    </p:anim>
                                    <p:animEffect transition="in" filter="wipe(right)">
                                      <p:cBhvr>
                                        <p:cTn id="20" dur="500"/>
                                        <p:tgtEl>
                                          <p:spTgt spid="165"/>
                                        </p:tgtEl>
                                      </p:cBhvr>
                                    </p:animEffect>
                                  </p:childTnLst>
                                </p:cTn>
                              </p:par>
                              <p:par>
                                <p:cTn id="21" presetID="22" presetClass="entr" presetSubtype="8" fill="hold" nodeType="withEffect">
                                  <p:stCondLst>
                                    <p:cond delay="0"/>
                                  </p:stCondLst>
                                  <p:childTnLst>
                                    <p:set>
                                      <p:cBhvr>
                                        <p:cTn id="22" dur="1" fill="hold">
                                          <p:stCondLst>
                                            <p:cond delay="0"/>
                                          </p:stCondLst>
                                        </p:cTn>
                                        <p:tgtEl>
                                          <p:spTgt spid="168"/>
                                        </p:tgtEl>
                                        <p:attrNameLst>
                                          <p:attrName>style.visibility</p:attrName>
                                        </p:attrNameLst>
                                      </p:cBhvr>
                                      <p:to>
                                        <p:strVal val="visible"/>
                                      </p:to>
                                    </p:set>
                                    <p:animEffect transition="in" filter="wipe(left)">
                                      <p:cBhvr>
                                        <p:cTn id="23" dur="300"/>
                                        <p:tgtEl>
                                          <p:spTgt spid="168"/>
                                        </p:tgtEl>
                                      </p:cBhvr>
                                    </p:animEffect>
                                  </p:childTnLst>
                                </p:cTn>
                              </p:par>
                            </p:childTnLst>
                          </p:cTn>
                        </p:par>
                        <p:par>
                          <p:cTn id="24" fill="hold">
                            <p:stCondLst>
                              <p:cond delay="1500"/>
                            </p:stCondLst>
                            <p:childTnLst>
                              <p:par>
                                <p:cTn id="25" presetID="10" presetClass="entr" presetSubtype="0" fill="hold" grpId="0" nodeType="after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500"/>
                                        <p:tgtEl>
                                          <p:spTgt spid="4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59"/>
                                        </p:tgtEl>
                                        <p:attrNameLst>
                                          <p:attrName>style.visibility</p:attrName>
                                        </p:attrNameLst>
                                      </p:cBhvr>
                                      <p:to>
                                        <p:strVal val="visible"/>
                                      </p:to>
                                    </p:set>
                                    <p:animEffect transition="in" filter="fade">
                                      <p:cBhvr>
                                        <p:cTn id="30" dur="500"/>
                                        <p:tgtEl>
                                          <p:spTgt spid="159"/>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500"/>
                                        <p:tgtEl>
                                          <p:spTgt spid="44"/>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18"/>
                                        </p:tgtEl>
                                        <p:attrNameLst>
                                          <p:attrName>style.visibility</p:attrName>
                                        </p:attrNameLst>
                                      </p:cBhvr>
                                      <p:to>
                                        <p:strVal val="visible"/>
                                      </p:to>
                                    </p:set>
                                    <p:animEffect transition="in" filter="fade">
                                      <p:cBhvr>
                                        <p:cTn id="36" dur="500"/>
                                        <p:tgtEl>
                                          <p:spTgt spid="118"/>
                                        </p:tgtEl>
                                      </p:cBhvr>
                                    </p:animEffect>
                                  </p:childTnLst>
                                </p:cTn>
                              </p:par>
                            </p:childTnLst>
                          </p:cTn>
                        </p:par>
                        <p:par>
                          <p:cTn id="37" fill="hold">
                            <p:stCondLst>
                              <p:cond delay="2000"/>
                            </p:stCondLst>
                            <p:childTnLst>
                              <p:par>
                                <p:cTn id="38" presetID="22" presetClass="entr" presetSubtype="1" fill="hold" grpId="0" nodeType="afterEffect">
                                  <p:stCondLst>
                                    <p:cond delay="0"/>
                                  </p:stCondLst>
                                  <p:childTnLst>
                                    <p:set>
                                      <p:cBhvr>
                                        <p:cTn id="39" dur="1" fill="hold">
                                          <p:stCondLst>
                                            <p:cond delay="0"/>
                                          </p:stCondLst>
                                        </p:cTn>
                                        <p:tgtEl>
                                          <p:spTgt spid="46"/>
                                        </p:tgtEl>
                                        <p:attrNameLst>
                                          <p:attrName>style.visibility</p:attrName>
                                        </p:attrNameLst>
                                      </p:cBhvr>
                                      <p:to>
                                        <p:strVal val="visible"/>
                                      </p:to>
                                    </p:set>
                                    <p:animEffect transition="in" filter="wipe(up)">
                                      <p:cBhvr>
                                        <p:cTn id="40" dur="500"/>
                                        <p:tgtEl>
                                          <p:spTgt spid="46"/>
                                        </p:tgtEl>
                                      </p:cBhvr>
                                    </p:animEffect>
                                  </p:childTnLst>
                                </p:cTn>
                              </p:par>
                            </p:childTnLst>
                          </p:cTn>
                        </p:par>
                        <p:par>
                          <p:cTn id="41" fill="hold">
                            <p:stCondLst>
                              <p:cond delay="2500"/>
                            </p:stCondLst>
                            <p:childTnLst>
                              <p:par>
                                <p:cTn id="42" presetID="22" presetClass="entr" presetSubtype="1" fill="hold" nodeType="afterEffect">
                                  <p:stCondLst>
                                    <p:cond delay="0"/>
                                  </p:stCondLst>
                                  <p:childTnLst>
                                    <p:set>
                                      <p:cBhvr>
                                        <p:cTn id="43" dur="1" fill="hold">
                                          <p:stCondLst>
                                            <p:cond delay="0"/>
                                          </p:stCondLst>
                                        </p:cTn>
                                        <p:tgtEl>
                                          <p:spTgt spid="47"/>
                                        </p:tgtEl>
                                        <p:attrNameLst>
                                          <p:attrName>style.visibility</p:attrName>
                                        </p:attrNameLst>
                                      </p:cBhvr>
                                      <p:to>
                                        <p:strVal val="visible"/>
                                      </p:to>
                                    </p:set>
                                    <p:animEffect transition="in" filter="wipe(up)">
                                      <p:cBhvr>
                                        <p:cTn id="44" dur="500"/>
                                        <p:tgtEl>
                                          <p:spTgt spid="47"/>
                                        </p:tgtEl>
                                      </p:cBhvr>
                                    </p:animEffect>
                                  </p:childTnLst>
                                </p:cTn>
                              </p:par>
                              <p:par>
                                <p:cTn id="45" presetID="47" presetClass="entr" presetSubtype="0" fill="hold" grpId="0" nodeType="withEffect">
                                  <p:stCondLst>
                                    <p:cond delay="35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300"/>
                                        <p:tgtEl>
                                          <p:spTgt spid="43"/>
                                        </p:tgtEl>
                                      </p:cBhvr>
                                    </p:animEffect>
                                    <p:anim calcmode="lin" valueType="num">
                                      <p:cBhvr>
                                        <p:cTn id="48" dur="300" fill="hold"/>
                                        <p:tgtEl>
                                          <p:spTgt spid="43"/>
                                        </p:tgtEl>
                                        <p:attrNameLst>
                                          <p:attrName>ppt_x</p:attrName>
                                        </p:attrNameLst>
                                      </p:cBhvr>
                                      <p:tavLst>
                                        <p:tav tm="0">
                                          <p:val>
                                            <p:strVal val="#ppt_x"/>
                                          </p:val>
                                        </p:tav>
                                        <p:tav tm="100000">
                                          <p:val>
                                            <p:strVal val="#ppt_x"/>
                                          </p:val>
                                        </p:tav>
                                      </p:tavLst>
                                    </p:anim>
                                    <p:anim calcmode="lin" valueType="num">
                                      <p:cBhvr>
                                        <p:cTn id="49" dur="300" fill="hold"/>
                                        <p:tgtEl>
                                          <p:spTgt spid="43"/>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350"/>
                                  </p:stCondLst>
                                  <p:childTnLst>
                                    <p:set>
                                      <p:cBhvr>
                                        <p:cTn id="51" dur="1" fill="hold">
                                          <p:stCondLst>
                                            <p:cond delay="0"/>
                                          </p:stCondLst>
                                        </p:cTn>
                                        <p:tgtEl>
                                          <p:spTgt spid="121"/>
                                        </p:tgtEl>
                                        <p:attrNameLst>
                                          <p:attrName>style.visibility</p:attrName>
                                        </p:attrNameLst>
                                      </p:cBhvr>
                                      <p:to>
                                        <p:strVal val="visible"/>
                                      </p:to>
                                    </p:set>
                                    <p:animEffect transition="in" filter="fade">
                                      <p:cBhvr>
                                        <p:cTn id="52" dur="300"/>
                                        <p:tgtEl>
                                          <p:spTgt spid="121"/>
                                        </p:tgtEl>
                                      </p:cBhvr>
                                    </p:animEffect>
                                    <p:anim calcmode="lin" valueType="num">
                                      <p:cBhvr>
                                        <p:cTn id="53" dur="300" fill="hold"/>
                                        <p:tgtEl>
                                          <p:spTgt spid="121"/>
                                        </p:tgtEl>
                                        <p:attrNameLst>
                                          <p:attrName>ppt_x</p:attrName>
                                        </p:attrNameLst>
                                      </p:cBhvr>
                                      <p:tavLst>
                                        <p:tav tm="0">
                                          <p:val>
                                            <p:strVal val="#ppt_x"/>
                                          </p:val>
                                        </p:tav>
                                        <p:tav tm="100000">
                                          <p:val>
                                            <p:strVal val="#ppt_x"/>
                                          </p:val>
                                        </p:tav>
                                      </p:tavLst>
                                    </p:anim>
                                    <p:anim calcmode="lin" valueType="num">
                                      <p:cBhvr>
                                        <p:cTn id="54" dur="300" fill="hold"/>
                                        <p:tgtEl>
                                          <p:spTgt spid="121"/>
                                        </p:tgtEl>
                                        <p:attrNameLst>
                                          <p:attrName>ppt_y</p:attrName>
                                        </p:attrNameLst>
                                      </p:cBhvr>
                                      <p:tavLst>
                                        <p:tav tm="0">
                                          <p:val>
                                            <p:strVal val="#ppt_y-.1"/>
                                          </p:val>
                                        </p:tav>
                                        <p:tav tm="100000">
                                          <p:val>
                                            <p:strVal val="#ppt_y"/>
                                          </p:val>
                                        </p:tav>
                                      </p:tavLst>
                                    </p:anim>
                                  </p:childTnLst>
                                </p:cTn>
                              </p:par>
                              <p:par>
                                <p:cTn id="55" presetID="47" presetClass="entr" presetSubtype="0" fill="hold" grpId="0" nodeType="withEffect">
                                  <p:stCondLst>
                                    <p:cond delay="350"/>
                                  </p:stCondLst>
                                  <p:childTnLst>
                                    <p:set>
                                      <p:cBhvr>
                                        <p:cTn id="56" dur="1" fill="hold">
                                          <p:stCondLst>
                                            <p:cond delay="0"/>
                                          </p:stCondLst>
                                        </p:cTn>
                                        <p:tgtEl>
                                          <p:spTgt spid="119"/>
                                        </p:tgtEl>
                                        <p:attrNameLst>
                                          <p:attrName>style.visibility</p:attrName>
                                        </p:attrNameLst>
                                      </p:cBhvr>
                                      <p:to>
                                        <p:strVal val="visible"/>
                                      </p:to>
                                    </p:set>
                                    <p:animEffect transition="in" filter="fade">
                                      <p:cBhvr>
                                        <p:cTn id="57" dur="300"/>
                                        <p:tgtEl>
                                          <p:spTgt spid="119"/>
                                        </p:tgtEl>
                                      </p:cBhvr>
                                    </p:animEffect>
                                    <p:anim calcmode="lin" valueType="num">
                                      <p:cBhvr>
                                        <p:cTn id="58" dur="300" fill="hold"/>
                                        <p:tgtEl>
                                          <p:spTgt spid="119"/>
                                        </p:tgtEl>
                                        <p:attrNameLst>
                                          <p:attrName>ppt_x</p:attrName>
                                        </p:attrNameLst>
                                      </p:cBhvr>
                                      <p:tavLst>
                                        <p:tav tm="0">
                                          <p:val>
                                            <p:strVal val="#ppt_x"/>
                                          </p:val>
                                        </p:tav>
                                        <p:tav tm="100000">
                                          <p:val>
                                            <p:strVal val="#ppt_x"/>
                                          </p:val>
                                        </p:tav>
                                      </p:tavLst>
                                    </p:anim>
                                    <p:anim calcmode="lin" valueType="num">
                                      <p:cBhvr>
                                        <p:cTn id="59" dur="300" fill="hold"/>
                                        <p:tgtEl>
                                          <p:spTgt spid="119"/>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350"/>
                                  </p:stCondLst>
                                  <p:childTnLst>
                                    <p:set>
                                      <p:cBhvr>
                                        <p:cTn id="61" dur="1" fill="hold">
                                          <p:stCondLst>
                                            <p:cond delay="0"/>
                                          </p:stCondLst>
                                        </p:cTn>
                                        <p:tgtEl>
                                          <p:spTgt spid="42"/>
                                        </p:tgtEl>
                                        <p:attrNameLst>
                                          <p:attrName>style.visibility</p:attrName>
                                        </p:attrNameLst>
                                      </p:cBhvr>
                                      <p:to>
                                        <p:strVal val="visible"/>
                                      </p:to>
                                    </p:set>
                                    <p:animEffect transition="in" filter="fade">
                                      <p:cBhvr>
                                        <p:cTn id="62" dur="300"/>
                                        <p:tgtEl>
                                          <p:spTgt spid="42"/>
                                        </p:tgtEl>
                                      </p:cBhvr>
                                    </p:animEffect>
                                    <p:anim calcmode="lin" valueType="num">
                                      <p:cBhvr>
                                        <p:cTn id="63" dur="300" fill="hold"/>
                                        <p:tgtEl>
                                          <p:spTgt spid="42"/>
                                        </p:tgtEl>
                                        <p:attrNameLst>
                                          <p:attrName>ppt_x</p:attrName>
                                        </p:attrNameLst>
                                      </p:cBhvr>
                                      <p:tavLst>
                                        <p:tav tm="0">
                                          <p:val>
                                            <p:strVal val="#ppt_x"/>
                                          </p:val>
                                        </p:tav>
                                        <p:tav tm="100000">
                                          <p:val>
                                            <p:strVal val="#ppt_x"/>
                                          </p:val>
                                        </p:tav>
                                      </p:tavLst>
                                    </p:anim>
                                    <p:anim calcmode="lin" valueType="num">
                                      <p:cBhvr>
                                        <p:cTn id="64" dur="300" fill="hold"/>
                                        <p:tgtEl>
                                          <p:spTgt spid="42"/>
                                        </p:tgtEl>
                                        <p:attrNameLst>
                                          <p:attrName>ppt_y</p:attrName>
                                        </p:attrNameLst>
                                      </p:cBhvr>
                                      <p:tavLst>
                                        <p:tav tm="0">
                                          <p:val>
                                            <p:strVal val="#ppt_y-.1"/>
                                          </p:val>
                                        </p:tav>
                                        <p:tav tm="100000">
                                          <p:val>
                                            <p:strVal val="#ppt_y"/>
                                          </p:val>
                                        </p:tav>
                                      </p:tavLst>
                                    </p:anim>
                                  </p:childTnLst>
                                </p:cTn>
                              </p:par>
                              <p:par>
                                <p:cTn id="65" presetID="47" presetClass="entr" presetSubtype="0" fill="hold" grpId="0" nodeType="withEffect">
                                  <p:stCondLst>
                                    <p:cond delay="350"/>
                                  </p:stCondLst>
                                  <p:childTnLst>
                                    <p:set>
                                      <p:cBhvr>
                                        <p:cTn id="66" dur="1" fill="hold">
                                          <p:stCondLst>
                                            <p:cond delay="0"/>
                                          </p:stCondLst>
                                        </p:cTn>
                                        <p:tgtEl>
                                          <p:spTgt spid="120"/>
                                        </p:tgtEl>
                                        <p:attrNameLst>
                                          <p:attrName>style.visibility</p:attrName>
                                        </p:attrNameLst>
                                      </p:cBhvr>
                                      <p:to>
                                        <p:strVal val="visible"/>
                                      </p:to>
                                    </p:set>
                                    <p:animEffect transition="in" filter="fade">
                                      <p:cBhvr>
                                        <p:cTn id="67" dur="300"/>
                                        <p:tgtEl>
                                          <p:spTgt spid="120"/>
                                        </p:tgtEl>
                                      </p:cBhvr>
                                    </p:animEffect>
                                    <p:anim calcmode="lin" valueType="num">
                                      <p:cBhvr>
                                        <p:cTn id="68" dur="300" fill="hold"/>
                                        <p:tgtEl>
                                          <p:spTgt spid="120"/>
                                        </p:tgtEl>
                                        <p:attrNameLst>
                                          <p:attrName>ppt_x</p:attrName>
                                        </p:attrNameLst>
                                      </p:cBhvr>
                                      <p:tavLst>
                                        <p:tav tm="0">
                                          <p:val>
                                            <p:strVal val="#ppt_x"/>
                                          </p:val>
                                        </p:tav>
                                        <p:tav tm="100000">
                                          <p:val>
                                            <p:strVal val="#ppt_x"/>
                                          </p:val>
                                        </p:tav>
                                      </p:tavLst>
                                    </p:anim>
                                    <p:anim calcmode="lin" valueType="num">
                                      <p:cBhvr>
                                        <p:cTn id="69" dur="300" fill="hold"/>
                                        <p:tgtEl>
                                          <p:spTgt spid="120"/>
                                        </p:tgtEl>
                                        <p:attrNameLst>
                                          <p:attrName>ppt_y</p:attrName>
                                        </p:attrNameLst>
                                      </p:cBhvr>
                                      <p:tavLst>
                                        <p:tav tm="0">
                                          <p:val>
                                            <p:strVal val="#ppt_y-.1"/>
                                          </p:val>
                                        </p:tav>
                                        <p:tav tm="100000">
                                          <p:val>
                                            <p:strVal val="#ppt_y"/>
                                          </p:val>
                                        </p:tav>
                                      </p:tavLst>
                                    </p:anim>
                                  </p:childTnLst>
                                </p:cTn>
                              </p:par>
                              <p:par>
                                <p:cTn id="70" presetID="47" presetClass="entr" presetSubtype="0" fill="hold" grpId="0" nodeType="withEffect">
                                  <p:stCondLst>
                                    <p:cond delay="35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300"/>
                                        <p:tgtEl>
                                          <p:spTgt spid="41"/>
                                        </p:tgtEl>
                                      </p:cBhvr>
                                    </p:animEffect>
                                    <p:anim calcmode="lin" valueType="num">
                                      <p:cBhvr>
                                        <p:cTn id="73" dur="300" fill="hold"/>
                                        <p:tgtEl>
                                          <p:spTgt spid="41"/>
                                        </p:tgtEl>
                                        <p:attrNameLst>
                                          <p:attrName>ppt_x</p:attrName>
                                        </p:attrNameLst>
                                      </p:cBhvr>
                                      <p:tavLst>
                                        <p:tav tm="0">
                                          <p:val>
                                            <p:strVal val="#ppt_x"/>
                                          </p:val>
                                        </p:tav>
                                        <p:tav tm="100000">
                                          <p:val>
                                            <p:strVal val="#ppt_x"/>
                                          </p:val>
                                        </p:tav>
                                      </p:tavLst>
                                    </p:anim>
                                    <p:anim calcmode="lin" valueType="num">
                                      <p:cBhvr>
                                        <p:cTn id="74" dur="300" fill="hold"/>
                                        <p:tgtEl>
                                          <p:spTgt spid="41"/>
                                        </p:tgtEl>
                                        <p:attrNameLst>
                                          <p:attrName>ppt_y</p:attrName>
                                        </p:attrNameLst>
                                      </p:cBhvr>
                                      <p:tavLst>
                                        <p:tav tm="0">
                                          <p:val>
                                            <p:strVal val="#ppt_y-.1"/>
                                          </p:val>
                                        </p:tav>
                                        <p:tav tm="100000">
                                          <p:val>
                                            <p:strVal val="#ppt_y"/>
                                          </p:val>
                                        </p:tav>
                                      </p:tavLst>
                                    </p:anim>
                                  </p:childTnLst>
                                </p:cTn>
                              </p:par>
                            </p:childTnLst>
                          </p:cTn>
                        </p:par>
                        <p:par>
                          <p:cTn id="75" fill="hold">
                            <p:stCondLst>
                              <p:cond delay="3000"/>
                            </p:stCondLst>
                            <p:childTnLst>
                              <p:par>
                                <p:cTn id="76" presetID="22" presetClass="entr" presetSubtype="1" fill="hold"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up)">
                                      <p:cBhvr>
                                        <p:cTn id="78" dur="500"/>
                                        <p:tgtEl>
                                          <p:spTgt spid="52"/>
                                        </p:tgtEl>
                                      </p:cBhvr>
                                    </p:animEffect>
                                  </p:childTnLst>
                                </p:cTn>
                              </p:par>
                              <p:par>
                                <p:cTn id="79" presetID="22" presetClass="entr" presetSubtype="1" fill="hold" nodeType="withEffect">
                                  <p:stCondLst>
                                    <p:cond delay="0"/>
                                  </p:stCondLst>
                                  <p:childTnLst>
                                    <p:set>
                                      <p:cBhvr>
                                        <p:cTn id="80" dur="1" fill="hold">
                                          <p:stCondLst>
                                            <p:cond delay="0"/>
                                          </p:stCondLst>
                                        </p:cTn>
                                        <p:tgtEl>
                                          <p:spTgt spid="59"/>
                                        </p:tgtEl>
                                        <p:attrNameLst>
                                          <p:attrName>style.visibility</p:attrName>
                                        </p:attrNameLst>
                                      </p:cBhvr>
                                      <p:to>
                                        <p:strVal val="visible"/>
                                      </p:to>
                                    </p:set>
                                    <p:animEffect transition="in" filter="wipe(up)">
                                      <p:cBhvr>
                                        <p:cTn id="81" dur="500"/>
                                        <p:tgtEl>
                                          <p:spTgt spid="59"/>
                                        </p:tgtEl>
                                      </p:cBhvr>
                                    </p:animEffect>
                                  </p:childTnLst>
                                </p:cTn>
                              </p:par>
                              <p:par>
                                <p:cTn id="82" presetID="22" presetClass="entr" presetSubtype="1" fill="hold" nodeType="with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up)">
                                      <p:cBhvr>
                                        <p:cTn id="84" dur="500"/>
                                        <p:tgtEl>
                                          <p:spTgt spid="64"/>
                                        </p:tgtEl>
                                      </p:cBhvr>
                                    </p:animEffect>
                                  </p:childTnLst>
                                </p:cTn>
                              </p:par>
                              <p:par>
                                <p:cTn id="85" presetID="42" presetClass="entr" presetSubtype="0" fill="hold" grpId="0" nodeType="withEffect">
                                  <p:stCondLst>
                                    <p:cond delay="600"/>
                                  </p:stCondLst>
                                  <p:childTnLst>
                                    <p:set>
                                      <p:cBhvr>
                                        <p:cTn id="86" dur="1" fill="hold">
                                          <p:stCondLst>
                                            <p:cond delay="0"/>
                                          </p:stCondLst>
                                        </p:cTn>
                                        <p:tgtEl>
                                          <p:spTgt spid="40"/>
                                        </p:tgtEl>
                                        <p:attrNameLst>
                                          <p:attrName>style.visibility</p:attrName>
                                        </p:attrNameLst>
                                      </p:cBhvr>
                                      <p:to>
                                        <p:strVal val="visible"/>
                                      </p:to>
                                    </p:set>
                                    <p:animEffect transition="in" filter="fade">
                                      <p:cBhvr>
                                        <p:cTn id="87" dur="500"/>
                                        <p:tgtEl>
                                          <p:spTgt spid="40"/>
                                        </p:tgtEl>
                                      </p:cBhvr>
                                    </p:animEffect>
                                    <p:anim calcmode="lin" valueType="num">
                                      <p:cBhvr>
                                        <p:cTn id="88" dur="500" fill="hold"/>
                                        <p:tgtEl>
                                          <p:spTgt spid="40"/>
                                        </p:tgtEl>
                                        <p:attrNameLst>
                                          <p:attrName>ppt_x</p:attrName>
                                        </p:attrNameLst>
                                      </p:cBhvr>
                                      <p:tavLst>
                                        <p:tav tm="0">
                                          <p:val>
                                            <p:strVal val="#ppt_x"/>
                                          </p:val>
                                        </p:tav>
                                        <p:tav tm="100000">
                                          <p:val>
                                            <p:strVal val="#ppt_x"/>
                                          </p:val>
                                        </p:tav>
                                      </p:tavLst>
                                    </p:anim>
                                    <p:anim calcmode="lin" valueType="num">
                                      <p:cBhvr>
                                        <p:cTn id="89" dur="500" fill="hold"/>
                                        <p:tgtEl>
                                          <p:spTgt spid="40"/>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600"/>
                                  </p:stCondLst>
                                  <p:childTnLst>
                                    <p:set>
                                      <p:cBhvr>
                                        <p:cTn id="91" dur="1" fill="hold">
                                          <p:stCondLst>
                                            <p:cond delay="0"/>
                                          </p:stCondLst>
                                        </p:cTn>
                                        <p:tgtEl>
                                          <p:spTgt spid="122"/>
                                        </p:tgtEl>
                                        <p:attrNameLst>
                                          <p:attrName>style.visibility</p:attrName>
                                        </p:attrNameLst>
                                      </p:cBhvr>
                                      <p:to>
                                        <p:strVal val="visible"/>
                                      </p:to>
                                    </p:set>
                                    <p:animEffect transition="in" filter="fade">
                                      <p:cBhvr>
                                        <p:cTn id="92" dur="500"/>
                                        <p:tgtEl>
                                          <p:spTgt spid="122"/>
                                        </p:tgtEl>
                                      </p:cBhvr>
                                    </p:animEffect>
                                    <p:anim calcmode="lin" valueType="num">
                                      <p:cBhvr>
                                        <p:cTn id="93" dur="500" fill="hold"/>
                                        <p:tgtEl>
                                          <p:spTgt spid="122"/>
                                        </p:tgtEl>
                                        <p:attrNameLst>
                                          <p:attrName>ppt_x</p:attrName>
                                        </p:attrNameLst>
                                      </p:cBhvr>
                                      <p:tavLst>
                                        <p:tav tm="0">
                                          <p:val>
                                            <p:strVal val="#ppt_x"/>
                                          </p:val>
                                        </p:tav>
                                        <p:tav tm="100000">
                                          <p:val>
                                            <p:strVal val="#ppt_x"/>
                                          </p:val>
                                        </p:tav>
                                      </p:tavLst>
                                    </p:anim>
                                    <p:anim calcmode="lin" valueType="num">
                                      <p:cBhvr>
                                        <p:cTn id="94" dur="500" fill="hold"/>
                                        <p:tgtEl>
                                          <p:spTgt spid="122"/>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600"/>
                                  </p:stCondLst>
                                  <p:childTnLst>
                                    <p:set>
                                      <p:cBhvr>
                                        <p:cTn id="96" dur="1" fill="hold">
                                          <p:stCondLst>
                                            <p:cond delay="0"/>
                                          </p:stCondLst>
                                        </p:cTn>
                                        <p:tgtEl>
                                          <p:spTgt spid="123"/>
                                        </p:tgtEl>
                                        <p:attrNameLst>
                                          <p:attrName>style.visibility</p:attrName>
                                        </p:attrNameLst>
                                      </p:cBhvr>
                                      <p:to>
                                        <p:strVal val="visible"/>
                                      </p:to>
                                    </p:set>
                                    <p:animEffect transition="in" filter="fade">
                                      <p:cBhvr>
                                        <p:cTn id="97" dur="500"/>
                                        <p:tgtEl>
                                          <p:spTgt spid="123"/>
                                        </p:tgtEl>
                                      </p:cBhvr>
                                    </p:animEffect>
                                    <p:anim calcmode="lin" valueType="num">
                                      <p:cBhvr>
                                        <p:cTn id="98" dur="500" fill="hold"/>
                                        <p:tgtEl>
                                          <p:spTgt spid="123"/>
                                        </p:tgtEl>
                                        <p:attrNameLst>
                                          <p:attrName>ppt_x</p:attrName>
                                        </p:attrNameLst>
                                      </p:cBhvr>
                                      <p:tavLst>
                                        <p:tav tm="0">
                                          <p:val>
                                            <p:strVal val="#ppt_x"/>
                                          </p:val>
                                        </p:tav>
                                        <p:tav tm="100000">
                                          <p:val>
                                            <p:strVal val="#ppt_x"/>
                                          </p:val>
                                        </p:tav>
                                      </p:tavLst>
                                    </p:anim>
                                    <p:anim calcmode="lin" valueType="num">
                                      <p:cBhvr>
                                        <p:cTn id="99" dur="500" fill="hold"/>
                                        <p:tgtEl>
                                          <p:spTgt spid="123"/>
                                        </p:tgtEl>
                                        <p:attrNameLst>
                                          <p:attrName>ppt_y</p:attrName>
                                        </p:attrNameLst>
                                      </p:cBhvr>
                                      <p:tavLst>
                                        <p:tav tm="0">
                                          <p:val>
                                            <p:strVal val="#ppt_y+.1"/>
                                          </p:val>
                                        </p:tav>
                                        <p:tav tm="100000">
                                          <p:val>
                                            <p:strVal val="#ppt_y"/>
                                          </p:val>
                                        </p:tav>
                                      </p:tavLst>
                                    </p:anim>
                                  </p:childTnLst>
                                </p:cTn>
                              </p:par>
                              <p:par>
                                <p:cTn id="100" presetID="42" presetClass="entr" presetSubtype="0" fill="hold" grpId="0" nodeType="withEffect">
                                  <p:stCondLst>
                                    <p:cond delay="600"/>
                                  </p:stCondLst>
                                  <p:childTnLst>
                                    <p:set>
                                      <p:cBhvr>
                                        <p:cTn id="101" dur="1" fill="hold">
                                          <p:stCondLst>
                                            <p:cond delay="0"/>
                                          </p:stCondLst>
                                        </p:cTn>
                                        <p:tgtEl>
                                          <p:spTgt spid="32"/>
                                        </p:tgtEl>
                                        <p:attrNameLst>
                                          <p:attrName>style.visibility</p:attrName>
                                        </p:attrNameLst>
                                      </p:cBhvr>
                                      <p:to>
                                        <p:strVal val="visible"/>
                                      </p:to>
                                    </p:set>
                                    <p:animEffect transition="in" filter="fade">
                                      <p:cBhvr>
                                        <p:cTn id="102" dur="500"/>
                                        <p:tgtEl>
                                          <p:spTgt spid="32"/>
                                        </p:tgtEl>
                                      </p:cBhvr>
                                    </p:animEffect>
                                    <p:anim calcmode="lin" valueType="num">
                                      <p:cBhvr>
                                        <p:cTn id="103" dur="500" fill="hold"/>
                                        <p:tgtEl>
                                          <p:spTgt spid="32"/>
                                        </p:tgtEl>
                                        <p:attrNameLst>
                                          <p:attrName>ppt_x</p:attrName>
                                        </p:attrNameLst>
                                      </p:cBhvr>
                                      <p:tavLst>
                                        <p:tav tm="0">
                                          <p:val>
                                            <p:strVal val="#ppt_x"/>
                                          </p:val>
                                        </p:tav>
                                        <p:tav tm="100000">
                                          <p:val>
                                            <p:strVal val="#ppt_x"/>
                                          </p:val>
                                        </p:tav>
                                      </p:tavLst>
                                    </p:anim>
                                    <p:anim calcmode="lin" valueType="num">
                                      <p:cBhvr>
                                        <p:cTn id="104" dur="500" fill="hold"/>
                                        <p:tgtEl>
                                          <p:spTgt spid="3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600"/>
                                  </p:stCondLst>
                                  <p:childTnLst>
                                    <p:set>
                                      <p:cBhvr>
                                        <p:cTn id="106" dur="1" fill="hold">
                                          <p:stCondLst>
                                            <p:cond delay="0"/>
                                          </p:stCondLst>
                                        </p:cTn>
                                        <p:tgtEl>
                                          <p:spTgt spid="124"/>
                                        </p:tgtEl>
                                        <p:attrNameLst>
                                          <p:attrName>style.visibility</p:attrName>
                                        </p:attrNameLst>
                                      </p:cBhvr>
                                      <p:to>
                                        <p:strVal val="visible"/>
                                      </p:to>
                                    </p:set>
                                    <p:animEffect transition="in" filter="fade">
                                      <p:cBhvr>
                                        <p:cTn id="107" dur="500"/>
                                        <p:tgtEl>
                                          <p:spTgt spid="124"/>
                                        </p:tgtEl>
                                      </p:cBhvr>
                                    </p:animEffect>
                                    <p:anim calcmode="lin" valueType="num">
                                      <p:cBhvr>
                                        <p:cTn id="108" dur="500" fill="hold"/>
                                        <p:tgtEl>
                                          <p:spTgt spid="124"/>
                                        </p:tgtEl>
                                        <p:attrNameLst>
                                          <p:attrName>ppt_x</p:attrName>
                                        </p:attrNameLst>
                                      </p:cBhvr>
                                      <p:tavLst>
                                        <p:tav tm="0">
                                          <p:val>
                                            <p:strVal val="#ppt_x"/>
                                          </p:val>
                                        </p:tav>
                                        <p:tav tm="100000">
                                          <p:val>
                                            <p:strVal val="#ppt_x"/>
                                          </p:val>
                                        </p:tav>
                                      </p:tavLst>
                                    </p:anim>
                                    <p:anim calcmode="lin" valueType="num">
                                      <p:cBhvr>
                                        <p:cTn id="109" dur="500" fill="hold"/>
                                        <p:tgtEl>
                                          <p:spTgt spid="124"/>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600"/>
                                  </p:stCondLst>
                                  <p:childTnLst>
                                    <p:set>
                                      <p:cBhvr>
                                        <p:cTn id="111" dur="1" fill="hold">
                                          <p:stCondLst>
                                            <p:cond delay="0"/>
                                          </p:stCondLst>
                                        </p:cTn>
                                        <p:tgtEl>
                                          <p:spTgt spid="33"/>
                                        </p:tgtEl>
                                        <p:attrNameLst>
                                          <p:attrName>style.visibility</p:attrName>
                                        </p:attrNameLst>
                                      </p:cBhvr>
                                      <p:to>
                                        <p:strVal val="visible"/>
                                      </p:to>
                                    </p:set>
                                    <p:animEffect transition="in" filter="fade">
                                      <p:cBhvr>
                                        <p:cTn id="112" dur="500"/>
                                        <p:tgtEl>
                                          <p:spTgt spid="33"/>
                                        </p:tgtEl>
                                      </p:cBhvr>
                                    </p:animEffect>
                                    <p:anim calcmode="lin" valueType="num">
                                      <p:cBhvr>
                                        <p:cTn id="113" dur="500" fill="hold"/>
                                        <p:tgtEl>
                                          <p:spTgt spid="33"/>
                                        </p:tgtEl>
                                        <p:attrNameLst>
                                          <p:attrName>ppt_x</p:attrName>
                                        </p:attrNameLst>
                                      </p:cBhvr>
                                      <p:tavLst>
                                        <p:tav tm="0">
                                          <p:val>
                                            <p:strVal val="#ppt_x"/>
                                          </p:val>
                                        </p:tav>
                                        <p:tav tm="100000">
                                          <p:val>
                                            <p:strVal val="#ppt_x"/>
                                          </p:val>
                                        </p:tav>
                                      </p:tavLst>
                                    </p:anim>
                                    <p:anim calcmode="lin" valueType="num">
                                      <p:cBhvr>
                                        <p:cTn id="114" dur="500" fill="hold"/>
                                        <p:tgtEl>
                                          <p:spTgt spid="33"/>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600"/>
                                  </p:stCondLst>
                                  <p:childTnLst>
                                    <p:set>
                                      <p:cBhvr>
                                        <p:cTn id="116" dur="1" fill="hold">
                                          <p:stCondLst>
                                            <p:cond delay="0"/>
                                          </p:stCondLst>
                                        </p:cTn>
                                        <p:tgtEl>
                                          <p:spTgt spid="125"/>
                                        </p:tgtEl>
                                        <p:attrNameLst>
                                          <p:attrName>style.visibility</p:attrName>
                                        </p:attrNameLst>
                                      </p:cBhvr>
                                      <p:to>
                                        <p:strVal val="visible"/>
                                      </p:to>
                                    </p:set>
                                    <p:animEffect transition="in" filter="fade">
                                      <p:cBhvr>
                                        <p:cTn id="117" dur="500"/>
                                        <p:tgtEl>
                                          <p:spTgt spid="125"/>
                                        </p:tgtEl>
                                      </p:cBhvr>
                                    </p:animEffect>
                                    <p:anim calcmode="lin" valueType="num">
                                      <p:cBhvr>
                                        <p:cTn id="118" dur="500" fill="hold"/>
                                        <p:tgtEl>
                                          <p:spTgt spid="125"/>
                                        </p:tgtEl>
                                        <p:attrNameLst>
                                          <p:attrName>ppt_x</p:attrName>
                                        </p:attrNameLst>
                                      </p:cBhvr>
                                      <p:tavLst>
                                        <p:tav tm="0">
                                          <p:val>
                                            <p:strVal val="#ppt_x"/>
                                          </p:val>
                                        </p:tav>
                                        <p:tav tm="100000">
                                          <p:val>
                                            <p:strVal val="#ppt_x"/>
                                          </p:val>
                                        </p:tav>
                                      </p:tavLst>
                                    </p:anim>
                                    <p:anim calcmode="lin" valueType="num">
                                      <p:cBhvr>
                                        <p:cTn id="119" dur="500" fill="hold"/>
                                        <p:tgtEl>
                                          <p:spTgt spid="125"/>
                                        </p:tgtEl>
                                        <p:attrNameLst>
                                          <p:attrName>ppt_y</p:attrName>
                                        </p:attrNameLst>
                                      </p:cBhvr>
                                      <p:tavLst>
                                        <p:tav tm="0">
                                          <p:val>
                                            <p:strVal val="#ppt_y+.1"/>
                                          </p:val>
                                        </p:tav>
                                        <p:tav tm="100000">
                                          <p:val>
                                            <p:strVal val="#ppt_y"/>
                                          </p:val>
                                        </p:tav>
                                      </p:tavLst>
                                    </p:anim>
                                  </p:childTnLst>
                                </p:cTn>
                              </p:par>
                              <p:par>
                                <p:cTn id="120" presetID="42" presetClass="entr" presetSubtype="0" fill="hold" grpId="0" nodeType="withEffect">
                                  <p:stCondLst>
                                    <p:cond delay="600"/>
                                  </p:stCondLst>
                                  <p:childTnLst>
                                    <p:set>
                                      <p:cBhvr>
                                        <p:cTn id="121" dur="1" fill="hold">
                                          <p:stCondLst>
                                            <p:cond delay="0"/>
                                          </p:stCondLst>
                                        </p:cTn>
                                        <p:tgtEl>
                                          <p:spTgt spid="34"/>
                                        </p:tgtEl>
                                        <p:attrNameLst>
                                          <p:attrName>style.visibility</p:attrName>
                                        </p:attrNameLst>
                                      </p:cBhvr>
                                      <p:to>
                                        <p:strVal val="visible"/>
                                      </p:to>
                                    </p:set>
                                    <p:animEffect transition="in" filter="fade">
                                      <p:cBhvr>
                                        <p:cTn id="122" dur="500"/>
                                        <p:tgtEl>
                                          <p:spTgt spid="34"/>
                                        </p:tgtEl>
                                      </p:cBhvr>
                                    </p:animEffect>
                                    <p:anim calcmode="lin" valueType="num">
                                      <p:cBhvr>
                                        <p:cTn id="123" dur="500" fill="hold"/>
                                        <p:tgtEl>
                                          <p:spTgt spid="34"/>
                                        </p:tgtEl>
                                        <p:attrNameLst>
                                          <p:attrName>ppt_x</p:attrName>
                                        </p:attrNameLst>
                                      </p:cBhvr>
                                      <p:tavLst>
                                        <p:tav tm="0">
                                          <p:val>
                                            <p:strVal val="#ppt_x"/>
                                          </p:val>
                                        </p:tav>
                                        <p:tav tm="100000">
                                          <p:val>
                                            <p:strVal val="#ppt_x"/>
                                          </p:val>
                                        </p:tav>
                                      </p:tavLst>
                                    </p:anim>
                                    <p:anim calcmode="lin" valueType="num">
                                      <p:cBhvr>
                                        <p:cTn id="124" dur="500" fill="hold"/>
                                        <p:tgtEl>
                                          <p:spTgt spid="34"/>
                                        </p:tgtEl>
                                        <p:attrNameLst>
                                          <p:attrName>ppt_y</p:attrName>
                                        </p:attrNameLst>
                                      </p:cBhvr>
                                      <p:tavLst>
                                        <p:tav tm="0">
                                          <p:val>
                                            <p:strVal val="#ppt_y+.1"/>
                                          </p:val>
                                        </p:tav>
                                        <p:tav tm="100000">
                                          <p:val>
                                            <p:strVal val="#ppt_y"/>
                                          </p:val>
                                        </p:tav>
                                      </p:tavLst>
                                    </p:anim>
                                  </p:childTnLst>
                                </p:cTn>
                              </p:par>
                              <p:par>
                                <p:cTn id="125" presetID="42" presetClass="entr" presetSubtype="0" fill="hold" grpId="0" nodeType="withEffect">
                                  <p:stCondLst>
                                    <p:cond delay="600"/>
                                  </p:stCondLst>
                                  <p:childTnLst>
                                    <p:set>
                                      <p:cBhvr>
                                        <p:cTn id="126" dur="1" fill="hold">
                                          <p:stCondLst>
                                            <p:cond delay="0"/>
                                          </p:stCondLst>
                                        </p:cTn>
                                        <p:tgtEl>
                                          <p:spTgt spid="126"/>
                                        </p:tgtEl>
                                        <p:attrNameLst>
                                          <p:attrName>style.visibility</p:attrName>
                                        </p:attrNameLst>
                                      </p:cBhvr>
                                      <p:to>
                                        <p:strVal val="visible"/>
                                      </p:to>
                                    </p:set>
                                    <p:animEffect transition="in" filter="fade">
                                      <p:cBhvr>
                                        <p:cTn id="127" dur="500"/>
                                        <p:tgtEl>
                                          <p:spTgt spid="126"/>
                                        </p:tgtEl>
                                      </p:cBhvr>
                                    </p:animEffect>
                                    <p:anim calcmode="lin" valueType="num">
                                      <p:cBhvr>
                                        <p:cTn id="128" dur="500" fill="hold"/>
                                        <p:tgtEl>
                                          <p:spTgt spid="126"/>
                                        </p:tgtEl>
                                        <p:attrNameLst>
                                          <p:attrName>ppt_x</p:attrName>
                                        </p:attrNameLst>
                                      </p:cBhvr>
                                      <p:tavLst>
                                        <p:tav tm="0">
                                          <p:val>
                                            <p:strVal val="#ppt_x"/>
                                          </p:val>
                                        </p:tav>
                                        <p:tav tm="100000">
                                          <p:val>
                                            <p:strVal val="#ppt_x"/>
                                          </p:val>
                                        </p:tav>
                                      </p:tavLst>
                                    </p:anim>
                                    <p:anim calcmode="lin" valueType="num">
                                      <p:cBhvr>
                                        <p:cTn id="129" dur="500" fill="hold"/>
                                        <p:tgtEl>
                                          <p:spTgt spid="126"/>
                                        </p:tgtEl>
                                        <p:attrNameLst>
                                          <p:attrName>ppt_y</p:attrName>
                                        </p:attrNameLst>
                                      </p:cBhvr>
                                      <p:tavLst>
                                        <p:tav tm="0">
                                          <p:val>
                                            <p:strVal val="#ppt_y+.1"/>
                                          </p:val>
                                        </p:tav>
                                        <p:tav tm="100000">
                                          <p:val>
                                            <p:strVal val="#ppt_y"/>
                                          </p:val>
                                        </p:tav>
                                      </p:tavLst>
                                    </p:anim>
                                  </p:childTnLst>
                                </p:cTn>
                              </p:par>
                              <p:par>
                                <p:cTn id="130" presetID="42" presetClass="entr" presetSubtype="0" fill="hold" grpId="0" nodeType="withEffect">
                                  <p:stCondLst>
                                    <p:cond delay="600"/>
                                  </p:stCondLst>
                                  <p:childTnLst>
                                    <p:set>
                                      <p:cBhvr>
                                        <p:cTn id="131" dur="1" fill="hold">
                                          <p:stCondLst>
                                            <p:cond delay="0"/>
                                          </p:stCondLst>
                                        </p:cTn>
                                        <p:tgtEl>
                                          <p:spTgt spid="35"/>
                                        </p:tgtEl>
                                        <p:attrNameLst>
                                          <p:attrName>style.visibility</p:attrName>
                                        </p:attrNameLst>
                                      </p:cBhvr>
                                      <p:to>
                                        <p:strVal val="visible"/>
                                      </p:to>
                                    </p:set>
                                    <p:animEffect transition="in" filter="fade">
                                      <p:cBhvr>
                                        <p:cTn id="132" dur="500"/>
                                        <p:tgtEl>
                                          <p:spTgt spid="35"/>
                                        </p:tgtEl>
                                      </p:cBhvr>
                                    </p:animEffect>
                                    <p:anim calcmode="lin" valueType="num">
                                      <p:cBhvr>
                                        <p:cTn id="133" dur="500" fill="hold"/>
                                        <p:tgtEl>
                                          <p:spTgt spid="35"/>
                                        </p:tgtEl>
                                        <p:attrNameLst>
                                          <p:attrName>ppt_x</p:attrName>
                                        </p:attrNameLst>
                                      </p:cBhvr>
                                      <p:tavLst>
                                        <p:tav tm="0">
                                          <p:val>
                                            <p:strVal val="#ppt_x"/>
                                          </p:val>
                                        </p:tav>
                                        <p:tav tm="100000">
                                          <p:val>
                                            <p:strVal val="#ppt_x"/>
                                          </p:val>
                                        </p:tav>
                                      </p:tavLst>
                                    </p:anim>
                                    <p:anim calcmode="lin" valueType="num">
                                      <p:cBhvr>
                                        <p:cTn id="134" dur="500" fill="hold"/>
                                        <p:tgtEl>
                                          <p:spTgt spid="35"/>
                                        </p:tgtEl>
                                        <p:attrNameLst>
                                          <p:attrName>ppt_y</p:attrName>
                                        </p:attrNameLst>
                                      </p:cBhvr>
                                      <p:tavLst>
                                        <p:tav tm="0">
                                          <p:val>
                                            <p:strVal val="#ppt_y+.1"/>
                                          </p:val>
                                        </p:tav>
                                        <p:tav tm="100000">
                                          <p:val>
                                            <p:strVal val="#ppt_y"/>
                                          </p:val>
                                        </p:tav>
                                      </p:tavLst>
                                    </p:anim>
                                  </p:childTnLst>
                                </p:cTn>
                              </p:par>
                              <p:par>
                                <p:cTn id="135" presetID="42" presetClass="entr" presetSubtype="0" fill="hold" grpId="0" nodeType="withEffect">
                                  <p:stCondLst>
                                    <p:cond delay="600"/>
                                  </p:stCondLst>
                                  <p:childTnLst>
                                    <p:set>
                                      <p:cBhvr>
                                        <p:cTn id="136" dur="1" fill="hold">
                                          <p:stCondLst>
                                            <p:cond delay="0"/>
                                          </p:stCondLst>
                                        </p:cTn>
                                        <p:tgtEl>
                                          <p:spTgt spid="127"/>
                                        </p:tgtEl>
                                        <p:attrNameLst>
                                          <p:attrName>style.visibility</p:attrName>
                                        </p:attrNameLst>
                                      </p:cBhvr>
                                      <p:to>
                                        <p:strVal val="visible"/>
                                      </p:to>
                                    </p:set>
                                    <p:animEffect transition="in" filter="fade">
                                      <p:cBhvr>
                                        <p:cTn id="137" dur="500"/>
                                        <p:tgtEl>
                                          <p:spTgt spid="127"/>
                                        </p:tgtEl>
                                      </p:cBhvr>
                                    </p:animEffect>
                                    <p:anim calcmode="lin" valueType="num">
                                      <p:cBhvr>
                                        <p:cTn id="138" dur="500" fill="hold"/>
                                        <p:tgtEl>
                                          <p:spTgt spid="127"/>
                                        </p:tgtEl>
                                        <p:attrNameLst>
                                          <p:attrName>ppt_x</p:attrName>
                                        </p:attrNameLst>
                                      </p:cBhvr>
                                      <p:tavLst>
                                        <p:tav tm="0">
                                          <p:val>
                                            <p:strVal val="#ppt_x"/>
                                          </p:val>
                                        </p:tav>
                                        <p:tav tm="100000">
                                          <p:val>
                                            <p:strVal val="#ppt_x"/>
                                          </p:val>
                                        </p:tav>
                                      </p:tavLst>
                                    </p:anim>
                                    <p:anim calcmode="lin" valueType="num">
                                      <p:cBhvr>
                                        <p:cTn id="139" dur="500" fill="hold"/>
                                        <p:tgtEl>
                                          <p:spTgt spid="127"/>
                                        </p:tgtEl>
                                        <p:attrNameLst>
                                          <p:attrName>ppt_y</p:attrName>
                                        </p:attrNameLst>
                                      </p:cBhvr>
                                      <p:tavLst>
                                        <p:tav tm="0">
                                          <p:val>
                                            <p:strVal val="#ppt_y+.1"/>
                                          </p:val>
                                        </p:tav>
                                        <p:tav tm="100000">
                                          <p:val>
                                            <p:strVal val="#ppt_y"/>
                                          </p:val>
                                        </p:tav>
                                      </p:tavLst>
                                    </p:anim>
                                  </p:childTnLst>
                                </p:cTn>
                              </p:par>
                              <p:par>
                                <p:cTn id="140" presetID="42" presetClass="entr" presetSubtype="0" fill="hold" grpId="0" nodeType="withEffect">
                                  <p:stCondLst>
                                    <p:cond delay="600"/>
                                  </p:stCondLst>
                                  <p:childTnLst>
                                    <p:set>
                                      <p:cBhvr>
                                        <p:cTn id="141" dur="1" fill="hold">
                                          <p:stCondLst>
                                            <p:cond delay="0"/>
                                          </p:stCondLst>
                                        </p:cTn>
                                        <p:tgtEl>
                                          <p:spTgt spid="36"/>
                                        </p:tgtEl>
                                        <p:attrNameLst>
                                          <p:attrName>style.visibility</p:attrName>
                                        </p:attrNameLst>
                                      </p:cBhvr>
                                      <p:to>
                                        <p:strVal val="visible"/>
                                      </p:to>
                                    </p:set>
                                    <p:animEffect transition="in" filter="fade">
                                      <p:cBhvr>
                                        <p:cTn id="142" dur="500"/>
                                        <p:tgtEl>
                                          <p:spTgt spid="36"/>
                                        </p:tgtEl>
                                      </p:cBhvr>
                                    </p:animEffect>
                                    <p:anim calcmode="lin" valueType="num">
                                      <p:cBhvr>
                                        <p:cTn id="143" dur="500" fill="hold"/>
                                        <p:tgtEl>
                                          <p:spTgt spid="36"/>
                                        </p:tgtEl>
                                        <p:attrNameLst>
                                          <p:attrName>ppt_x</p:attrName>
                                        </p:attrNameLst>
                                      </p:cBhvr>
                                      <p:tavLst>
                                        <p:tav tm="0">
                                          <p:val>
                                            <p:strVal val="#ppt_x"/>
                                          </p:val>
                                        </p:tav>
                                        <p:tav tm="100000">
                                          <p:val>
                                            <p:strVal val="#ppt_x"/>
                                          </p:val>
                                        </p:tav>
                                      </p:tavLst>
                                    </p:anim>
                                    <p:anim calcmode="lin" valueType="num">
                                      <p:cBhvr>
                                        <p:cTn id="144" dur="500" fill="hold"/>
                                        <p:tgtEl>
                                          <p:spTgt spid="36"/>
                                        </p:tgtEl>
                                        <p:attrNameLst>
                                          <p:attrName>ppt_y</p:attrName>
                                        </p:attrNameLst>
                                      </p:cBhvr>
                                      <p:tavLst>
                                        <p:tav tm="0">
                                          <p:val>
                                            <p:strVal val="#ppt_y+.1"/>
                                          </p:val>
                                        </p:tav>
                                        <p:tav tm="100000">
                                          <p:val>
                                            <p:strVal val="#ppt_y"/>
                                          </p:val>
                                        </p:tav>
                                      </p:tavLst>
                                    </p:anim>
                                  </p:childTnLst>
                                </p:cTn>
                              </p:par>
                              <p:par>
                                <p:cTn id="145" presetID="42" presetClass="entr" presetSubtype="0" fill="hold" grpId="0" nodeType="withEffect">
                                  <p:stCondLst>
                                    <p:cond delay="600"/>
                                  </p:stCondLst>
                                  <p:childTnLst>
                                    <p:set>
                                      <p:cBhvr>
                                        <p:cTn id="146" dur="1" fill="hold">
                                          <p:stCondLst>
                                            <p:cond delay="0"/>
                                          </p:stCondLst>
                                        </p:cTn>
                                        <p:tgtEl>
                                          <p:spTgt spid="128"/>
                                        </p:tgtEl>
                                        <p:attrNameLst>
                                          <p:attrName>style.visibility</p:attrName>
                                        </p:attrNameLst>
                                      </p:cBhvr>
                                      <p:to>
                                        <p:strVal val="visible"/>
                                      </p:to>
                                    </p:set>
                                    <p:animEffect transition="in" filter="fade">
                                      <p:cBhvr>
                                        <p:cTn id="147" dur="500"/>
                                        <p:tgtEl>
                                          <p:spTgt spid="128"/>
                                        </p:tgtEl>
                                      </p:cBhvr>
                                    </p:animEffect>
                                    <p:anim calcmode="lin" valueType="num">
                                      <p:cBhvr>
                                        <p:cTn id="148" dur="500" fill="hold"/>
                                        <p:tgtEl>
                                          <p:spTgt spid="128"/>
                                        </p:tgtEl>
                                        <p:attrNameLst>
                                          <p:attrName>ppt_x</p:attrName>
                                        </p:attrNameLst>
                                      </p:cBhvr>
                                      <p:tavLst>
                                        <p:tav tm="0">
                                          <p:val>
                                            <p:strVal val="#ppt_x"/>
                                          </p:val>
                                        </p:tav>
                                        <p:tav tm="100000">
                                          <p:val>
                                            <p:strVal val="#ppt_x"/>
                                          </p:val>
                                        </p:tav>
                                      </p:tavLst>
                                    </p:anim>
                                    <p:anim calcmode="lin" valueType="num">
                                      <p:cBhvr>
                                        <p:cTn id="149" dur="500" fill="hold"/>
                                        <p:tgtEl>
                                          <p:spTgt spid="128"/>
                                        </p:tgtEl>
                                        <p:attrNameLst>
                                          <p:attrName>ppt_y</p:attrName>
                                        </p:attrNameLst>
                                      </p:cBhvr>
                                      <p:tavLst>
                                        <p:tav tm="0">
                                          <p:val>
                                            <p:strVal val="#ppt_y+.1"/>
                                          </p:val>
                                        </p:tav>
                                        <p:tav tm="100000">
                                          <p:val>
                                            <p:strVal val="#ppt_y"/>
                                          </p:val>
                                        </p:tav>
                                      </p:tavLst>
                                    </p:anim>
                                  </p:childTnLst>
                                </p:cTn>
                              </p:par>
                              <p:par>
                                <p:cTn id="150" presetID="42" presetClass="entr" presetSubtype="0" fill="hold" grpId="0" nodeType="withEffect">
                                  <p:stCondLst>
                                    <p:cond delay="600"/>
                                  </p:stCondLst>
                                  <p:childTnLst>
                                    <p:set>
                                      <p:cBhvr>
                                        <p:cTn id="151" dur="1" fill="hold">
                                          <p:stCondLst>
                                            <p:cond delay="0"/>
                                          </p:stCondLst>
                                        </p:cTn>
                                        <p:tgtEl>
                                          <p:spTgt spid="37"/>
                                        </p:tgtEl>
                                        <p:attrNameLst>
                                          <p:attrName>style.visibility</p:attrName>
                                        </p:attrNameLst>
                                      </p:cBhvr>
                                      <p:to>
                                        <p:strVal val="visible"/>
                                      </p:to>
                                    </p:set>
                                    <p:animEffect transition="in" filter="fade">
                                      <p:cBhvr>
                                        <p:cTn id="152" dur="500"/>
                                        <p:tgtEl>
                                          <p:spTgt spid="37"/>
                                        </p:tgtEl>
                                      </p:cBhvr>
                                    </p:animEffect>
                                    <p:anim calcmode="lin" valueType="num">
                                      <p:cBhvr>
                                        <p:cTn id="153" dur="500" fill="hold"/>
                                        <p:tgtEl>
                                          <p:spTgt spid="37"/>
                                        </p:tgtEl>
                                        <p:attrNameLst>
                                          <p:attrName>ppt_x</p:attrName>
                                        </p:attrNameLst>
                                      </p:cBhvr>
                                      <p:tavLst>
                                        <p:tav tm="0">
                                          <p:val>
                                            <p:strVal val="#ppt_x"/>
                                          </p:val>
                                        </p:tav>
                                        <p:tav tm="100000">
                                          <p:val>
                                            <p:strVal val="#ppt_x"/>
                                          </p:val>
                                        </p:tav>
                                      </p:tavLst>
                                    </p:anim>
                                    <p:anim calcmode="lin" valueType="num">
                                      <p:cBhvr>
                                        <p:cTn id="154" dur="500" fill="hold"/>
                                        <p:tgtEl>
                                          <p:spTgt spid="37"/>
                                        </p:tgtEl>
                                        <p:attrNameLst>
                                          <p:attrName>ppt_y</p:attrName>
                                        </p:attrNameLst>
                                      </p:cBhvr>
                                      <p:tavLst>
                                        <p:tav tm="0">
                                          <p:val>
                                            <p:strVal val="#ppt_y+.1"/>
                                          </p:val>
                                        </p:tav>
                                        <p:tav tm="100000">
                                          <p:val>
                                            <p:strVal val="#ppt_y"/>
                                          </p:val>
                                        </p:tav>
                                      </p:tavLst>
                                    </p:anim>
                                  </p:childTnLst>
                                </p:cTn>
                              </p:par>
                              <p:par>
                                <p:cTn id="155" presetID="42" presetClass="entr" presetSubtype="0" fill="hold" grpId="0" nodeType="withEffect">
                                  <p:stCondLst>
                                    <p:cond delay="600"/>
                                  </p:stCondLst>
                                  <p:childTnLst>
                                    <p:set>
                                      <p:cBhvr>
                                        <p:cTn id="156" dur="1" fill="hold">
                                          <p:stCondLst>
                                            <p:cond delay="0"/>
                                          </p:stCondLst>
                                        </p:cTn>
                                        <p:tgtEl>
                                          <p:spTgt spid="129"/>
                                        </p:tgtEl>
                                        <p:attrNameLst>
                                          <p:attrName>style.visibility</p:attrName>
                                        </p:attrNameLst>
                                      </p:cBhvr>
                                      <p:to>
                                        <p:strVal val="visible"/>
                                      </p:to>
                                    </p:set>
                                    <p:animEffect transition="in" filter="fade">
                                      <p:cBhvr>
                                        <p:cTn id="157" dur="500"/>
                                        <p:tgtEl>
                                          <p:spTgt spid="129"/>
                                        </p:tgtEl>
                                      </p:cBhvr>
                                    </p:animEffect>
                                    <p:anim calcmode="lin" valueType="num">
                                      <p:cBhvr>
                                        <p:cTn id="158" dur="500" fill="hold"/>
                                        <p:tgtEl>
                                          <p:spTgt spid="129"/>
                                        </p:tgtEl>
                                        <p:attrNameLst>
                                          <p:attrName>ppt_x</p:attrName>
                                        </p:attrNameLst>
                                      </p:cBhvr>
                                      <p:tavLst>
                                        <p:tav tm="0">
                                          <p:val>
                                            <p:strVal val="#ppt_x"/>
                                          </p:val>
                                        </p:tav>
                                        <p:tav tm="100000">
                                          <p:val>
                                            <p:strVal val="#ppt_x"/>
                                          </p:val>
                                        </p:tav>
                                      </p:tavLst>
                                    </p:anim>
                                    <p:anim calcmode="lin" valueType="num">
                                      <p:cBhvr>
                                        <p:cTn id="159" dur="500" fill="hold"/>
                                        <p:tgtEl>
                                          <p:spTgt spid="129"/>
                                        </p:tgtEl>
                                        <p:attrNameLst>
                                          <p:attrName>ppt_y</p:attrName>
                                        </p:attrNameLst>
                                      </p:cBhvr>
                                      <p:tavLst>
                                        <p:tav tm="0">
                                          <p:val>
                                            <p:strVal val="#ppt_y+.1"/>
                                          </p:val>
                                        </p:tav>
                                        <p:tav tm="100000">
                                          <p:val>
                                            <p:strVal val="#ppt_y"/>
                                          </p:val>
                                        </p:tav>
                                      </p:tavLst>
                                    </p:anim>
                                  </p:childTnLst>
                                </p:cTn>
                              </p:par>
                              <p:par>
                                <p:cTn id="160" presetID="42" presetClass="entr" presetSubtype="0" fill="hold" grpId="0" nodeType="withEffect">
                                  <p:stCondLst>
                                    <p:cond delay="600"/>
                                  </p:stCondLst>
                                  <p:childTnLst>
                                    <p:set>
                                      <p:cBhvr>
                                        <p:cTn id="161" dur="1" fill="hold">
                                          <p:stCondLst>
                                            <p:cond delay="0"/>
                                          </p:stCondLst>
                                        </p:cTn>
                                        <p:tgtEl>
                                          <p:spTgt spid="38"/>
                                        </p:tgtEl>
                                        <p:attrNameLst>
                                          <p:attrName>style.visibility</p:attrName>
                                        </p:attrNameLst>
                                      </p:cBhvr>
                                      <p:to>
                                        <p:strVal val="visible"/>
                                      </p:to>
                                    </p:set>
                                    <p:animEffect transition="in" filter="fade">
                                      <p:cBhvr>
                                        <p:cTn id="162" dur="500"/>
                                        <p:tgtEl>
                                          <p:spTgt spid="38"/>
                                        </p:tgtEl>
                                      </p:cBhvr>
                                    </p:animEffect>
                                    <p:anim calcmode="lin" valueType="num">
                                      <p:cBhvr>
                                        <p:cTn id="163" dur="500" fill="hold"/>
                                        <p:tgtEl>
                                          <p:spTgt spid="38"/>
                                        </p:tgtEl>
                                        <p:attrNameLst>
                                          <p:attrName>ppt_x</p:attrName>
                                        </p:attrNameLst>
                                      </p:cBhvr>
                                      <p:tavLst>
                                        <p:tav tm="0">
                                          <p:val>
                                            <p:strVal val="#ppt_x"/>
                                          </p:val>
                                        </p:tav>
                                        <p:tav tm="100000">
                                          <p:val>
                                            <p:strVal val="#ppt_x"/>
                                          </p:val>
                                        </p:tav>
                                      </p:tavLst>
                                    </p:anim>
                                    <p:anim calcmode="lin" valueType="num">
                                      <p:cBhvr>
                                        <p:cTn id="164" dur="500" fill="hold"/>
                                        <p:tgtEl>
                                          <p:spTgt spid="38"/>
                                        </p:tgtEl>
                                        <p:attrNameLst>
                                          <p:attrName>ppt_y</p:attrName>
                                        </p:attrNameLst>
                                      </p:cBhvr>
                                      <p:tavLst>
                                        <p:tav tm="0">
                                          <p:val>
                                            <p:strVal val="#ppt_y+.1"/>
                                          </p:val>
                                        </p:tav>
                                        <p:tav tm="100000">
                                          <p:val>
                                            <p:strVal val="#ppt_y"/>
                                          </p:val>
                                        </p:tav>
                                      </p:tavLst>
                                    </p:anim>
                                  </p:childTnLst>
                                </p:cTn>
                              </p:par>
                              <p:par>
                                <p:cTn id="165" presetID="42" presetClass="entr" presetSubtype="0" fill="hold" grpId="0" nodeType="withEffect">
                                  <p:stCondLst>
                                    <p:cond delay="600"/>
                                  </p:stCondLst>
                                  <p:childTnLst>
                                    <p:set>
                                      <p:cBhvr>
                                        <p:cTn id="166" dur="1" fill="hold">
                                          <p:stCondLst>
                                            <p:cond delay="0"/>
                                          </p:stCondLst>
                                        </p:cTn>
                                        <p:tgtEl>
                                          <p:spTgt spid="130"/>
                                        </p:tgtEl>
                                        <p:attrNameLst>
                                          <p:attrName>style.visibility</p:attrName>
                                        </p:attrNameLst>
                                      </p:cBhvr>
                                      <p:to>
                                        <p:strVal val="visible"/>
                                      </p:to>
                                    </p:set>
                                    <p:animEffect transition="in" filter="fade">
                                      <p:cBhvr>
                                        <p:cTn id="167" dur="500"/>
                                        <p:tgtEl>
                                          <p:spTgt spid="130"/>
                                        </p:tgtEl>
                                      </p:cBhvr>
                                    </p:animEffect>
                                    <p:anim calcmode="lin" valueType="num">
                                      <p:cBhvr>
                                        <p:cTn id="168" dur="500" fill="hold"/>
                                        <p:tgtEl>
                                          <p:spTgt spid="130"/>
                                        </p:tgtEl>
                                        <p:attrNameLst>
                                          <p:attrName>ppt_x</p:attrName>
                                        </p:attrNameLst>
                                      </p:cBhvr>
                                      <p:tavLst>
                                        <p:tav tm="0">
                                          <p:val>
                                            <p:strVal val="#ppt_x"/>
                                          </p:val>
                                        </p:tav>
                                        <p:tav tm="100000">
                                          <p:val>
                                            <p:strVal val="#ppt_x"/>
                                          </p:val>
                                        </p:tav>
                                      </p:tavLst>
                                    </p:anim>
                                    <p:anim calcmode="lin" valueType="num">
                                      <p:cBhvr>
                                        <p:cTn id="169" dur="500" fill="hold"/>
                                        <p:tgtEl>
                                          <p:spTgt spid="13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600"/>
                                  </p:stCondLst>
                                  <p:childTnLst>
                                    <p:set>
                                      <p:cBhvr>
                                        <p:cTn id="171" dur="1" fill="hold">
                                          <p:stCondLst>
                                            <p:cond delay="0"/>
                                          </p:stCondLst>
                                        </p:cTn>
                                        <p:tgtEl>
                                          <p:spTgt spid="39"/>
                                        </p:tgtEl>
                                        <p:attrNameLst>
                                          <p:attrName>style.visibility</p:attrName>
                                        </p:attrNameLst>
                                      </p:cBhvr>
                                      <p:to>
                                        <p:strVal val="visible"/>
                                      </p:to>
                                    </p:set>
                                    <p:animEffect transition="in" filter="fade">
                                      <p:cBhvr>
                                        <p:cTn id="172" dur="500"/>
                                        <p:tgtEl>
                                          <p:spTgt spid="39"/>
                                        </p:tgtEl>
                                      </p:cBhvr>
                                    </p:animEffect>
                                    <p:anim calcmode="lin" valueType="num">
                                      <p:cBhvr>
                                        <p:cTn id="173" dur="500" fill="hold"/>
                                        <p:tgtEl>
                                          <p:spTgt spid="39"/>
                                        </p:tgtEl>
                                        <p:attrNameLst>
                                          <p:attrName>ppt_x</p:attrName>
                                        </p:attrNameLst>
                                      </p:cBhvr>
                                      <p:tavLst>
                                        <p:tav tm="0">
                                          <p:val>
                                            <p:strVal val="#ppt_x"/>
                                          </p:val>
                                        </p:tav>
                                        <p:tav tm="100000">
                                          <p:val>
                                            <p:strVal val="#ppt_x"/>
                                          </p:val>
                                        </p:tav>
                                      </p:tavLst>
                                    </p:anim>
                                    <p:anim calcmode="lin" valueType="num">
                                      <p:cBhvr>
                                        <p:cTn id="174" dur="500" fill="hold"/>
                                        <p:tgtEl>
                                          <p:spTgt spid="39"/>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600"/>
                                  </p:stCondLst>
                                  <p:childTnLst>
                                    <p:set>
                                      <p:cBhvr>
                                        <p:cTn id="176" dur="1" fill="hold">
                                          <p:stCondLst>
                                            <p:cond delay="0"/>
                                          </p:stCondLst>
                                        </p:cTn>
                                        <p:tgtEl>
                                          <p:spTgt spid="131"/>
                                        </p:tgtEl>
                                        <p:attrNameLst>
                                          <p:attrName>style.visibility</p:attrName>
                                        </p:attrNameLst>
                                      </p:cBhvr>
                                      <p:to>
                                        <p:strVal val="visible"/>
                                      </p:to>
                                    </p:set>
                                    <p:animEffect transition="in" filter="fade">
                                      <p:cBhvr>
                                        <p:cTn id="177" dur="500"/>
                                        <p:tgtEl>
                                          <p:spTgt spid="131"/>
                                        </p:tgtEl>
                                      </p:cBhvr>
                                    </p:animEffect>
                                    <p:anim calcmode="lin" valueType="num">
                                      <p:cBhvr>
                                        <p:cTn id="178" dur="500" fill="hold"/>
                                        <p:tgtEl>
                                          <p:spTgt spid="131"/>
                                        </p:tgtEl>
                                        <p:attrNameLst>
                                          <p:attrName>ppt_x</p:attrName>
                                        </p:attrNameLst>
                                      </p:cBhvr>
                                      <p:tavLst>
                                        <p:tav tm="0">
                                          <p:val>
                                            <p:strVal val="#ppt_x"/>
                                          </p:val>
                                        </p:tav>
                                        <p:tav tm="100000">
                                          <p:val>
                                            <p:strVal val="#ppt_x"/>
                                          </p:val>
                                        </p:tav>
                                      </p:tavLst>
                                    </p:anim>
                                    <p:anim calcmode="lin" valueType="num">
                                      <p:cBhvr>
                                        <p:cTn id="179" dur="500" fill="hold"/>
                                        <p:tgtEl>
                                          <p:spTgt spid="131"/>
                                        </p:tgtEl>
                                        <p:attrNameLst>
                                          <p:attrName>ppt_y</p:attrName>
                                        </p:attrNameLst>
                                      </p:cBhvr>
                                      <p:tavLst>
                                        <p:tav tm="0">
                                          <p:val>
                                            <p:strVal val="#ppt_y+.1"/>
                                          </p:val>
                                        </p:tav>
                                        <p:tav tm="100000">
                                          <p:val>
                                            <p:strVal val="#ppt_y"/>
                                          </p:val>
                                        </p:tav>
                                      </p:tavLst>
                                    </p:anim>
                                  </p:childTnLst>
                                </p:cTn>
                              </p:par>
                              <p:par>
                                <p:cTn id="180" presetID="42" presetClass="entr" presetSubtype="0" fill="hold" grpId="0" nodeType="withEffect">
                                  <p:stCondLst>
                                    <p:cond delay="600"/>
                                  </p:stCondLst>
                                  <p:childTnLst>
                                    <p:set>
                                      <p:cBhvr>
                                        <p:cTn id="181" dur="1" fill="hold">
                                          <p:stCondLst>
                                            <p:cond delay="0"/>
                                          </p:stCondLst>
                                        </p:cTn>
                                        <p:tgtEl>
                                          <p:spTgt spid="31"/>
                                        </p:tgtEl>
                                        <p:attrNameLst>
                                          <p:attrName>style.visibility</p:attrName>
                                        </p:attrNameLst>
                                      </p:cBhvr>
                                      <p:to>
                                        <p:strVal val="visible"/>
                                      </p:to>
                                    </p:set>
                                    <p:animEffect transition="in" filter="fade">
                                      <p:cBhvr>
                                        <p:cTn id="182" dur="500"/>
                                        <p:tgtEl>
                                          <p:spTgt spid="31"/>
                                        </p:tgtEl>
                                      </p:cBhvr>
                                    </p:animEffect>
                                    <p:anim calcmode="lin" valueType="num">
                                      <p:cBhvr>
                                        <p:cTn id="183" dur="500" fill="hold"/>
                                        <p:tgtEl>
                                          <p:spTgt spid="31"/>
                                        </p:tgtEl>
                                        <p:attrNameLst>
                                          <p:attrName>ppt_x</p:attrName>
                                        </p:attrNameLst>
                                      </p:cBhvr>
                                      <p:tavLst>
                                        <p:tav tm="0">
                                          <p:val>
                                            <p:strVal val="#ppt_x"/>
                                          </p:val>
                                        </p:tav>
                                        <p:tav tm="100000">
                                          <p:val>
                                            <p:strVal val="#ppt_x"/>
                                          </p:val>
                                        </p:tav>
                                      </p:tavLst>
                                    </p:anim>
                                    <p:anim calcmode="lin" valueType="num">
                                      <p:cBhvr>
                                        <p:cTn id="184" dur="500" fill="hold"/>
                                        <p:tgtEl>
                                          <p:spTgt spid="31"/>
                                        </p:tgtEl>
                                        <p:attrNameLst>
                                          <p:attrName>ppt_y</p:attrName>
                                        </p:attrNameLst>
                                      </p:cBhvr>
                                      <p:tavLst>
                                        <p:tav tm="0">
                                          <p:val>
                                            <p:strVal val="#ppt_y+.1"/>
                                          </p:val>
                                        </p:tav>
                                        <p:tav tm="100000">
                                          <p:val>
                                            <p:strVal val="#ppt_y"/>
                                          </p:val>
                                        </p:tav>
                                      </p:tavLst>
                                    </p:anim>
                                  </p:childTnLst>
                                </p:cTn>
                              </p:par>
                            </p:childTnLst>
                          </p:cTn>
                        </p:par>
                        <p:par>
                          <p:cTn id="185" fill="hold">
                            <p:stCondLst>
                              <p:cond delay="3500"/>
                            </p:stCondLst>
                            <p:childTnLst>
                              <p:par>
                                <p:cTn id="186" presetID="22" presetClass="entr" presetSubtype="1" fill="hold" nodeType="afterEffect">
                                  <p:stCondLst>
                                    <p:cond delay="0"/>
                                  </p:stCondLst>
                                  <p:childTnLst>
                                    <p:set>
                                      <p:cBhvr>
                                        <p:cTn id="187" dur="1" fill="hold">
                                          <p:stCondLst>
                                            <p:cond delay="0"/>
                                          </p:stCondLst>
                                        </p:cTn>
                                        <p:tgtEl>
                                          <p:spTgt spid="71"/>
                                        </p:tgtEl>
                                        <p:attrNameLst>
                                          <p:attrName>style.visibility</p:attrName>
                                        </p:attrNameLst>
                                      </p:cBhvr>
                                      <p:to>
                                        <p:strVal val="visible"/>
                                      </p:to>
                                    </p:set>
                                    <p:animEffect transition="in" filter="wipe(up)">
                                      <p:cBhvr>
                                        <p:cTn id="188" dur="500"/>
                                        <p:tgtEl>
                                          <p:spTgt spid="71"/>
                                        </p:tgtEl>
                                      </p:cBhvr>
                                    </p:animEffect>
                                  </p:childTnLst>
                                </p:cTn>
                              </p:par>
                              <p:par>
                                <p:cTn id="189" presetID="42" presetClass="entr" presetSubtype="0" fill="hold" grpId="0" nodeType="withEffect">
                                  <p:stCondLst>
                                    <p:cond delay="700"/>
                                  </p:stCondLst>
                                  <p:childTnLst>
                                    <p:set>
                                      <p:cBhvr>
                                        <p:cTn id="190" dur="1" fill="hold">
                                          <p:stCondLst>
                                            <p:cond delay="0"/>
                                          </p:stCondLst>
                                        </p:cTn>
                                        <p:tgtEl>
                                          <p:spTgt spid="4"/>
                                        </p:tgtEl>
                                        <p:attrNameLst>
                                          <p:attrName>style.visibility</p:attrName>
                                        </p:attrNameLst>
                                      </p:cBhvr>
                                      <p:to>
                                        <p:strVal val="visible"/>
                                      </p:to>
                                    </p:set>
                                    <p:animEffect transition="in" filter="fade">
                                      <p:cBhvr>
                                        <p:cTn id="191" dur="600"/>
                                        <p:tgtEl>
                                          <p:spTgt spid="4"/>
                                        </p:tgtEl>
                                      </p:cBhvr>
                                    </p:animEffect>
                                    <p:anim calcmode="lin" valueType="num">
                                      <p:cBhvr>
                                        <p:cTn id="192" dur="600" fill="hold"/>
                                        <p:tgtEl>
                                          <p:spTgt spid="4"/>
                                        </p:tgtEl>
                                        <p:attrNameLst>
                                          <p:attrName>ppt_x</p:attrName>
                                        </p:attrNameLst>
                                      </p:cBhvr>
                                      <p:tavLst>
                                        <p:tav tm="0">
                                          <p:val>
                                            <p:strVal val="#ppt_x"/>
                                          </p:val>
                                        </p:tav>
                                        <p:tav tm="100000">
                                          <p:val>
                                            <p:strVal val="#ppt_x"/>
                                          </p:val>
                                        </p:tav>
                                      </p:tavLst>
                                    </p:anim>
                                    <p:anim calcmode="lin" valueType="num">
                                      <p:cBhvr>
                                        <p:cTn id="193" dur="600" fill="hold"/>
                                        <p:tgtEl>
                                          <p:spTgt spid="4"/>
                                        </p:tgtEl>
                                        <p:attrNameLst>
                                          <p:attrName>ppt_y</p:attrName>
                                        </p:attrNameLst>
                                      </p:cBhvr>
                                      <p:tavLst>
                                        <p:tav tm="0">
                                          <p:val>
                                            <p:strVal val="#ppt_y+.1"/>
                                          </p:val>
                                        </p:tav>
                                        <p:tav tm="100000">
                                          <p:val>
                                            <p:strVal val="#ppt_y"/>
                                          </p:val>
                                        </p:tav>
                                      </p:tavLst>
                                    </p:anim>
                                  </p:childTnLst>
                                </p:cTn>
                              </p:par>
                              <p:par>
                                <p:cTn id="194" presetID="42" presetClass="entr" presetSubtype="0" fill="hold" grpId="0" nodeType="withEffect">
                                  <p:stCondLst>
                                    <p:cond delay="750"/>
                                  </p:stCondLst>
                                  <p:childTnLst>
                                    <p:set>
                                      <p:cBhvr>
                                        <p:cTn id="195" dur="1" fill="hold">
                                          <p:stCondLst>
                                            <p:cond delay="0"/>
                                          </p:stCondLst>
                                        </p:cTn>
                                        <p:tgtEl>
                                          <p:spTgt spid="5"/>
                                        </p:tgtEl>
                                        <p:attrNameLst>
                                          <p:attrName>style.visibility</p:attrName>
                                        </p:attrNameLst>
                                      </p:cBhvr>
                                      <p:to>
                                        <p:strVal val="visible"/>
                                      </p:to>
                                    </p:set>
                                    <p:animEffect transition="in" filter="fade">
                                      <p:cBhvr>
                                        <p:cTn id="196" dur="600"/>
                                        <p:tgtEl>
                                          <p:spTgt spid="5"/>
                                        </p:tgtEl>
                                      </p:cBhvr>
                                    </p:animEffect>
                                    <p:anim calcmode="lin" valueType="num">
                                      <p:cBhvr>
                                        <p:cTn id="197" dur="600" fill="hold"/>
                                        <p:tgtEl>
                                          <p:spTgt spid="5"/>
                                        </p:tgtEl>
                                        <p:attrNameLst>
                                          <p:attrName>ppt_x</p:attrName>
                                        </p:attrNameLst>
                                      </p:cBhvr>
                                      <p:tavLst>
                                        <p:tav tm="0">
                                          <p:val>
                                            <p:strVal val="#ppt_x"/>
                                          </p:val>
                                        </p:tav>
                                        <p:tav tm="100000">
                                          <p:val>
                                            <p:strVal val="#ppt_x"/>
                                          </p:val>
                                        </p:tav>
                                      </p:tavLst>
                                    </p:anim>
                                    <p:anim calcmode="lin" valueType="num">
                                      <p:cBhvr>
                                        <p:cTn id="198" dur="600" fill="hold"/>
                                        <p:tgtEl>
                                          <p:spTgt spid="5"/>
                                        </p:tgtEl>
                                        <p:attrNameLst>
                                          <p:attrName>ppt_y</p:attrName>
                                        </p:attrNameLst>
                                      </p:cBhvr>
                                      <p:tavLst>
                                        <p:tav tm="0">
                                          <p:val>
                                            <p:strVal val="#ppt_y+.1"/>
                                          </p:val>
                                        </p:tav>
                                        <p:tav tm="100000">
                                          <p:val>
                                            <p:strVal val="#ppt_y"/>
                                          </p:val>
                                        </p:tav>
                                      </p:tavLst>
                                    </p:anim>
                                  </p:childTnLst>
                                </p:cTn>
                              </p:par>
                              <p:par>
                                <p:cTn id="199" presetID="42" presetClass="entr" presetSubtype="0" fill="hold" grpId="0" nodeType="withEffect">
                                  <p:stCondLst>
                                    <p:cond delay="700"/>
                                  </p:stCondLst>
                                  <p:childTnLst>
                                    <p:set>
                                      <p:cBhvr>
                                        <p:cTn id="200" dur="1" fill="hold">
                                          <p:stCondLst>
                                            <p:cond delay="0"/>
                                          </p:stCondLst>
                                        </p:cTn>
                                        <p:tgtEl>
                                          <p:spTgt spid="6"/>
                                        </p:tgtEl>
                                        <p:attrNameLst>
                                          <p:attrName>style.visibility</p:attrName>
                                        </p:attrNameLst>
                                      </p:cBhvr>
                                      <p:to>
                                        <p:strVal val="visible"/>
                                      </p:to>
                                    </p:set>
                                    <p:animEffect transition="in" filter="fade">
                                      <p:cBhvr>
                                        <p:cTn id="201" dur="600"/>
                                        <p:tgtEl>
                                          <p:spTgt spid="6"/>
                                        </p:tgtEl>
                                      </p:cBhvr>
                                    </p:animEffect>
                                    <p:anim calcmode="lin" valueType="num">
                                      <p:cBhvr>
                                        <p:cTn id="202" dur="600" fill="hold"/>
                                        <p:tgtEl>
                                          <p:spTgt spid="6"/>
                                        </p:tgtEl>
                                        <p:attrNameLst>
                                          <p:attrName>ppt_x</p:attrName>
                                        </p:attrNameLst>
                                      </p:cBhvr>
                                      <p:tavLst>
                                        <p:tav tm="0">
                                          <p:val>
                                            <p:strVal val="#ppt_x"/>
                                          </p:val>
                                        </p:tav>
                                        <p:tav tm="100000">
                                          <p:val>
                                            <p:strVal val="#ppt_x"/>
                                          </p:val>
                                        </p:tav>
                                      </p:tavLst>
                                    </p:anim>
                                    <p:anim calcmode="lin" valueType="num">
                                      <p:cBhvr>
                                        <p:cTn id="203" dur="600" fill="hold"/>
                                        <p:tgtEl>
                                          <p:spTgt spid="6"/>
                                        </p:tgtEl>
                                        <p:attrNameLst>
                                          <p:attrName>ppt_y</p:attrName>
                                        </p:attrNameLst>
                                      </p:cBhvr>
                                      <p:tavLst>
                                        <p:tav tm="0">
                                          <p:val>
                                            <p:strVal val="#ppt_y+.1"/>
                                          </p:val>
                                        </p:tav>
                                        <p:tav tm="100000">
                                          <p:val>
                                            <p:strVal val="#ppt_y"/>
                                          </p:val>
                                        </p:tav>
                                      </p:tavLst>
                                    </p:anim>
                                  </p:childTnLst>
                                </p:cTn>
                              </p:par>
                              <p:par>
                                <p:cTn id="204" presetID="42" presetClass="entr" presetSubtype="0" fill="hold" grpId="0" nodeType="withEffect">
                                  <p:stCondLst>
                                    <p:cond delay="700"/>
                                  </p:stCondLst>
                                  <p:childTnLst>
                                    <p:set>
                                      <p:cBhvr>
                                        <p:cTn id="205" dur="1" fill="hold">
                                          <p:stCondLst>
                                            <p:cond delay="0"/>
                                          </p:stCondLst>
                                        </p:cTn>
                                        <p:tgtEl>
                                          <p:spTgt spid="7"/>
                                        </p:tgtEl>
                                        <p:attrNameLst>
                                          <p:attrName>style.visibility</p:attrName>
                                        </p:attrNameLst>
                                      </p:cBhvr>
                                      <p:to>
                                        <p:strVal val="visible"/>
                                      </p:to>
                                    </p:set>
                                    <p:animEffect transition="in" filter="fade">
                                      <p:cBhvr>
                                        <p:cTn id="206" dur="600"/>
                                        <p:tgtEl>
                                          <p:spTgt spid="7"/>
                                        </p:tgtEl>
                                      </p:cBhvr>
                                    </p:animEffect>
                                    <p:anim calcmode="lin" valueType="num">
                                      <p:cBhvr>
                                        <p:cTn id="207" dur="600" fill="hold"/>
                                        <p:tgtEl>
                                          <p:spTgt spid="7"/>
                                        </p:tgtEl>
                                        <p:attrNameLst>
                                          <p:attrName>ppt_x</p:attrName>
                                        </p:attrNameLst>
                                      </p:cBhvr>
                                      <p:tavLst>
                                        <p:tav tm="0">
                                          <p:val>
                                            <p:strVal val="#ppt_x"/>
                                          </p:val>
                                        </p:tav>
                                        <p:tav tm="100000">
                                          <p:val>
                                            <p:strVal val="#ppt_x"/>
                                          </p:val>
                                        </p:tav>
                                      </p:tavLst>
                                    </p:anim>
                                    <p:anim calcmode="lin" valueType="num">
                                      <p:cBhvr>
                                        <p:cTn id="208" dur="600" fill="hold"/>
                                        <p:tgtEl>
                                          <p:spTgt spid="7"/>
                                        </p:tgtEl>
                                        <p:attrNameLst>
                                          <p:attrName>ppt_y</p:attrName>
                                        </p:attrNameLst>
                                      </p:cBhvr>
                                      <p:tavLst>
                                        <p:tav tm="0">
                                          <p:val>
                                            <p:strVal val="#ppt_y+.1"/>
                                          </p:val>
                                        </p:tav>
                                        <p:tav tm="100000">
                                          <p:val>
                                            <p:strVal val="#ppt_y"/>
                                          </p:val>
                                        </p:tav>
                                      </p:tavLst>
                                    </p:anim>
                                  </p:childTnLst>
                                </p:cTn>
                              </p:par>
                              <p:par>
                                <p:cTn id="209" presetID="42" presetClass="entr" presetSubtype="0" fill="hold" grpId="0" nodeType="withEffect">
                                  <p:stCondLst>
                                    <p:cond delay="700"/>
                                  </p:stCondLst>
                                  <p:childTnLst>
                                    <p:set>
                                      <p:cBhvr>
                                        <p:cTn id="210" dur="1" fill="hold">
                                          <p:stCondLst>
                                            <p:cond delay="0"/>
                                          </p:stCondLst>
                                        </p:cTn>
                                        <p:tgtEl>
                                          <p:spTgt spid="8"/>
                                        </p:tgtEl>
                                        <p:attrNameLst>
                                          <p:attrName>style.visibility</p:attrName>
                                        </p:attrNameLst>
                                      </p:cBhvr>
                                      <p:to>
                                        <p:strVal val="visible"/>
                                      </p:to>
                                    </p:set>
                                    <p:animEffect transition="in" filter="fade">
                                      <p:cBhvr>
                                        <p:cTn id="211" dur="600"/>
                                        <p:tgtEl>
                                          <p:spTgt spid="8"/>
                                        </p:tgtEl>
                                      </p:cBhvr>
                                    </p:animEffect>
                                    <p:anim calcmode="lin" valueType="num">
                                      <p:cBhvr>
                                        <p:cTn id="212" dur="600" fill="hold"/>
                                        <p:tgtEl>
                                          <p:spTgt spid="8"/>
                                        </p:tgtEl>
                                        <p:attrNameLst>
                                          <p:attrName>ppt_x</p:attrName>
                                        </p:attrNameLst>
                                      </p:cBhvr>
                                      <p:tavLst>
                                        <p:tav tm="0">
                                          <p:val>
                                            <p:strVal val="#ppt_x"/>
                                          </p:val>
                                        </p:tav>
                                        <p:tav tm="100000">
                                          <p:val>
                                            <p:strVal val="#ppt_x"/>
                                          </p:val>
                                        </p:tav>
                                      </p:tavLst>
                                    </p:anim>
                                    <p:anim calcmode="lin" valueType="num">
                                      <p:cBhvr>
                                        <p:cTn id="213" dur="600" fill="hold"/>
                                        <p:tgtEl>
                                          <p:spTgt spid="8"/>
                                        </p:tgtEl>
                                        <p:attrNameLst>
                                          <p:attrName>ppt_y</p:attrName>
                                        </p:attrNameLst>
                                      </p:cBhvr>
                                      <p:tavLst>
                                        <p:tav tm="0">
                                          <p:val>
                                            <p:strVal val="#ppt_y+.1"/>
                                          </p:val>
                                        </p:tav>
                                        <p:tav tm="100000">
                                          <p:val>
                                            <p:strVal val="#ppt_y"/>
                                          </p:val>
                                        </p:tav>
                                      </p:tavLst>
                                    </p:anim>
                                  </p:childTnLst>
                                </p:cTn>
                              </p:par>
                              <p:par>
                                <p:cTn id="214" presetID="42" presetClass="entr" presetSubtype="0" fill="hold" grpId="0" nodeType="withEffect">
                                  <p:stCondLst>
                                    <p:cond delay="700"/>
                                  </p:stCondLst>
                                  <p:childTnLst>
                                    <p:set>
                                      <p:cBhvr>
                                        <p:cTn id="215" dur="1" fill="hold">
                                          <p:stCondLst>
                                            <p:cond delay="0"/>
                                          </p:stCondLst>
                                        </p:cTn>
                                        <p:tgtEl>
                                          <p:spTgt spid="9"/>
                                        </p:tgtEl>
                                        <p:attrNameLst>
                                          <p:attrName>style.visibility</p:attrName>
                                        </p:attrNameLst>
                                      </p:cBhvr>
                                      <p:to>
                                        <p:strVal val="visible"/>
                                      </p:to>
                                    </p:set>
                                    <p:animEffect transition="in" filter="fade">
                                      <p:cBhvr>
                                        <p:cTn id="216" dur="600"/>
                                        <p:tgtEl>
                                          <p:spTgt spid="9"/>
                                        </p:tgtEl>
                                      </p:cBhvr>
                                    </p:animEffect>
                                    <p:anim calcmode="lin" valueType="num">
                                      <p:cBhvr>
                                        <p:cTn id="217" dur="600" fill="hold"/>
                                        <p:tgtEl>
                                          <p:spTgt spid="9"/>
                                        </p:tgtEl>
                                        <p:attrNameLst>
                                          <p:attrName>ppt_x</p:attrName>
                                        </p:attrNameLst>
                                      </p:cBhvr>
                                      <p:tavLst>
                                        <p:tav tm="0">
                                          <p:val>
                                            <p:strVal val="#ppt_x"/>
                                          </p:val>
                                        </p:tav>
                                        <p:tav tm="100000">
                                          <p:val>
                                            <p:strVal val="#ppt_x"/>
                                          </p:val>
                                        </p:tav>
                                      </p:tavLst>
                                    </p:anim>
                                    <p:anim calcmode="lin" valueType="num">
                                      <p:cBhvr>
                                        <p:cTn id="218" dur="600" fill="hold"/>
                                        <p:tgtEl>
                                          <p:spTgt spid="9"/>
                                        </p:tgtEl>
                                        <p:attrNameLst>
                                          <p:attrName>ppt_y</p:attrName>
                                        </p:attrNameLst>
                                      </p:cBhvr>
                                      <p:tavLst>
                                        <p:tav tm="0">
                                          <p:val>
                                            <p:strVal val="#ppt_y+.1"/>
                                          </p:val>
                                        </p:tav>
                                        <p:tav tm="100000">
                                          <p:val>
                                            <p:strVal val="#ppt_y"/>
                                          </p:val>
                                        </p:tav>
                                      </p:tavLst>
                                    </p:anim>
                                  </p:childTnLst>
                                </p:cTn>
                              </p:par>
                              <p:par>
                                <p:cTn id="219" presetID="42" presetClass="entr" presetSubtype="0" fill="hold" grpId="0" nodeType="withEffect">
                                  <p:stCondLst>
                                    <p:cond delay="700"/>
                                  </p:stCondLst>
                                  <p:childTnLst>
                                    <p:set>
                                      <p:cBhvr>
                                        <p:cTn id="220" dur="1" fill="hold">
                                          <p:stCondLst>
                                            <p:cond delay="0"/>
                                          </p:stCondLst>
                                        </p:cTn>
                                        <p:tgtEl>
                                          <p:spTgt spid="10"/>
                                        </p:tgtEl>
                                        <p:attrNameLst>
                                          <p:attrName>style.visibility</p:attrName>
                                        </p:attrNameLst>
                                      </p:cBhvr>
                                      <p:to>
                                        <p:strVal val="visible"/>
                                      </p:to>
                                    </p:set>
                                    <p:animEffect transition="in" filter="fade">
                                      <p:cBhvr>
                                        <p:cTn id="221" dur="600"/>
                                        <p:tgtEl>
                                          <p:spTgt spid="10"/>
                                        </p:tgtEl>
                                      </p:cBhvr>
                                    </p:animEffect>
                                    <p:anim calcmode="lin" valueType="num">
                                      <p:cBhvr>
                                        <p:cTn id="222" dur="600" fill="hold"/>
                                        <p:tgtEl>
                                          <p:spTgt spid="10"/>
                                        </p:tgtEl>
                                        <p:attrNameLst>
                                          <p:attrName>ppt_x</p:attrName>
                                        </p:attrNameLst>
                                      </p:cBhvr>
                                      <p:tavLst>
                                        <p:tav tm="0">
                                          <p:val>
                                            <p:strVal val="#ppt_x"/>
                                          </p:val>
                                        </p:tav>
                                        <p:tav tm="100000">
                                          <p:val>
                                            <p:strVal val="#ppt_x"/>
                                          </p:val>
                                        </p:tav>
                                      </p:tavLst>
                                    </p:anim>
                                    <p:anim calcmode="lin" valueType="num">
                                      <p:cBhvr>
                                        <p:cTn id="223" dur="600" fill="hold"/>
                                        <p:tgtEl>
                                          <p:spTgt spid="10"/>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700"/>
                                  </p:stCondLst>
                                  <p:childTnLst>
                                    <p:set>
                                      <p:cBhvr>
                                        <p:cTn id="225" dur="1" fill="hold">
                                          <p:stCondLst>
                                            <p:cond delay="0"/>
                                          </p:stCondLst>
                                        </p:cTn>
                                        <p:tgtEl>
                                          <p:spTgt spid="11"/>
                                        </p:tgtEl>
                                        <p:attrNameLst>
                                          <p:attrName>style.visibility</p:attrName>
                                        </p:attrNameLst>
                                      </p:cBhvr>
                                      <p:to>
                                        <p:strVal val="visible"/>
                                      </p:to>
                                    </p:set>
                                    <p:animEffect transition="in" filter="fade">
                                      <p:cBhvr>
                                        <p:cTn id="226" dur="600"/>
                                        <p:tgtEl>
                                          <p:spTgt spid="11"/>
                                        </p:tgtEl>
                                      </p:cBhvr>
                                    </p:animEffect>
                                    <p:anim calcmode="lin" valueType="num">
                                      <p:cBhvr>
                                        <p:cTn id="227" dur="600" fill="hold"/>
                                        <p:tgtEl>
                                          <p:spTgt spid="11"/>
                                        </p:tgtEl>
                                        <p:attrNameLst>
                                          <p:attrName>ppt_x</p:attrName>
                                        </p:attrNameLst>
                                      </p:cBhvr>
                                      <p:tavLst>
                                        <p:tav tm="0">
                                          <p:val>
                                            <p:strVal val="#ppt_x"/>
                                          </p:val>
                                        </p:tav>
                                        <p:tav tm="100000">
                                          <p:val>
                                            <p:strVal val="#ppt_x"/>
                                          </p:val>
                                        </p:tav>
                                      </p:tavLst>
                                    </p:anim>
                                    <p:anim calcmode="lin" valueType="num">
                                      <p:cBhvr>
                                        <p:cTn id="228" dur="600" fill="hold"/>
                                        <p:tgtEl>
                                          <p:spTgt spid="11"/>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700"/>
                                  </p:stCondLst>
                                  <p:childTnLst>
                                    <p:set>
                                      <p:cBhvr>
                                        <p:cTn id="230" dur="1" fill="hold">
                                          <p:stCondLst>
                                            <p:cond delay="0"/>
                                          </p:stCondLst>
                                        </p:cTn>
                                        <p:tgtEl>
                                          <p:spTgt spid="12"/>
                                        </p:tgtEl>
                                        <p:attrNameLst>
                                          <p:attrName>style.visibility</p:attrName>
                                        </p:attrNameLst>
                                      </p:cBhvr>
                                      <p:to>
                                        <p:strVal val="visible"/>
                                      </p:to>
                                    </p:set>
                                    <p:animEffect transition="in" filter="fade">
                                      <p:cBhvr>
                                        <p:cTn id="231" dur="600"/>
                                        <p:tgtEl>
                                          <p:spTgt spid="12"/>
                                        </p:tgtEl>
                                      </p:cBhvr>
                                    </p:animEffect>
                                    <p:anim calcmode="lin" valueType="num">
                                      <p:cBhvr>
                                        <p:cTn id="232" dur="600" fill="hold"/>
                                        <p:tgtEl>
                                          <p:spTgt spid="12"/>
                                        </p:tgtEl>
                                        <p:attrNameLst>
                                          <p:attrName>ppt_x</p:attrName>
                                        </p:attrNameLst>
                                      </p:cBhvr>
                                      <p:tavLst>
                                        <p:tav tm="0">
                                          <p:val>
                                            <p:strVal val="#ppt_x"/>
                                          </p:val>
                                        </p:tav>
                                        <p:tav tm="100000">
                                          <p:val>
                                            <p:strVal val="#ppt_x"/>
                                          </p:val>
                                        </p:tav>
                                      </p:tavLst>
                                    </p:anim>
                                    <p:anim calcmode="lin" valueType="num">
                                      <p:cBhvr>
                                        <p:cTn id="233" dur="600" fill="hold"/>
                                        <p:tgtEl>
                                          <p:spTgt spid="12"/>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700"/>
                                  </p:stCondLst>
                                  <p:childTnLst>
                                    <p:set>
                                      <p:cBhvr>
                                        <p:cTn id="235" dur="1" fill="hold">
                                          <p:stCondLst>
                                            <p:cond delay="0"/>
                                          </p:stCondLst>
                                        </p:cTn>
                                        <p:tgtEl>
                                          <p:spTgt spid="13"/>
                                        </p:tgtEl>
                                        <p:attrNameLst>
                                          <p:attrName>style.visibility</p:attrName>
                                        </p:attrNameLst>
                                      </p:cBhvr>
                                      <p:to>
                                        <p:strVal val="visible"/>
                                      </p:to>
                                    </p:set>
                                    <p:animEffect transition="in" filter="fade">
                                      <p:cBhvr>
                                        <p:cTn id="236" dur="600"/>
                                        <p:tgtEl>
                                          <p:spTgt spid="13"/>
                                        </p:tgtEl>
                                      </p:cBhvr>
                                    </p:animEffect>
                                    <p:anim calcmode="lin" valueType="num">
                                      <p:cBhvr>
                                        <p:cTn id="237" dur="600" fill="hold"/>
                                        <p:tgtEl>
                                          <p:spTgt spid="13"/>
                                        </p:tgtEl>
                                        <p:attrNameLst>
                                          <p:attrName>ppt_x</p:attrName>
                                        </p:attrNameLst>
                                      </p:cBhvr>
                                      <p:tavLst>
                                        <p:tav tm="0">
                                          <p:val>
                                            <p:strVal val="#ppt_x"/>
                                          </p:val>
                                        </p:tav>
                                        <p:tav tm="100000">
                                          <p:val>
                                            <p:strVal val="#ppt_x"/>
                                          </p:val>
                                        </p:tav>
                                      </p:tavLst>
                                    </p:anim>
                                    <p:anim calcmode="lin" valueType="num">
                                      <p:cBhvr>
                                        <p:cTn id="238" dur="600" fill="hold"/>
                                        <p:tgtEl>
                                          <p:spTgt spid="13"/>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700"/>
                                  </p:stCondLst>
                                  <p:childTnLst>
                                    <p:set>
                                      <p:cBhvr>
                                        <p:cTn id="240" dur="1" fill="hold">
                                          <p:stCondLst>
                                            <p:cond delay="0"/>
                                          </p:stCondLst>
                                        </p:cTn>
                                        <p:tgtEl>
                                          <p:spTgt spid="14"/>
                                        </p:tgtEl>
                                        <p:attrNameLst>
                                          <p:attrName>style.visibility</p:attrName>
                                        </p:attrNameLst>
                                      </p:cBhvr>
                                      <p:to>
                                        <p:strVal val="visible"/>
                                      </p:to>
                                    </p:set>
                                    <p:animEffect transition="in" filter="fade">
                                      <p:cBhvr>
                                        <p:cTn id="241" dur="600"/>
                                        <p:tgtEl>
                                          <p:spTgt spid="14"/>
                                        </p:tgtEl>
                                      </p:cBhvr>
                                    </p:animEffect>
                                    <p:anim calcmode="lin" valueType="num">
                                      <p:cBhvr>
                                        <p:cTn id="242" dur="600" fill="hold"/>
                                        <p:tgtEl>
                                          <p:spTgt spid="14"/>
                                        </p:tgtEl>
                                        <p:attrNameLst>
                                          <p:attrName>ppt_x</p:attrName>
                                        </p:attrNameLst>
                                      </p:cBhvr>
                                      <p:tavLst>
                                        <p:tav tm="0">
                                          <p:val>
                                            <p:strVal val="#ppt_x"/>
                                          </p:val>
                                        </p:tav>
                                        <p:tav tm="100000">
                                          <p:val>
                                            <p:strVal val="#ppt_x"/>
                                          </p:val>
                                        </p:tav>
                                      </p:tavLst>
                                    </p:anim>
                                    <p:anim calcmode="lin" valueType="num">
                                      <p:cBhvr>
                                        <p:cTn id="243" dur="600" fill="hold"/>
                                        <p:tgtEl>
                                          <p:spTgt spid="14"/>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700"/>
                                  </p:stCondLst>
                                  <p:childTnLst>
                                    <p:set>
                                      <p:cBhvr>
                                        <p:cTn id="245" dur="1" fill="hold">
                                          <p:stCondLst>
                                            <p:cond delay="0"/>
                                          </p:stCondLst>
                                        </p:cTn>
                                        <p:tgtEl>
                                          <p:spTgt spid="15"/>
                                        </p:tgtEl>
                                        <p:attrNameLst>
                                          <p:attrName>style.visibility</p:attrName>
                                        </p:attrNameLst>
                                      </p:cBhvr>
                                      <p:to>
                                        <p:strVal val="visible"/>
                                      </p:to>
                                    </p:set>
                                    <p:animEffect transition="in" filter="fade">
                                      <p:cBhvr>
                                        <p:cTn id="246" dur="600"/>
                                        <p:tgtEl>
                                          <p:spTgt spid="15"/>
                                        </p:tgtEl>
                                      </p:cBhvr>
                                    </p:animEffect>
                                    <p:anim calcmode="lin" valueType="num">
                                      <p:cBhvr>
                                        <p:cTn id="247" dur="600" fill="hold"/>
                                        <p:tgtEl>
                                          <p:spTgt spid="15"/>
                                        </p:tgtEl>
                                        <p:attrNameLst>
                                          <p:attrName>ppt_x</p:attrName>
                                        </p:attrNameLst>
                                      </p:cBhvr>
                                      <p:tavLst>
                                        <p:tav tm="0">
                                          <p:val>
                                            <p:strVal val="#ppt_x"/>
                                          </p:val>
                                        </p:tav>
                                        <p:tav tm="100000">
                                          <p:val>
                                            <p:strVal val="#ppt_x"/>
                                          </p:val>
                                        </p:tav>
                                      </p:tavLst>
                                    </p:anim>
                                    <p:anim calcmode="lin" valueType="num">
                                      <p:cBhvr>
                                        <p:cTn id="248" dur="600" fill="hold"/>
                                        <p:tgtEl>
                                          <p:spTgt spid="15"/>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700"/>
                                  </p:stCondLst>
                                  <p:childTnLst>
                                    <p:set>
                                      <p:cBhvr>
                                        <p:cTn id="250" dur="1" fill="hold">
                                          <p:stCondLst>
                                            <p:cond delay="0"/>
                                          </p:stCondLst>
                                        </p:cTn>
                                        <p:tgtEl>
                                          <p:spTgt spid="16"/>
                                        </p:tgtEl>
                                        <p:attrNameLst>
                                          <p:attrName>style.visibility</p:attrName>
                                        </p:attrNameLst>
                                      </p:cBhvr>
                                      <p:to>
                                        <p:strVal val="visible"/>
                                      </p:to>
                                    </p:set>
                                    <p:animEffect transition="in" filter="fade">
                                      <p:cBhvr>
                                        <p:cTn id="251" dur="600"/>
                                        <p:tgtEl>
                                          <p:spTgt spid="16"/>
                                        </p:tgtEl>
                                      </p:cBhvr>
                                    </p:animEffect>
                                    <p:anim calcmode="lin" valueType="num">
                                      <p:cBhvr>
                                        <p:cTn id="252" dur="600" fill="hold"/>
                                        <p:tgtEl>
                                          <p:spTgt spid="16"/>
                                        </p:tgtEl>
                                        <p:attrNameLst>
                                          <p:attrName>ppt_x</p:attrName>
                                        </p:attrNameLst>
                                      </p:cBhvr>
                                      <p:tavLst>
                                        <p:tav tm="0">
                                          <p:val>
                                            <p:strVal val="#ppt_x"/>
                                          </p:val>
                                        </p:tav>
                                        <p:tav tm="100000">
                                          <p:val>
                                            <p:strVal val="#ppt_x"/>
                                          </p:val>
                                        </p:tav>
                                      </p:tavLst>
                                    </p:anim>
                                    <p:anim calcmode="lin" valueType="num">
                                      <p:cBhvr>
                                        <p:cTn id="253" dur="600" fill="hold"/>
                                        <p:tgtEl>
                                          <p:spTgt spid="16"/>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700"/>
                                  </p:stCondLst>
                                  <p:childTnLst>
                                    <p:set>
                                      <p:cBhvr>
                                        <p:cTn id="255" dur="1" fill="hold">
                                          <p:stCondLst>
                                            <p:cond delay="0"/>
                                          </p:stCondLst>
                                        </p:cTn>
                                        <p:tgtEl>
                                          <p:spTgt spid="17"/>
                                        </p:tgtEl>
                                        <p:attrNameLst>
                                          <p:attrName>style.visibility</p:attrName>
                                        </p:attrNameLst>
                                      </p:cBhvr>
                                      <p:to>
                                        <p:strVal val="visible"/>
                                      </p:to>
                                    </p:set>
                                    <p:animEffect transition="in" filter="fade">
                                      <p:cBhvr>
                                        <p:cTn id="256" dur="600"/>
                                        <p:tgtEl>
                                          <p:spTgt spid="17"/>
                                        </p:tgtEl>
                                      </p:cBhvr>
                                    </p:animEffect>
                                    <p:anim calcmode="lin" valueType="num">
                                      <p:cBhvr>
                                        <p:cTn id="257" dur="600" fill="hold"/>
                                        <p:tgtEl>
                                          <p:spTgt spid="17"/>
                                        </p:tgtEl>
                                        <p:attrNameLst>
                                          <p:attrName>ppt_x</p:attrName>
                                        </p:attrNameLst>
                                      </p:cBhvr>
                                      <p:tavLst>
                                        <p:tav tm="0">
                                          <p:val>
                                            <p:strVal val="#ppt_x"/>
                                          </p:val>
                                        </p:tav>
                                        <p:tav tm="100000">
                                          <p:val>
                                            <p:strVal val="#ppt_x"/>
                                          </p:val>
                                        </p:tav>
                                      </p:tavLst>
                                    </p:anim>
                                    <p:anim calcmode="lin" valueType="num">
                                      <p:cBhvr>
                                        <p:cTn id="258" dur="600" fill="hold"/>
                                        <p:tgtEl>
                                          <p:spTgt spid="17"/>
                                        </p:tgtEl>
                                        <p:attrNameLst>
                                          <p:attrName>ppt_y</p:attrName>
                                        </p:attrNameLst>
                                      </p:cBhvr>
                                      <p:tavLst>
                                        <p:tav tm="0">
                                          <p:val>
                                            <p:strVal val="#ppt_y+.1"/>
                                          </p:val>
                                        </p:tav>
                                        <p:tav tm="100000">
                                          <p:val>
                                            <p:strVal val="#ppt_y"/>
                                          </p:val>
                                        </p:tav>
                                      </p:tavLst>
                                    </p:anim>
                                  </p:childTnLst>
                                </p:cTn>
                              </p:par>
                              <p:par>
                                <p:cTn id="259" presetID="42" presetClass="entr" presetSubtype="0" fill="hold" grpId="0" nodeType="withEffect">
                                  <p:stCondLst>
                                    <p:cond delay="700"/>
                                  </p:stCondLst>
                                  <p:childTnLst>
                                    <p:set>
                                      <p:cBhvr>
                                        <p:cTn id="260" dur="1" fill="hold">
                                          <p:stCondLst>
                                            <p:cond delay="0"/>
                                          </p:stCondLst>
                                        </p:cTn>
                                        <p:tgtEl>
                                          <p:spTgt spid="18"/>
                                        </p:tgtEl>
                                        <p:attrNameLst>
                                          <p:attrName>style.visibility</p:attrName>
                                        </p:attrNameLst>
                                      </p:cBhvr>
                                      <p:to>
                                        <p:strVal val="visible"/>
                                      </p:to>
                                    </p:set>
                                    <p:animEffect transition="in" filter="fade">
                                      <p:cBhvr>
                                        <p:cTn id="261" dur="600"/>
                                        <p:tgtEl>
                                          <p:spTgt spid="18"/>
                                        </p:tgtEl>
                                      </p:cBhvr>
                                    </p:animEffect>
                                    <p:anim calcmode="lin" valueType="num">
                                      <p:cBhvr>
                                        <p:cTn id="262" dur="600" fill="hold"/>
                                        <p:tgtEl>
                                          <p:spTgt spid="18"/>
                                        </p:tgtEl>
                                        <p:attrNameLst>
                                          <p:attrName>ppt_x</p:attrName>
                                        </p:attrNameLst>
                                      </p:cBhvr>
                                      <p:tavLst>
                                        <p:tav tm="0">
                                          <p:val>
                                            <p:strVal val="#ppt_x"/>
                                          </p:val>
                                        </p:tav>
                                        <p:tav tm="100000">
                                          <p:val>
                                            <p:strVal val="#ppt_x"/>
                                          </p:val>
                                        </p:tav>
                                      </p:tavLst>
                                    </p:anim>
                                    <p:anim calcmode="lin" valueType="num">
                                      <p:cBhvr>
                                        <p:cTn id="263" dur="600" fill="hold"/>
                                        <p:tgtEl>
                                          <p:spTgt spid="18"/>
                                        </p:tgtEl>
                                        <p:attrNameLst>
                                          <p:attrName>ppt_y</p:attrName>
                                        </p:attrNameLst>
                                      </p:cBhvr>
                                      <p:tavLst>
                                        <p:tav tm="0">
                                          <p:val>
                                            <p:strVal val="#ppt_y+.1"/>
                                          </p:val>
                                        </p:tav>
                                        <p:tav tm="100000">
                                          <p:val>
                                            <p:strVal val="#ppt_y"/>
                                          </p:val>
                                        </p:tav>
                                      </p:tavLst>
                                    </p:anim>
                                  </p:childTnLst>
                                </p:cTn>
                              </p:par>
                              <p:par>
                                <p:cTn id="264" presetID="42" presetClass="entr" presetSubtype="0" fill="hold" grpId="0" nodeType="withEffect">
                                  <p:stCondLst>
                                    <p:cond delay="700"/>
                                  </p:stCondLst>
                                  <p:childTnLst>
                                    <p:set>
                                      <p:cBhvr>
                                        <p:cTn id="265" dur="1" fill="hold">
                                          <p:stCondLst>
                                            <p:cond delay="0"/>
                                          </p:stCondLst>
                                        </p:cTn>
                                        <p:tgtEl>
                                          <p:spTgt spid="19"/>
                                        </p:tgtEl>
                                        <p:attrNameLst>
                                          <p:attrName>style.visibility</p:attrName>
                                        </p:attrNameLst>
                                      </p:cBhvr>
                                      <p:to>
                                        <p:strVal val="visible"/>
                                      </p:to>
                                    </p:set>
                                    <p:animEffect transition="in" filter="fade">
                                      <p:cBhvr>
                                        <p:cTn id="266" dur="600"/>
                                        <p:tgtEl>
                                          <p:spTgt spid="19"/>
                                        </p:tgtEl>
                                      </p:cBhvr>
                                    </p:animEffect>
                                    <p:anim calcmode="lin" valueType="num">
                                      <p:cBhvr>
                                        <p:cTn id="267" dur="600" fill="hold"/>
                                        <p:tgtEl>
                                          <p:spTgt spid="19"/>
                                        </p:tgtEl>
                                        <p:attrNameLst>
                                          <p:attrName>ppt_x</p:attrName>
                                        </p:attrNameLst>
                                      </p:cBhvr>
                                      <p:tavLst>
                                        <p:tav tm="0">
                                          <p:val>
                                            <p:strVal val="#ppt_x"/>
                                          </p:val>
                                        </p:tav>
                                        <p:tav tm="100000">
                                          <p:val>
                                            <p:strVal val="#ppt_x"/>
                                          </p:val>
                                        </p:tav>
                                      </p:tavLst>
                                    </p:anim>
                                    <p:anim calcmode="lin" valueType="num">
                                      <p:cBhvr>
                                        <p:cTn id="268" dur="600" fill="hold"/>
                                        <p:tgtEl>
                                          <p:spTgt spid="19"/>
                                        </p:tgtEl>
                                        <p:attrNameLst>
                                          <p:attrName>ppt_y</p:attrName>
                                        </p:attrNameLst>
                                      </p:cBhvr>
                                      <p:tavLst>
                                        <p:tav tm="0">
                                          <p:val>
                                            <p:strVal val="#ppt_y+.1"/>
                                          </p:val>
                                        </p:tav>
                                        <p:tav tm="100000">
                                          <p:val>
                                            <p:strVal val="#ppt_y"/>
                                          </p:val>
                                        </p:tav>
                                      </p:tavLst>
                                    </p:anim>
                                  </p:childTnLst>
                                </p:cTn>
                              </p:par>
                              <p:par>
                                <p:cTn id="269" presetID="42" presetClass="entr" presetSubtype="0" fill="hold" grpId="0" nodeType="withEffect">
                                  <p:stCondLst>
                                    <p:cond delay="700"/>
                                  </p:stCondLst>
                                  <p:childTnLst>
                                    <p:set>
                                      <p:cBhvr>
                                        <p:cTn id="270" dur="1" fill="hold">
                                          <p:stCondLst>
                                            <p:cond delay="0"/>
                                          </p:stCondLst>
                                        </p:cTn>
                                        <p:tgtEl>
                                          <p:spTgt spid="20"/>
                                        </p:tgtEl>
                                        <p:attrNameLst>
                                          <p:attrName>style.visibility</p:attrName>
                                        </p:attrNameLst>
                                      </p:cBhvr>
                                      <p:to>
                                        <p:strVal val="visible"/>
                                      </p:to>
                                    </p:set>
                                    <p:animEffect transition="in" filter="fade">
                                      <p:cBhvr>
                                        <p:cTn id="271" dur="600"/>
                                        <p:tgtEl>
                                          <p:spTgt spid="20"/>
                                        </p:tgtEl>
                                      </p:cBhvr>
                                    </p:animEffect>
                                    <p:anim calcmode="lin" valueType="num">
                                      <p:cBhvr>
                                        <p:cTn id="272" dur="600" fill="hold"/>
                                        <p:tgtEl>
                                          <p:spTgt spid="20"/>
                                        </p:tgtEl>
                                        <p:attrNameLst>
                                          <p:attrName>ppt_x</p:attrName>
                                        </p:attrNameLst>
                                      </p:cBhvr>
                                      <p:tavLst>
                                        <p:tav tm="0">
                                          <p:val>
                                            <p:strVal val="#ppt_x"/>
                                          </p:val>
                                        </p:tav>
                                        <p:tav tm="100000">
                                          <p:val>
                                            <p:strVal val="#ppt_x"/>
                                          </p:val>
                                        </p:tav>
                                      </p:tavLst>
                                    </p:anim>
                                    <p:anim calcmode="lin" valueType="num">
                                      <p:cBhvr>
                                        <p:cTn id="273" dur="600" fill="hold"/>
                                        <p:tgtEl>
                                          <p:spTgt spid="20"/>
                                        </p:tgtEl>
                                        <p:attrNameLst>
                                          <p:attrName>ppt_y</p:attrName>
                                        </p:attrNameLst>
                                      </p:cBhvr>
                                      <p:tavLst>
                                        <p:tav tm="0">
                                          <p:val>
                                            <p:strVal val="#ppt_y+.1"/>
                                          </p:val>
                                        </p:tav>
                                        <p:tav tm="100000">
                                          <p:val>
                                            <p:strVal val="#ppt_y"/>
                                          </p:val>
                                        </p:tav>
                                      </p:tavLst>
                                    </p:anim>
                                  </p:childTnLst>
                                </p:cTn>
                              </p:par>
                              <p:par>
                                <p:cTn id="274" presetID="42" presetClass="entr" presetSubtype="0" fill="hold" grpId="0" nodeType="withEffect">
                                  <p:stCondLst>
                                    <p:cond delay="700"/>
                                  </p:stCondLst>
                                  <p:childTnLst>
                                    <p:set>
                                      <p:cBhvr>
                                        <p:cTn id="275" dur="1" fill="hold">
                                          <p:stCondLst>
                                            <p:cond delay="0"/>
                                          </p:stCondLst>
                                        </p:cTn>
                                        <p:tgtEl>
                                          <p:spTgt spid="21"/>
                                        </p:tgtEl>
                                        <p:attrNameLst>
                                          <p:attrName>style.visibility</p:attrName>
                                        </p:attrNameLst>
                                      </p:cBhvr>
                                      <p:to>
                                        <p:strVal val="visible"/>
                                      </p:to>
                                    </p:set>
                                    <p:animEffect transition="in" filter="fade">
                                      <p:cBhvr>
                                        <p:cTn id="276" dur="600"/>
                                        <p:tgtEl>
                                          <p:spTgt spid="21"/>
                                        </p:tgtEl>
                                      </p:cBhvr>
                                    </p:animEffect>
                                    <p:anim calcmode="lin" valueType="num">
                                      <p:cBhvr>
                                        <p:cTn id="277" dur="600" fill="hold"/>
                                        <p:tgtEl>
                                          <p:spTgt spid="21"/>
                                        </p:tgtEl>
                                        <p:attrNameLst>
                                          <p:attrName>ppt_x</p:attrName>
                                        </p:attrNameLst>
                                      </p:cBhvr>
                                      <p:tavLst>
                                        <p:tav tm="0">
                                          <p:val>
                                            <p:strVal val="#ppt_x"/>
                                          </p:val>
                                        </p:tav>
                                        <p:tav tm="100000">
                                          <p:val>
                                            <p:strVal val="#ppt_x"/>
                                          </p:val>
                                        </p:tav>
                                      </p:tavLst>
                                    </p:anim>
                                    <p:anim calcmode="lin" valueType="num">
                                      <p:cBhvr>
                                        <p:cTn id="278" dur="600" fill="hold"/>
                                        <p:tgtEl>
                                          <p:spTgt spid="21"/>
                                        </p:tgtEl>
                                        <p:attrNameLst>
                                          <p:attrName>ppt_y</p:attrName>
                                        </p:attrNameLst>
                                      </p:cBhvr>
                                      <p:tavLst>
                                        <p:tav tm="0">
                                          <p:val>
                                            <p:strVal val="#ppt_y+.1"/>
                                          </p:val>
                                        </p:tav>
                                        <p:tav tm="100000">
                                          <p:val>
                                            <p:strVal val="#ppt_y"/>
                                          </p:val>
                                        </p:tav>
                                      </p:tavLst>
                                    </p:anim>
                                  </p:childTnLst>
                                </p:cTn>
                              </p:par>
                              <p:par>
                                <p:cTn id="279" presetID="42" presetClass="entr" presetSubtype="0" fill="hold" grpId="0" nodeType="withEffect">
                                  <p:stCondLst>
                                    <p:cond delay="700"/>
                                  </p:stCondLst>
                                  <p:childTnLst>
                                    <p:set>
                                      <p:cBhvr>
                                        <p:cTn id="280" dur="1" fill="hold">
                                          <p:stCondLst>
                                            <p:cond delay="0"/>
                                          </p:stCondLst>
                                        </p:cTn>
                                        <p:tgtEl>
                                          <p:spTgt spid="22"/>
                                        </p:tgtEl>
                                        <p:attrNameLst>
                                          <p:attrName>style.visibility</p:attrName>
                                        </p:attrNameLst>
                                      </p:cBhvr>
                                      <p:to>
                                        <p:strVal val="visible"/>
                                      </p:to>
                                    </p:set>
                                    <p:animEffect transition="in" filter="fade">
                                      <p:cBhvr>
                                        <p:cTn id="281" dur="600"/>
                                        <p:tgtEl>
                                          <p:spTgt spid="22"/>
                                        </p:tgtEl>
                                      </p:cBhvr>
                                    </p:animEffect>
                                    <p:anim calcmode="lin" valueType="num">
                                      <p:cBhvr>
                                        <p:cTn id="282" dur="600" fill="hold"/>
                                        <p:tgtEl>
                                          <p:spTgt spid="22"/>
                                        </p:tgtEl>
                                        <p:attrNameLst>
                                          <p:attrName>ppt_x</p:attrName>
                                        </p:attrNameLst>
                                      </p:cBhvr>
                                      <p:tavLst>
                                        <p:tav tm="0">
                                          <p:val>
                                            <p:strVal val="#ppt_x"/>
                                          </p:val>
                                        </p:tav>
                                        <p:tav tm="100000">
                                          <p:val>
                                            <p:strVal val="#ppt_x"/>
                                          </p:val>
                                        </p:tav>
                                      </p:tavLst>
                                    </p:anim>
                                    <p:anim calcmode="lin" valueType="num">
                                      <p:cBhvr>
                                        <p:cTn id="283" dur="600" fill="hold"/>
                                        <p:tgtEl>
                                          <p:spTgt spid="22"/>
                                        </p:tgtEl>
                                        <p:attrNameLst>
                                          <p:attrName>ppt_y</p:attrName>
                                        </p:attrNameLst>
                                      </p:cBhvr>
                                      <p:tavLst>
                                        <p:tav tm="0">
                                          <p:val>
                                            <p:strVal val="#ppt_y+.1"/>
                                          </p:val>
                                        </p:tav>
                                        <p:tav tm="100000">
                                          <p:val>
                                            <p:strVal val="#ppt_y"/>
                                          </p:val>
                                        </p:tav>
                                      </p:tavLst>
                                    </p:anim>
                                  </p:childTnLst>
                                </p:cTn>
                              </p:par>
                              <p:par>
                                <p:cTn id="284" presetID="42" presetClass="entr" presetSubtype="0" fill="hold" grpId="0" nodeType="withEffect">
                                  <p:stCondLst>
                                    <p:cond delay="700"/>
                                  </p:stCondLst>
                                  <p:childTnLst>
                                    <p:set>
                                      <p:cBhvr>
                                        <p:cTn id="285" dur="1" fill="hold">
                                          <p:stCondLst>
                                            <p:cond delay="0"/>
                                          </p:stCondLst>
                                        </p:cTn>
                                        <p:tgtEl>
                                          <p:spTgt spid="23"/>
                                        </p:tgtEl>
                                        <p:attrNameLst>
                                          <p:attrName>style.visibility</p:attrName>
                                        </p:attrNameLst>
                                      </p:cBhvr>
                                      <p:to>
                                        <p:strVal val="visible"/>
                                      </p:to>
                                    </p:set>
                                    <p:animEffect transition="in" filter="fade">
                                      <p:cBhvr>
                                        <p:cTn id="286" dur="600"/>
                                        <p:tgtEl>
                                          <p:spTgt spid="23"/>
                                        </p:tgtEl>
                                      </p:cBhvr>
                                    </p:animEffect>
                                    <p:anim calcmode="lin" valueType="num">
                                      <p:cBhvr>
                                        <p:cTn id="287" dur="600" fill="hold"/>
                                        <p:tgtEl>
                                          <p:spTgt spid="23"/>
                                        </p:tgtEl>
                                        <p:attrNameLst>
                                          <p:attrName>ppt_x</p:attrName>
                                        </p:attrNameLst>
                                      </p:cBhvr>
                                      <p:tavLst>
                                        <p:tav tm="0">
                                          <p:val>
                                            <p:strVal val="#ppt_x"/>
                                          </p:val>
                                        </p:tav>
                                        <p:tav tm="100000">
                                          <p:val>
                                            <p:strVal val="#ppt_x"/>
                                          </p:val>
                                        </p:tav>
                                      </p:tavLst>
                                    </p:anim>
                                    <p:anim calcmode="lin" valueType="num">
                                      <p:cBhvr>
                                        <p:cTn id="288" dur="600" fill="hold"/>
                                        <p:tgtEl>
                                          <p:spTgt spid="23"/>
                                        </p:tgtEl>
                                        <p:attrNameLst>
                                          <p:attrName>ppt_y</p:attrName>
                                        </p:attrNameLst>
                                      </p:cBhvr>
                                      <p:tavLst>
                                        <p:tav tm="0">
                                          <p:val>
                                            <p:strVal val="#ppt_y+.1"/>
                                          </p:val>
                                        </p:tav>
                                        <p:tav tm="100000">
                                          <p:val>
                                            <p:strVal val="#ppt_y"/>
                                          </p:val>
                                        </p:tav>
                                      </p:tavLst>
                                    </p:anim>
                                  </p:childTnLst>
                                </p:cTn>
                              </p:par>
                              <p:par>
                                <p:cTn id="289" presetID="42" presetClass="entr" presetSubtype="0" fill="hold" grpId="0" nodeType="withEffect">
                                  <p:stCondLst>
                                    <p:cond delay="700"/>
                                  </p:stCondLst>
                                  <p:childTnLst>
                                    <p:set>
                                      <p:cBhvr>
                                        <p:cTn id="290" dur="1" fill="hold">
                                          <p:stCondLst>
                                            <p:cond delay="0"/>
                                          </p:stCondLst>
                                        </p:cTn>
                                        <p:tgtEl>
                                          <p:spTgt spid="24"/>
                                        </p:tgtEl>
                                        <p:attrNameLst>
                                          <p:attrName>style.visibility</p:attrName>
                                        </p:attrNameLst>
                                      </p:cBhvr>
                                      <p:to>
                                        <p:strVal val="visible"/>
                                      </p:to>
                                    </p:set>
                                    <p:animEffect transition="in" filter="fade">
                                      <p:cBhvr>
                                        <p:cTn id="291" dur="600"/>
                                        <p:tgtEl>
                                          <p:spTgt spid="24"/>
                                        </p:tgtEl>
                                      </p:cBhvr>
                                    </p:animEffect>
                                    <p:anim calcmode="lin" valueType="num">
                                      <p:cBhvr>
                                        <p:cTn id="292" dur="600" fill="hold"/>
                                        <p:tgtEl>
                                          <p:spTgt spid="24"/>
                                        </p:tgtEl>
                                        <p:attrNameLst>
                                          <p:attrName>ppt_x</p:attrName>
                                        </p:attrNameLst>
                                      </p:cBhvr>
                                      <p:tavLst>
                                        <p:tav tm="0">
                                          <p:val>
                                            <p:strVal val="#ppt_x"/>
                                          </p:val>
                                        </p:tav>
                                        <p:tav tm="100000">
                                          <p:val>
                                            <p:strVal val="#ppt_x"/>
                                          </p:val>
                                        </p:tav>
                                      </p:tavLst>
                                    </p:anim>
                                    <p:anim calcmode="lin" valueType="num">
                                      <p:cBhvr>
                                        <p:cTn id="293" dur="600" fill="hold"/>
                                        <p:tgtEl>
                                          <p:spTgt spid="24"/>
                                        </p:tgtEl>
                                        <p:attrNameLst>
                                          <p:attrName>ppt_y</p:attrName>
                                        </p:attrNameLst>
                                      </p:cBhvr>
                                      <p:tavLst>
                                        <p:tav tm="0">
                                          <p:val>
                                            <p:strVal val="#ppt_y+.1"/>
                                          </p:val>
                                        </p:tav>
                                        <p:tav tm="100000">
                                          <p:val>
                                            <p:strVal val="#ppt_y"/>
                                          </p:val>
                                        </p:tav>
                                      </p:tavLst>
                                    </p:anim>
                                  </p:childTnLst>
                                </p:cTn>
                              </p:par>
                              <p:par>
                                <p:cTn id="294" presetID="42" presetClass="entr" presetSubtype="0" fill="hold" grpId="0" nodeType="withEffect">
                                  <p:stCondLst>
                                    <p:cond delay="700"/>
                                  </p:stCondLst>
                                  <p:childTnLst>
                                    <p:set>
                                      <p:cBhvr>
                                        <p:cTn id="295" dur="1" fill="hold">
                                          <p:stCondLst>
                                            <p:cond delay="0"/>
                                          </p:stCondLst>
                                        </p:cTn>
                                        <p:tgtEl>
                                          <p:spTgt spid="25"/>
                                        </p:tgtEl>
                                        <p:attrNameLst>
                                          <p:attrName>style.visibility</p:attrName>
                                        </p:attrNameLst>
                                      </p:cBhvr>
                                      <p:to>
                                        <p:strVal val="visible"/>
                                      </p:to>
                                    </p:set>
                                    <p:animEffect transition="in" filter="fade">
                                      <p:cBhvr>
                                        <p:cTn id="296" dur="600"/>
                                        <p:tgtEl>
                                          <p:spTgt spid="25"/>
                                        </p:tgtEl>
                                      </p:cBhvr>
                                    </p:animEffect>
                                    <p:anim calcmode="lin" valueType="num">
                                      <p:cBhvr>
                                        <p:cTn id="297" dur="600" fill="hold"/>
                                        <p:tgtEl>
                                          <p:spTgt spid="25"/>
                                        </p:tgtEl>
                                        <p:attrNameLst>
                                          <p:attrName>ppt_x</p:attrName>
                                        </p:attrNameLst>
                                      </p:cBhvr>
                                      <p:tavLst>
                                        <p:tav tm="0">
                                          <p:val>
                                            <p:strVal val="#ppt_x"/>
                                          </p:val>
                                        </p:tav>
                                        <p:tav tm="100000">
                                          <p:val>
                                            <p:strVal val="#ppt_x"/>
                                          </p:val>
                                        </p:tav>
                                      </p:tavLst>
                                    </p:anim>
                                    <p:anim calcmode="lin" valueType="num">
                                      <p:cBhvr>
                                        <p:cTn id="298" dur="600" fill="hold"/>
                                        <p:tgtEl>
                                          <p:spTgt spid="25"/>
                                        </p:tgtEl>
                                        <p:attrNameLst>
                                          <p:attrName>ppt_y</p:attrName>
                                        </p:attrNameLst>
                                      </p:cBhvr>
                                      <p:tavLst>
                                        <p:tav tm="0">
                                          <p:val>
                                            <p:strVal val="#ppt_y+.1"/>
                                          </p:val>
                                        </p:tav>
                                        <p:tav tm="100000">
                                          <p:val>
                                            <p:strVal val="#ppt_y"/>
                                          </p:val>
                                        </p:tav>
                                      </p:tavLst>
                                    </p:anim>
                                  </p:childTnLst>
                                </p:cTn>
                              </p:par>
                              <p:par>
                                <p:cTn id="299" presetID="42" presetClass="entr" presetSubtype="0" fill="hold" grpId="0" nodeType="withEffect">
                                  <p:stCondLst>
                                    <p:cond delay="700"/>
                                  </p:stCondLst>
                                  <p:childTnLst>
                                    <p:set>
                                      <p:cBhvr>
                                        <p:cTn id="300" dur="1" fill="hold">
                                          <p:stCondLst>
                                            <p:cond delay="0"/>
                                          </p:stCondLst>
                                        </p:cTn>
                                        <p:tgtEl>
                                          <p:spTgt spid="26"/>
                                        </p:tgtEl>
                                        <p:attrNameLst>
                                          <p:attrName>style.visibility</p:attrName>
                                        </p:attrNameLst>
                                      </p:cBhvr>
                                      <p:to>
                                        <p:strVal val="visible"/>
                                      </p:to>
                                    </p:set>
                                    <p:animEffect transition="in" filter="fade">
                                      <p:cBhvr>
                                        <p:cTn id="301" dur="600"/>
                                        <p:tgtEl>
                                          <p:spTgt spid="26"/>
                                        </p:tgtEl>
                                      </p:cBhvr>
                                    </p:animEffect>
                                    <p:anim calcmode="lin" valueType="num">
                                      <p:cBhvr>
                                        <p:cTn id="302" dur="600" fill="hold"/>
                                        <p:tgtEl>
                                          <p:spTgt spid="26"/>
                                        </p:tgtEl>
                                        <p:attrNameLst>
                                          <p:attrName>ppt_x</p:attrName>
                                        </p:attrNameLst>
                                      </p:cBhvr>
                                      <p:tavLst>
                                        <p:tav tm="0">
                                          <p:val>
                                            <p:strVal val="#ppt_x"/>
                                          </p:val>
                                        </p:tav>
                                        <p:tav tm="100000">
                                          <p:val>
                                            <p:strVal val="#ppt_x"/>
                                          </p:val>
                                        </p:tav>
                                      </p:tavLst>
                                    </p:anim>
                                    <p:anim calcmode="lin" valueType="num">
                                      <p:cBhvr>
                                        <p:cTn id="303" dur="600" fill="hold"/>
                                        <p:tgtEl>
                                          <p:spTgt spid="26"/>
                                        </p:tgtEl>
                                        <p:attrNameLst>
                                          <p:attrName>ppt_y</p:attrName>
                                        </p:attrNameLst>
                                      </p:cBhvr>
                                      <p:tavLst>
                                        <p:tav tm="0">
                                          <p:val>
                                            <p:strVal val="#ppt_y+.1"/>
                                          </p:val>
                                        </p:tav>
                                        <p:tav tm="100000">
                                          <p:val>
                                            <p:strVal val="#ppt_y"/>
                                          </p:val>
                                        </p:tav>
                                      </p:tavLst>
                                    </p:anim>
                                  </p:childTnLst>
                                </p:cTn>
                              </p:par>
                              <p:par>
                                <p:cTn id="304" presetID="42" presetClass="entr" presetSubtype="0" fill="hold" grpId="0" nodeType="withEffect">
                                  <p:stCondLst>
                                    <p:cond delay="700"/>
                                  </p:stCondLst>
                                  <p:childTnLst>
                                    <p:set>
                                      <p:cBhvr>
                                        <p:cTn id="305" dur="1" fill="hold">
                                          <p:stCondLst>
                                            <p:cond delay="0"/>
                                          </p:stCondLst>
                                        </p:cTn>
                                        <p:tgtEl>
                                          <p:spTgt spid="27"/>
                                        </p:tgtEl>
                                        <p:attrNameLst>
                                          <p:attrName>style.visibility</p:attrName>
                                        </p:attrNameLst>
                                      </p:cBhvr>
                                      <p:to>
                                        <p:strVal val="visible"/>
                                      </p:to>
                                    </p:set>
                                    <p:animEffect transition="in" filter="fade">
                                      <p:cBhvr>
                                        <p:cTn id="306" dur="600"/>
                                        <p:tgtEl>
                                          <p:spTgt spid="27"/>
                                        </p:tgtEl>
                                      </p:cBhvr>
                                    </p:animEffect>
                                    <p:anim calcmode="lin" valueType="num">
                                      <p:cBhvr>
                                        <p:cTn id="307" dur="600" fill="hold"/>
                                        <p:tgtEl>
                                          <p:spTgt spid="27"/>
                                        </p:tgtEl>
                                        <p:attrNameLst>
                                          <p:attrName>ppt_x</p:attrName>
                                        </p:attrNameLst>
                                      </p:cBhvr>
                                      <p:tavLst>
                                        <p:tav tm="0">
                                          <p:val>
                                            <p:strVal val="#ppt_x"/>
                                          </p:val>
                                        </p:tav>
                                        <p:tav tm="100000">
                                          <p:val>
                                            <p:strVal val="#ppt_x"/>
                                          </p:val>
                                        </p:tav>
                                      </p:tavLst>
                                    </p:anim>
                                    <p:anim calcmode="lin" valueType="num">
                                      <p:cBhvr>
                                        <p:cTn id="308" dur="600" fill="hold"/>
                                        <p:tgtEl>
                                          <p:spTgt spid="27"/>
                                        </p:tgtEl>
                                        <p:attrNameLst>
                                          <p:attrName>ppt_y</p:attrName>
                                        </p:attrNameLst>
                                      </p:cBhvr>
                                      <p:tavLst>
                                        <p:tav tm="0">
                                          <p:val>
                                            <p:strVal val="#ppt_y+.1"/>
                                          </p:val>
                                        </p:tav>
                                        <p:tav tm="100000">
                                          <p:val>
                                            <p:strVal val="#ppt_y"/>
                                          </p:val>
                                        </p:tav>
                                      </p:tavLst>
                                    </p:anim>
                                  </p:childTnLst>
                                </p:cTn>
                              </p:par>
                              <p:par>
                                <p:cTn id="309" presetID="42" presetClass="entr" presetSubtype="0" fill="hold" grpId="0" nodeType="withEffect">
                                  <p:stCondLst>
                                    <p:cond delay="700"/>
                                  </p:stCondLst>
                                  <p:childTnLst>
                                    <p:set>
                                      <p:cBhvr>
                                        <p:cTn id="310" dur="1" fill="hold">
                                          <p:stCondLst>
                                            <p:cond delay="0"/>
                                          </p:stCondLst>
                                        </p:cTn>
                                        <p:tgtEl>
                                          <p:spTgt spid="28"/>
                                        </p:tgtEl>
                                        <p:attrNameLst>
                                          <p:attrName>style.visibility</p:attrName>
                                        </p:attrNameLst>
                                      </p:cBhvr>
                                      <p:to>
                                        <p:strVal val="visible"/>
                                      </p:to>
                                    </p:set>
                                    <p:animEffect transition="in" filter="fade">
                                      <p:cBhvr>
                                        <p:cTn id="311" dur="600"/>
                                        <p:tgtEl>
                                          <p:spTgt spid="28"/>
                                        </p:tgtEl>
                                      </p:cBhvr>
                                    </p:animEffect>
                                    <p:anim calcmode="lin" valueType="num">
                                      <p:cBhvr>
                                        <p:cTn id="312" dur="600" fill="hold"/>
                                        <p:tgtEl>
                                          <p:spTgt spid="28"/>
                                        </p:tgtEl>
                                        <p:attrNameLst>
                                          <p:attrName>ppt_x</p:attrName>
                                        </p:attrNameLst>
                                      </p:cBhvr>
                                      <p:tavLst>
                                        <p:tav tm="0">
                                          <p:val>
                                            <p:strVal val="#ppt_x"/>
                                          </p:val>
                                        </p:tav>
                                        <p:tav tm="100000">
                                          <p:val>
                                            <p:strVal val="#ppt_x"/>
                                          </p:val>
                                        </p:tav>
                                      </p:tavLst>
                                    </p:anim>
                                    <p:anim calcmode="lin" valueType="num">
                                      <p:cBhvr>
                                        <p:cTn id="313" dur="600" fill="hold"/>
                                        <p:tgtEl>
                                          <p:spTgt spid="28"/>
                                        </p:tgtEl>
                                        <p:attrNameLst>
                                          <p:attrName>ppt_y</p:attrName>
                                        </p:attrNameLst>
                                      </p:cBhvr>
                                      <p:tavLst>
                                        <p:tav tm="0">
                                          <p:val>
                                            <p:strVal val="#ppt_y+.1"/>
                                          </p:val>
                                        </p:tav>
                                        <p:tav tm="100000">
                                          <p:val>
                                            <p:strVal val="#ppt_y"/>
                                          </p:val>
                                        </p:tav>
                                      </p:tavLst>
                                    </p:anim>
                                  </p:childTnLst>
                                </p:cTn>
                              </p:par>
                              <p:par>
                                <p:cTn id="314" presetID="42" presetClass="entr" presetSubtype="0" fill="hold" grpId="0" nodeType="withEffect">
                                  <p:stCondLst>
                                    <p:cond delay="700"/>
                                  </p:stCondLst>
                                  <p:childTnLst>
                                    <p:set>
                                      <p:cBhvr>
                                        <p:cTn id="315" dur="1" fill="hold">
                                          <p:stCondLst>
                                            <p:cond delay="0"/>
                                          </p:stCondLst>
                                        </p:cTn>
                                        <p:tgtEl>
                                          <p:spTgt spid="29"/>
                                        </p:tgtEl>
                                        <p:attrNameLst>
                                          <p:attrName>style.visibility</p:attrName>
                                        </p:attrNameLst>
                                      </p:cBhvr>
                                      <p:to>
                                        <p:strVal val="visible"/>
                                      </p:to>
                                    </p:set>
                                    <p:animEffect transition="in" filter="fade">
                                      <p:cBhvr>
                                        <p:cTn id="316" dur="600"/>
                                        <p:tgtEl>
                                          <p:spTgt spid="29"/>
                                        </p:tgtEl>
                                      </p:cBhvr>
                                    </p:animEffect>
                                    <p:anim calcmode="lin" valueType="num">
                                      <p:cBhvr>
                                        <p:cTn id="317" dur="600" fill="hold"/>
                                        <p:tgtEl>
                                          <p:spTgt spid="29"/>
                                        </p:tgtEl>
                                        <p:attrNameLst>
                                          <p:attrName>ppt_x</p:attrName>
                                        </p:attrNameLst>
                                      </p:cBhvr>
                                      <p:tavLst>
                                        <p:tav tm="0">
                                          <p:val>
                                            <p:strVal val="#ppt_x"/>
                                          </p:val>
                                        </p:tav>
                                        <p:tav tm="100000">
                                          <p:val>
                                            <p:strVal val="#ppt_x"/>
                                          </p:val>
                                        </p:tav>
                                      </p:tavLst>
                                    </p:anim>
                                    <p:anim calcmode="lin" valueType="num">
                                      <p:cBhvr>
                                        <p:cTn id="318" dur="600" fill="hold"/>
                                        <p:tgtEl>
                                          <p:spTgt spid="29"/>
                                        </p:tgtEl>
                                        <p:attrNameLst>
                                          <p:attrName>ppt_y</p:attrName>
                                        </p:attrNameLst>
                                      </p:cBhvr>
                                      <p:tavLst>
                                        <p:tav tm="0">
                                          <p:val>
                                            <p:strVal val="#ppt_y+.1"/>
                                          </p:val>
                                        </p:tav>
                                        <p:tav tm="100000">
                                          <p:val>
                                            <p:strVal val="#ppt_y"/>
                                          </p:val>
                                        </p:tav>
                                      </p:tavLst>
                                    </p:anim>
                                  </p:childTnLst>
                                </p:cTn>
                              </p:par>
                              <p:par>
                                <p:cTn id="319" presetID="42" presetClass="entr" presetSubtype="0" fill="hold" grpId="0" nodeType="withEffect">
                                  <p:stCondLst>
                                    <p:cond delay="700"/>
                                  </p:stCondLst>
                                  <p:childTnLst>
                                    <p:set>
                                      <p:cBhvr>
                                        <p:cTn id="320" dur="1" fill="hold">
                                          <p:stCondLst>
                                            <p:cond delay="0"/>
                                          </p:stCondLst>
                                        </p:cTn>
                                        <p:tgtEl>
                                          <p:spTgt spid="30"/>
                                        </p:tgtEl>
                                        <p:attrNameLst>
                                          <p:attrName>style.visibility</p:attrName>
                                        </p:attrNameLst>
                                      </p:cBhvr>
                                      <p:to>
                                        <p:strVal val="visible"/>
                                      </p:to>
                                    </p:set>
                                    <p:animEffect transition="in" filter="fade">
                                      <p:cBhvr>
                                        <p:cTn id="321" dur="600"/>
                                        <p:tgtEl>
                                          <p:spTgt spid="30"/>
                                        </p:tgtEl>
                                      </p:cBhvr>
                                    </p:animEffect>
                                    <p:anim calcmode="lin" valueType="num">
                                      <p:cBhvr>
                                        <p:cTn id="322" dur="600" fill="hold"/>
                                        <p:tgtEl>
                                          <p:spTgt spid="30"/>
                                        </p:tgtEl>
                                        <p:attrNameLst>
                                          <p:attrName>ppt_x</p:attrName>
                                        </p:attrNameLst>
                                      </p:cBhvr>
                                      <p:tavLst>
                                        <p:tav tm="0">
                                          <p:val>
                                            <p:strVal val="#ppt_x"/>
                                          </p:val>
                                        </p:tav>
                                        <p:tav tm="100000">
                                          <p:val>
                                            <p:strVal val="#ppt_x"/>
                                          </p:val>
                                        </p:tav>
                                      </p:tavLst>
                                    </p:anim>
                                    <p:anim calcmode="lin" valueType="num">
                                      <p:cBhvr>
                                        <p:cTn id="323" dur="600" fill="hold"/>
                                        <p:tgtEl>
                                          <p:spTgt spid="30"/>
                                        </p:tgtEl>
                                        <p:attrNameLst>
                                          <p:attrName>ppt_y</p:attrName>
                                        </p:attrNameLst>
                                      </p:cBhvr>
                                      <p:tavLst>
                                        <p:tav tm="0">
                                          <p:val>
                                            <p:strVal val="#ppt_y+.1"/>
                                          </p:val>
                                        </p:tav>
                                        <p:tav tm="100000">
                                          <p:val>
                                            <p:strVal val="#ppt_y"/>
                                          </p:val>
                                        </p:tav>
                                      </p:tavLst>
                                    </p:anim>
                                  </p:childTnLst>
                                </p:cTn>
                              </p:par>
                              <p:par>
                                <p:cTn id="324" presetID="42" presetClass="entr" presetSubtype="0" fill="hold" grpId="0" nodeType="withEffect">
                                  <p:stCondLst>
                                    <p:cond delay="700"/>
                                  </p:stCondLst>
                                  <p:childTnLst>
                                    <p:set>
                                      <p:cBhvr>
                                        <p:cTn id="325" dur="1" fill="hold">
                                          <p:stCondLst>
                                            <p:cond delay="0"/>
                                          </p:stCondLst>
                                        </p:cTn>
                                        <p:tgtEl>
                                          <p:spTgt spid="132"/>
                                        </p:tgtEl>
                                        <p:attrNameLst>
                                          <p:attrName>style.visibility</p:attrName>
                                        </p:attrNameLst>
                                      </p:cBhvr>
                                      <p:to>
                                        <p:strVal val="visible"/>
                                      </p:to>
                                    </p:set>
                                    <p:animEffect transition="in" filter="fade">
                                      <p:cBhvr>
                                        <p:cTn id="326" dur="600"/>
                                        <p:tgtEl>
                                          <p:spTgt spid="132"/>
                                        </p:tgtEl>
                                      </p:cBhvr>
                                    </p:animEffect>
                                    <p:anim calcmode="lin" valueType="num">
                                      <p:cBhvr>
                                        <p:cTn id="327" dur="600" fill="hold"/>
                                        <p:tgtEl>
                                          <p:spTgt spid="132"/>
                                        </p:tgtEl>
                                        <p:attrNameLst>
                                          <p:attrName>ppt_x</p:attrName>
                                        </p:attrNameLst>
                                      </p:cBhvr>
                                      <p:tavLst>
                                        <p:tav tm="0">
                                          <p:val>
                                            <p:strVal val="#ppt_x"/>
                                          </p:val>
                                        </p:tav>
                                        <p:tav tm="100000">
                                          <p:val>
                                            <p:strVal val="#ppt_x"/>
                                          </p:val>
                                        </p:tav>
                                      </p:tavLst>
                                    </p:anim>
                                    <p:anim calcmode="lin" valueType="num">
                                      <p:cBhvr>
                                        <p:cTn id="328" dur="600" fill="hold"/>
                                        <p:tgtEl>
                                          <p:spTgt spid="132"/>
                                        </p:tgtEl>
                                        <p:attrNameLst>
                                          <p:attrName>ppt_y</p:attrName>
                                        </p:attrNameLst>
                                      </p:cBhvr>
                                      <p:tavLst>
                                        <p:tav tm="0">
                                          <p:val>
                                            <p:strVal val="#ppt_y+.1"/>
                                          </p:val>
                                        </p:tav>
                                        <p:tav tm="100000">
                                          <p:val>
                                            <p:strVal val="#ppt_y"/>
                                          </p:val>
                                        </p:tav>
                                      </p:tavLst>
                                    </p:anim>
                                  </p:childTnLst>
                                </p:cTn>
                              </p:par>
                              <p:par>
                                <p:cTn id="329" presetID="42" presetClass="entr" presetSubtype="0" fill="hold" grpId="0" nodeType="withEffect">
                                  <p:stCondLst>
                                    <p:cond delay="700"/>
                                  </p:stCondLst>
                                  <p:childTnLst>
                                    <p:set>
                                      <p:cBhvr>
                                        <p:cTn id="330" dur="1" fill="hold">
                                          <p:stCondLst>
                                            <p:cond delay="0"/>
                                          </p:stCondLst>
                                        </p:cTn>
                                        <p:tgtEl>
                                          <p:spTgt spid="133"/>
                                        </p:tgtEl>
                                        <p:attrNameLst>
                                          <p:attrName>style.visibility</p:attrName>
                                        </p:attrNameLst>
                                      </p:cBhvr>
                                      <p:to>
                                        <p:strVal val="visible"/>
                                      </p:to>
                                    </p:set>
                                    <p:animEffect transition="in" filter="fade">
                                      <p:cBhvr>
                                        <p:cTn id="331" dur="600"/>
                                        <p:tgtEl>
                                          <p:spTgt spid="133"/>
                                        </p:tgtEl>
                                      </p:cBhvr>
                                    </p:animEffect>
                                    <p:anim calcmode="lin" valueType="num">
                                      <p:cBhvr>
                                        <p:cTn id="332" dur="600" fill="hold"/>
                                        <p:tgtEl>
                                          <p:spTgt spid="133"/>
                                        </p:tgtEl>
                                        <p:attrNameLst>
                                          <p:attrName>ppt_x</p:attrName>
                                        </p:attrNameLst>
                                      </p:cBhvr>
                                      <p:tavLst>
                                        <p:tav tm="0">
                                          <p:val>
                                            <p:strVal val="#ppt_x"/>
                                          </p:val>
                                        </p:tav>
                                        <p:tav tm="100000">
                                          <p:val>
                                            <p:strVal val="#ppt_x"/>
                                          </p:val>
                                        </p:tav>
                                      </p:tavLst>
                                    </p:anim>
                                    <p:anim calcmode="lin" valueType="num">
                                      <p:cBhvr>
                                        <p:cTn id="333" dur="600" fill="hold"/>
                                        <p:tgtEl>
                                          <p:spTgt spid="133"/>
                                        </p:tgtEl>
                                        <p:attrNameLst>
                                          <p:attrName>ppt_y</p:attrName>
                                        </p:attrNameLst>
                                      </p:cBhvr>
                                      <p:tavLst>
                                        <p:tav tm="0">
                                          <p:val>
                                            <p:strVal val="#ppt_y+.1"/>
                                          </p:val>
                                        </p:tav>
                                        <p:tav tm="100000">
                                          <p:val>
                                            <p:strVal val="#ppt_y"/>
                                          </p:val>
                                        </p:tav>
                                      </p:tavLst>
                                    </p:anim>
                                  </p:childTnLst>
                                </p:cTn>
                              </p:par>
                              <p:par>
                                <p:cTn id="334" presetID="42" presetClass="entr" presetSubtype="0" fill="hold" grpId="0" nodeType="withEffect">
                                  <p:stCondLst>
                                    <p:cond delay="700"/>
                                  </p:stCondLst>
                                  <p:childTnLst>
                                    <p:set>
                                      <p:cBhvr>
                                        <p:cTn id="335" dur="1" fill="hold">
                                          <p:stCondLst>
                                            <p:cond delay="0"/>
                                          </p:stCondLst>
                                        </p:cTn>
                                        <p:tgtEl>
                                          <p:spTgt spid="134"/>
                                        </p:tgtEl>
                                        <p:attrNameLst>
                                          <p:attrName>style.visibility</p:attrName>
                                        </p:attrNameLst>
                                      </p:cBhvr>
                                      <p:to>
                                        <p:strVal val="visible"/>
                                      </p:to>
                                    </p:set>
                                    <p:animEffect transition="in" filter="fade">
                                      <p:cBhvr>
                                        <p:cTn id="336" dur="600"/>
                                        <p:tgtEl>
                                          <p:spTgt spid="134"/>
                                        </p:tgtEl>
                                      </p:cBhvr>
                                    </p:animEffect>
                                    <p:anim calcmode="lin" valueType="num">
                                      <p:cBhvr>
                                        <p:cTn id="337" dur="600" fill="hold"/>
                                        <p:tgtEl>
                                          <p:spTgt spid="134"/>
                                        </p:tgtEl>
                                        <p:attrNameLst>
                                          <p:attrName>ppt_x</p:attrName>
                                        </p:attrNameLst>
                                      </p:cBhvr>
                                      <p:tavLst>
                                        <p:tav tm="0">
                                          <p:val>
                                            <p:strVal val="#ppt_x"/>
                                          </p:val>
                                        </p:tav>
                                        <p:tav tm="100000">
                                          <p:val>
                                            <p:strVal val="#ppt_x"/>
                                          </p:val>
                                        </p:tav>
                                      </p:tavLst>
                                    </p:anim>
                                    <p:anim calcmode="lin" valueType="num">
                                      <p:cBhvr>
                                        <p:cTn id="338" dur="600" fill="hold"/>
                                        <p:tgtEl>
                                          <p:spTgt spid="134"/>
                                        </p:tgtEl>
                                        <p:attrNameLst>
                                          <p:attrName>ppt_y</p:attrName>
                                        </p:attrNameLst>
                                      </p:cBhvr>
                                      <p:tavLst>
                                        <p:tav tm="0">
                                          <p:val>
                                            <p:strVal val="#ppt_y+.1"/>
                                          </p:val>
                                        </p:tav>
                                        <p:tav tm="100000">
                                          <p:val>
                                            <p:strVal val="#ppt_y"/>
                                          </p:val>
                                        </p:tav>
                                      </p:tavLst>
                                    </p:anim>
                                  </p:childTnLst>
                                </p:cTn>
                              </p:par>
                              <p:par>
                                <p:cTn id="339" presetID="42" presetClass="entr" presetSubtype="0" fill="hold" grpId="0" nodeType="withEffect">
                                  <p:stCondLst>
                                    <p:cond delay="700"/>
                                  </p:stCondLst>
                                  <p:childTnLst>
                                    <p:set>
                                      <p:cBhvr>
                                        <p:cTn id="340" dur="1" fill="hold">
                                          <p:stCondLst>
                                            <p:cond delay="0"/>
                                          </p:stCondLst>
                                        </p:cTn>
                                        <p:tgtEl>
                                          <p:spTgt spid="135"/>
                                        </p:tgtEl>
                                        <p:attrNameLst>
                                          <p:attrName>style.visibility</p:attrName>
                                        </p:attrNameLst>
                                      </p:cBhvr>
                                      <p:to>
                                        <p:strVal val="visible"/>
                                      </p:to>
                                    </p:set>
                                    <p:animEffect transition="in" filter="fade">
                                      <p:cBhvr>
                                        <p:cTn id="341" dur="600"/>
                                        <p:tgtEl>
                                          <p:spTgt spid="135"/>
                                        </p:tgtEl>
                                      </p:cBhvr>
                                    </p:animEffect>
                                    <p:anim calcmode="lin" valueType="num">
                                      <p:cBhvr>
                                        <p:cTn id="342" dur="600" fill="hold"/>
                                        <p:tgtEl>
                                          <p:spTgt spid="135"/>
                                        </p:tgtEl>
                                        <p:attrNameLst>
                                          <p:attrName>ppt_x</p:attrName>
                                        </p:attrNameLst>
                                      </p:cBhvr>
                                      <p:tavLst>
                                        <p:tav tm="0">
                                          <p:val>
                                            <p:strVal val="#ppt_x"/>
                                          </p:val>
                                        </p:tav>
                                        <p:tav tm="100000">
                                          <p:val>
                                            <p:strVal val="#ppt_x"/>
                                          </p:val>
                                        </p:tav>
                                      </p:tavLst>
                                    </p:anim>
                                    <p:anim calcmode="lin" valueType="num">
                                      <p:cBhvr>
                                        <p:cTn id="343" dur="600" fill="hold"/>
                                        <p:tgtEl>
                                          <p:spTgt spid="135"/>
                                        </p:tgtEl>
                                        <p:attrNameLst>
                                          <p:attrName>ppt_y</p:attrName>
                                        </p:attrNameLst>
                                      </p:cBhvr>
                                      <p:tavLst>
                                        <p:tav tm="0">
                                          <p:val>
                                            <p:strVal val="#ppt_y+.1"/>
                                          </p:val>
                                        </p:tav>
                                        <p:tav tm="100000">
                                          <p:val>
                                            <p:strVal val="#ppt_y"/>
                                          </p:val>
                                        </p:tav>
                                      </p:tavLst>
                                    </p:anim>
                                  </p:childTnLst>
                                </p:cTn>
                              </p:par>
                              <p:par>
                                <p:cTn id="344" presetID="42" presetClass="entr" presetSubtype="0" fill="hold" grpId="0" nodeType="withEffect">
                                  <p:stCondLst>
                                    <p:cond delay="700"/>
                                  </p:stCondLst>
                                  <p:childTnLst>
                                    <p:set>
                                      <p:cBhvr>
                                        <p:cTn id="345" dur="1" fill="hold">
                                          <p:stCondLst>
                                            <p:cond delay="0"/>
                                          </p:stCondLst>
                                        </p:cTn>
                                        <p:tgtEl>
                                          <p:spTgt spid="136"/>
                                        </p:tgtEl>
                                        <p:attrNameLst>
                                          <p:attrName>style.visibility</p:attrName>
                                        </p:attrNameLst>
                                      </p:cBhvr>
                                      <p:to>
                                        <p:strVal val="visible"/>
                                      </p:to>
                                    </p:set>
                                    <p:animEffect transition="in" filter="fade">
                                      <p:cBhvr>
                                        <p:cTn id="346" dur="600"/>
                                        <p:tgtEl>
                                          <p:spTgt spid="136"/>
                                        </p:tgtEl>
                                      </p:cBhvr>
                                    </p:animEffect>
                                    <p:anim calcmode="lin" valueType="num">
                                      <p:cBhvr>
                                        <p:cTn id="347" dur="600" fill="hold"/>
                                        <p:tgtEl>
                                          <p:spTgt spid="136"/>
                                        </p:tgtEl>
                                        <p:attrNameLst>
                                          <p:attrName>ppt_x</p:attrName>
                                        </p:attrNameLst>
                                      </p:cBhvr>
                                      <p:tavLst>
                                        <p:tav tm="0">
                                          <p:val>
                                            <p:strVal val="#ppt_x"/>
                                          </p:val>
                                        </p:tav>
                                        <p:tav tm="100000">
                                          <p:val>
                                            <p:strVal val="#ppt_x"/>
                                          </p:val>
                                        </p:tav>
                                      </p:tavLst>
                                    </p:anim>
                                    <p:anim calcmode="lin" valueType="num">
                                      <p:cBhvr>
                                        <p:cTn id="348" dur="600" fill="hold"/>
                                        <p:tgtEl>
                                          <p:spTgt spid="136"/>
                                        </p:tgtEl>
                                        <p:attrNameLst>
                                          <p:attrName>ppt_y</p:attrName>
                                        </p:attrNameLst>
                                      </p:cBhvr>
                                      <p:tavLst>
                                        <p:tav tm="0">
                                          <p:val>
                                            <p:strVal val="#ppt_y+.1"/>
                                          </p:val>
                                        </p:tav>
                                        <p:tav tm="100000">
                                          <p:val>
                                            <p:strVal val="#ppt_y"/>
                                          </p:val>
                                        </p:tav>
                                      </p:tavLst>
                                    </p:anim>
                                  </p:childTnLst>
                                </p:cTn>
                              </p:par>
                              <p:par>
                                <p:cTn id="349" presetID="42" presetClass="entr" presetSubtype="0" fill="hold" grpId="0" nodeType="withEffect">
                                  <p:stCondLst>
                                    <p:cond delay="700"/>
                                  </p:stCondLst>
                                  <p:childTnLst>
                                    <p:set>
                                      <p:cBhvr>
                                        <p:cTn id="350" dur="1" fill="hold">
                                          <p:stCondLst>
                                            <p:cond delay="0"/>
                                          </p:stCondLst>
                                        </p:cTn>
                                        <p:tgtEl>
                                          <p:spTgt spid="137"/>
                                        </p:tgtEl>
                                        <p:attrNameLst>
                                          <p:attrName>style.visibility</p:attrName>
                                        </p:attrNameLst>
                                      </p:cBhvr>
                                      <p:to>
                                        <p:strVal val="visible"/>
                                      </p:to>
                                    </p:set>
                                    <p:animEffect transition="in" filter="fade">
                                      <p:cBhvr>
                                        <p:cTn id="351" dur="600"/>
                                        <p:tgtEl>
                                          <p:spTgt spid="137"/>
                                        </p:tgtEl>
                                      </p:cBhvr>
                                    </p:animEffect>
                                    <p:anim calcmode="lin" valueType="num">
                                      <p:cBhvr>
                                        <p:cTn id="352" dur="600" fill="hold"/>
                                        <p:tgtEl>
                                          <p:spTgt spid="137"/>
                                        </p:tgtEl>
                                        <p:attrNameLst>
                                          <p:attrName>ppt_x</p:attrName>
                                        </p:attrNameLst>
                                      </p:cBhvr>
                                      <p:tavLst>
                                        <p:tav tm="0">
                                          <p:val>
                                            <p:strVal val="#ppt_x"/>
                                          </p:val>
                                        </p:tav>
                                        <p:tav tm="100000">
                                          <p:val>
                                            <p:strVal val="#ppt_x"/>
                                          </p:val>
                                        </p:tav>
                                      </p:tavLst>
                                    </p:anim>
                                    <p:anim calcmode="lin" valueType="num">
                                      <p:cBhvr>
                                        <p:cTn id="353" dur="600" fill="hold"/>
                                        <p:tgtEl>
                                          <p:spTgt spid="137"/>
                                        </p:tgtEl>
                                        <p:attrNameLst>
                                          <p:attrName>ppt_y</p:attrName>
                                        </p:attrNameLst>
                                      </p:cBhvr>
                                      <p:tavLst>
                                        <p:tav tm="0">
                                          <p:val>
                                            <p:strVal val="#ppt_y+.1"/>
                                          </p:val>
                                        </p:tav>
                                        <p:tav tm="100000">
                                          <p:val>
                                            <p:strVal val="#ppt_y"/>
                                          </p:val>
                                        </p:tav>
                                      </p:tavLst>
                                    </p:anim>
                                  </p:childTnLst>
                                </p:cTn>
                              </p:par>
                              <p:par>
                                <p:cTn id="354" presetID="42" presetClass="entr" presetSubtype="0" fill="hold" grpId="0" nodeType="withEffect">
                                  <p:stCondLst>
                                    <p:cond delay="700"/>
                                  </p:stCondLst>
                                  <p:childTnLst>
                                    <p:set>
                                      <p:cBhvr>
                                        <p:cTn id="355" dur="1" fill="hold">
                                          <p:stCondLst>
                                            <p:cond delay="0"/>
                                          </p:stCondLst>
                                        </p:cTn>
                                        <p:tgtEl>
                                          <p:spTgt spid="138"/>
                                        </p:tgtEl>
                                        <p:attrNameLst>
                                          <p:attrName>style.visibility</p:attrName>
                                        </p:attrNameLst>
                                      </p:cBhvr>
                                      <p:to>
                                        <p:strVal val="visible"/>
                                      </p:to>
                                    </p:set>
                                    <p:animEffect transition="in" filter="fade">
                                      <p:cBhvr>
                                        <p:cTn id="356" dur="600"/>
                                        <p:tgtEl>
                                          <p:spTgt spid="138"/>
                                        </p:tgtEl>
                                      </p:cBhvr>
                                    </p:animEffect>
                                    <p:anim calcmode="lin" valueType="num">
                                      <p:cBhvr>
                                        <p:cTn id="357" dur="600" fill="hold"/>
                                        <p:tgtEl>
                                          <p:spTgt spid="138"/>
                                        </p:tgtEl>
                                        <p:attrNameLst>
                                          <p:attrName>ppt_x</p:attrName>
                                        </p:attrNameLst>
                                      </p:cBhvr>
                                      <p:tavLst>
                                        <p:tav tm="0">
                                          <p:val>
                                            <p:strVal val="#ppt_x"/>
                                          </p:val>
                                        </p:tav>
                                        <p:tav tm="100000">
                                          <p:val>
                                            <p:strVal val="#ppt_x"/>
                                          </p:val>
                                        </p:tav>
                                      </p:tavLst>
                                    </p:anim>
                                    <p:anim calcmode="lin" valueType="num">
                                      <p:cBhvr>
                                        <p:cTn id="358" dur="600" fill="hold"/>
                                        <p:tgtEl>
                                          <p:spTgt spid="138"/>
                                        </p:tgtEl>
                                        <p:attrNameLst>
                                          <p:attrName>ppt_y</p:attrName>
                                        </p:attrNameLst>
                                      </p:cBhvr>
                                      <p:tavLst>
                                        <p:tav tm="0">
                                          <p:val>
                                            <p:strVal val="#ppt_y+.1"/>
                                          </p:val>
                                        </p:tav>
                                        <p:tav tm="100000">
                                          <p:val>
                                            <p:strVal val="#ppt_y"/>
                                          </p:val>
                                        </p:tav>
                                      </p:tavLst>
                                    </p:anim>
                                  </p:childTnLst>
                                </p:cTn>
                              </p:par>
                              <p:par>
                                <p:cTn id="359" presetID="42" presetClass="entr" presetSubtype="0" fill="hold" grpId="0" nodeType="withEffect">
                                  <p:stCondLst>
                                    <p:cond delay="70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600"/>
                                        <p:tgtEl>
                                          <p:spTgt spid="139"/>
                                        </p:tgtEl>
                                      </p:cBhvr>
                                    </p:animEffect>
                                    <p:anim calcmode="lin" valueType="num">
                                      <p:cBhvr>
                                        <p:cTn id="362" dur="600" fill="hold"/>
                                        <p:tgtEl>
                                          <p:spTgt spid="139"/>
                                        </p:tgtEl>
                                        <p:attrNameLst>
                                          <p:attrName>ppt_x</p:attrName>
                                        </p:attrNameLst>
                                      </p:cBhvr>
                                      <p:tavLst>
                                        <p:tav tm="0">
                                          <p:val>
                                            <p:strVal val="#ppt_x"/>
                                          </p:val>
                                        </p:tav>
                                        <p:tav tm="100000">
                                          <p:val>
                                            <p:strVal val="#ppt_x"/>
                                          </p:val>
                                        </p:tav>
                                      </p:tavLst>
                                    </p:anim>
                                    <p:anim calcmode="lin" valueType="num">
                                      <p:cBhvr>
                                        <p:cTn id="363" dur="600" fill="hold"/>
                                        <p:tgtEl>
                                          <p:spTgt spid="139"/>
                                        </p:tgtEl>
                                        <p:attrNameLst>
                                          <p:attrName>ppt_y</p:attrName>
                                        </p:attrNameLst>
                                      </p:cBhvr>
                                      <p:tavLst>
                                        <p:tav tm="0">
                                          <p:val>
                                            <p:strVal val="#ppt_y+.1"/>
                                          </p:val>
                                        </p:tav>
                                        <p:tav tm="100000">
                                          <p:val>
                                            <p:strVal val="#ppt_y"/>
                                          </p:val>
                                        </p:tav>
                                      </p:tavLst>
                                    </p:anim>
                                  </p:childTnLst>
                                </p:cTn>
                              </p:par>
                              <p:par>
                                <p:cTn id="364" presetID="42" presetClass="entr" presetSubtype="0" fill="hold" grpId="0" nodeType="withEffect">
                                  <p:stCondLst>
                                    <p:cond delay="700"/>
                                  </p:stCondLst>
                                  <p:childTnLst>
                                    <p:set>
                                      <p:cBhvr>
                                        <p:cTn id="365" dur="1" fill="hold">
                                          <p:stCondLst>
                                            <p:cond delay="0"/>
                                          </p:stCondLst>
                                        </p:cTn>
                                        <p:tgtEl>
                                          <p:spTgt spid="140"/>
                                        </p:tgtEl>
                                        <p:attrNameLst>
                                          <p:attrName>style.visibility</p:attrName>
                                        </p:attrNameLst>
                                      </p:cBhvr>
                                      <p:to>
                                        <p:strVal val="visible"/>
                                      </p:to>
                                    </p:set>
                                    <p:animEffect transition="in" filter="fade">
                                      <p:cBhvr>
                                        <p:cTn id="366" dur="600"/>
                                        <p:tgtEl>
                                          <p:spTgt spid="140"/>
                                        </p:tgtEl>
                                      </p:cBhvr>
                                    </p:animEffect>
                                    <p:anim calcmode="lin" valueType="num">
                                      <p:cBhvr>
                                        <p:cTn id="367" dur="600" fill="hold"/>
                                        <p:tgtEl>
                                          <p:spTgt spid="140"/>
                                        </p:tgtEl>
                                        <p:attrNameLst>
                                          <p:attrName>ppt_x</p:attrName>
                                        </p:attrNameLst>
                                      </p:cBhvr>
                                      <p:tavLst>
                                        <p:tav tm="0">
                                          <p:val>
                                            <p:strVal val="#ppt_x"/>
                                          </p:val>
                                        </p:tav>
                                        <p:tav tm="100000">
                                          <p:val>
                                            <p:strVal val="#ppt_x"/>
                                          </p:val>
                                        </p:tav>
                                      </p:tavLst>
                                    </p:anim>
                                    <p:anim calcmode="lin" valueType="num">
                                      <p:cBhvr>
                                        <p:cTn id="368" dur="600" fill="hold"/>
                                        <p:tgtEl>
                                          <p:spTgt spid="140"/>
                                        </p:tgtEl>
                                        <p:attrNameLst>
                                          <p:attrName>ppt_y</p:attrName>
                                        </p:attrNameLst>
                                      </p:cBhvr>
                                      <p:tavLst>
                                        <p:tav tm="0">
                                          <p:val>
                                            <p:strVal val="#ppt_y+.1"/>
                                          </p:val>
                                        </p:tav>
                                        <p:tav tm="100000">
                                          <p:val>
                                            <p:strVal val="#ppt_y"/>
                                          </p:val>
                                        </p:tav>
                                      </p:tavLst>
                                    </p:anim>
                                  </p:childTnLst>
                                </p:cTn>
                              </p:par>
                              <p:par>
                                <p:cTn id="369" presetID="42" presetClass="entr" presetSubtype="0" fill="hold" grpId="0" nodeType="withEffect">
                                  <p:stCondLst>
                                    <p:cond delay="700"/>
                                  </p:stCondLst>
                                  <p:childTnLst>
                                    <p:set>
                                      <p:cBhvr>
                                        <p:cTn id="370" dur="1" fill="hold">
                                          <p:stCondLst>
                                            <p:cond delay="0"/>
                                          </p:stCondLst>
                                        </p:cTn>
                                        <p:tgtEl>
                                          <p:spTgt spid="141"/>
                                        </p:tgtEl>
                                        <p:attrNameLst>
                                          <p:attrName>style.visibility</p:attrName>
                                        </p:attrNameLst>
                                      </p:cBhvr>
                                      <p:to>
                                        <p:strVal val="visible"/>
                                      </p:to>
                                    </p:set>
                                    <p:animEffect transition="in" filter="fade">
                                      <p:cBhvr>
                                        <p:cTn id="371" dur="600"/>
                                        <p:tgtEl>
                                          <p:spTgt spid="141"/>
                                        </p:tgtEl>
                                      </p:cBhvr>
                                    </p:animEffect>
                                    <p:anim calcmode="lin" valueType="num">
                                      <p:cBhvr>
                                        <p:cTn id="372" dur="600" fill="hold"/>
                                        <p:tgtEl>
                                          <p:spTgt spid="141"/>
                                        </p:tgtEl>
                                        <p:attrNameLst>
                                          <p:attrName>ppt_x</p:attrName>
                                        </p:attrNameLst>
                                      </p:cBhvr>
                                      <p:tavLst>
                                        <p:tav tm="0">
                                          <p:val>
                                            <p:strVal val="#ppt_x"/>
                                          </p:val>
                                        </p:tav>
                                        <p:tav tm="100000">
                                          <p:val>
                                            <p:strVal val="#ppt_x"/>
                                          </p:val>
                                        </p:tav>
                                      </p:tavLst>
                                    </p:anim>
                                    <p:anim calcmode="lin" valueType="num">
                                      <p:cBhvr>
                                        <p:cTn id="373" dur="600" fill="hold"/>
                                        <p:tgtEl>
                                          <p:spTgt spid="141"/>
                                        </p:tgtEl>
                                        <p:attrNameLst>
                                          <p:attrName>ppt_y</p:attrName>
                                        </p:attrNameLst>
                                      </p:cBhvr>
                                      <p:tavLst>
                                        <p:tav tm="0">
                                          <p:val>
                                            <p:strVal val="#ppt_y+.1"/>
                                          </p:val>
                                        </p:tav>
                                        <p:tav tm="100000">
                                          <p:val>
                                            <p:strVal val="#ppt_y"/>
                                          </p:val>
                                        </p:tav>
                                      </p:tavLst>
                                    </p:anim>
                                  </p:childTnLst>
                                </p:cTn>
                              </p:par>
                              <p:par>
                                <p:cTn id="374" presetID="42" presetClass="entr" presetSubtype="0" fill="hold" grpId="0" nodeType="withEffect">
                                  <p:stCondLst>
                                    <p:cond delay="700"/>
                                  </p:stCondLst>
                                  <p:childTnLst>
                                    <p:set>
                                      <p:cBhvr>
                                        <p:cTn id="375" dur="1" fill="hold">
                                          <p:stCondLst>
                                            <p:cond delay="0"/>
                                          </p:stCondLst>
                                        </p:cTn>
                                        <p:tgtEl>
                                          <p:spTgt spid="142"/>
                                        </p:tgtEl>
                                        <p:attrNameLst>
                                          <p:attrName>style.visibility</p:attrName>
                                        </p:attrNameLst>
                                      </p:cBhvr>
                                      <p:to>
                                        <p:strVal val="visible"/>
                                      </p:to>
                                    </p:set>
                                    <p:animEffect transition="in" filter="fade">
                                      <p:cBhvr>
                                        <p:cTn id="376" dur="600"/>
                                        <p:tgtEl>
                                          <p:spTgt spid="142"/>
                                        </p:tgtEl>
                                      </p:cBhvr>
                                    </p:animEffect>
                                    <p:anim calcmode="lin" valueType="num">
                                      <p:cBhvr>
                                        <p:cTn id="377" dur="600" fill="hold"/>
                                        <p:tgtEl>
                                          <p:spTgt spid="142"/>
                                        </p:tgtEl>
                                        <p:attrNameLst>
                                          <p:attrName>ppt_x</p:attrName>
                                        </p:attrNameLst>
                                      </p:cBhvr>
                                      <p:tavLst>
                                        <p:tav tm="0">
                                          <p:val>
                                            <p:strVal val="#ppt_x"/>
                                          </p:val>
                                        </p:tav>
                                        <p:tav tm="100000">
                                          <p:val>
                                            <p:strVal val="#ppt_x"/>
                                          </p:val>
                                        </p:tav>
                                      </p:tavLst>
                                    </p:anim>
                                    <p:anim calcmode="lin" valueType="num">
                                      <p:cBhvr>
                                        <p:cTn id="378" dur="600" fill="hold"/>
                                        <p:tgtEl>
                                          <p:spTgt spid="142"/>
                                        </p:tgtEl>
                                        <p:attrNameLst>
                                          <p:attrName>ppt_y</p:attrName>
                                        </p:attrNameLst>
                                      </p:cBhvr>
                                      <p:tavLst>
                                        <p:tav tm="0">
                                          <p:val>
                                            <p:strVal val="#ppt_y+.1"/>
                                          </p:val>
                                        </p:tav>
                                        <p:tav tm="100000">
                                          <p:val>
                                            <p:strVal val="#ppt_y"/>
                                          </p:val>
                                        </p:tav>
                                      </p:tavLst>
                                    </p:anim>
                                  </p:childTnLst>
                                </p:cTn>
                              </p:par>
                              <p:par>
                                <p:cTn id="379" presetID="42" presetClass="entr" presetSubtype="0" fill="hold" grpId="0" nodeType="withEffect">
                                  <p:stCondLst>
                                    <p:cond delay="700"/>
                                  </p:stCondLst>
                                  <p:childTnLst>
                                    <p:set>
                                      <p:cBhvr>
                                        <p:cTn id="380" dur="1" fill="hold">
                                          <p:stCondLst>
                                            <p:cond delay="0"/>
                                          </p:stCondLst>
                                        </p:cTn>
                                        <p:tgtEl>
                                          <p:spTgt spid="143"/>
                                        </p:tgtEl>
                                        <p:attrNameLst>
                                          <p:attrName>style.visibility</p:attrName>
                                        </p:attrNameLst>
                                      </p:cBhvr>
                                      <p:to>
                                        <p:strVal val="visible"/>
                                      </p:to>
                                    </p:set>
                                    <p:animEffect transition="in" filter="fade">
                                      <p:cBhvr>
                                        <p:cTn id="381" dur="600"/>
                                        <p:tgtEl>
                                          <p:spTgt spid="143"/>
                                        </p:tgtEl>
                                      </p:cBhvr>
                                    </p:animEffect>
                                    <p:anim calcmode="lin" valueType="num">
                                      <p:cBhvr>
                                        <p:cTn id="382" dur="600" fill="hold"/>
                                        <p:tgtEl>
                                          <p:spTgt spid="143"/>
                                        </p:tgtEl>
                                        <p:attrNameLst>
                                          <p:attrName>ppt_x</p:attrName>
                                        </p:attrNameLst>
                                      </p:cBhvr>
                                      <p:tavLst>
                                        <p:tav tm="0">
                                          <p:val>
                                            <p:strVal val="#ppt_x"/>
                                          </p:val>
                                        </p:tav>
                                        <p:tav tm="100000">
                                          <p:val>
                                            <p:strVal val="#ppt_x"/>
                                          </p:val>
                                        </p:tav>
                                      </p:tavLst>
                                    </p:anim>
                                    <p:anim calcmode="lin" valueType="num">
                                      <p:cBhvr>
                                        <p:cTn id="383" dur="600" fill="hold"/>
                                        <p:tgtEl>
                                          <p:spTgt spid="143"/>
                                        </p:tgtEl>
                                        <p:attrNameLst>
                                          <p:attrName>ppt_y</p:attrName>
                                        </p:attrNameLst>
                                      </p:cBhvr>
                                      <p:tavLst>
                                        <p:tav tm="0">
                                          <p:val>
                                            <p:strVal val="#ppt_y+.1"/>
                                          </p:val>
                                        </p:tav>
                                        <p:tav tm="100000">
                                          <p:val>
                                            <p:strVal val="#ppt_y"/>
                                          </p:val>
                                        </p:tav>
                                      </p:tavLst>
                                    </p:anim>
                                  </p:childTnLst>
                                </p:cTn>
                              </p:par>
                              <p:par>
                                <p:cTn id="384" presetID="42" presetClass="entr" presetSubtype="0" fill="hold" grpId="0" nodeType="withEffect">
                                  <p:stCondLst>
                                    <p:cond delay="700"/>
                                  </p:stCondLst>
                                  <p:childTnLst>
                                    <p:set>
                                      <p:cBhvr>
                                        <p:cTn id="385" dur="1" fill="hold">
                                          <p:stCondLst>
                                            <p:cond delay="0"/>
                                          </p:stCondLst>
                                        </p:cTn>
                                        <p:tgtEl>
                                          <p:spTgt spid="144"/>
                                        </p:tgtEl>
                                        <p:attrNameLst>
                                          <p:attrName>style.visibility</p:attrName>
                                        </p:attrNameLst>
                                      </p:cBhvr>
                                      <p:to>
                                        <p:strVal val="visible"/>
                                      </p:to>
                                    </p:set>
                                    <p:animEffect transition="in" filter="fade">
                                      <p:cBhvr>
                                        <p:cTn id="386" dur="600"/>
                                        <p:tgtEl>
                                          <p:spTgt spid="144"/>
                                        </p:tgtEl>
                                      </p:cBhvr>
                                    </p:animEffect>
                                    <p:anim calcmode="lin" valueType="num">
                                      <p:cBhvr>
                                        <p:cTn id="387" dur="600" fill="hold"/>
                                        <p:tgtEl>
                                          <p:spTgt spid="144"/>
                                        </p:tgtEl>
                                        <p:attrNameLst>
                                          <p:attrName>ppt_x</p:attrName>
                                        </p:attrNameLst>
                                      </p:cBhvr>
                                      <p:tavLst>
                                        <p:tav tm="0">
                                          <p:val>
                                            <p:strVal val="#ppt_x"/>
                                          </p:val>
                                        </p:tav>
                                        <p:tav tm="100000">
                                          <p:val>
                                            <p:strVal val="#ppt_x"/>
                                          </p:val>
                                        </p:tav>
                                      </p:tavLst>
                                    </p:anim>
                                    <p:anim calcmode="lin" valueType="num">
                                      <p:cBhvr>
                                        <p:cTn id="388" dur="600" fill="hold"/>
                                        <p:tgtEl>
                                          <p:spTgt spid="144"/>
                                        </p:tgtEl>
                                        <p:attrNameLst>
                                          <p:attrName>ppt_y</p:attrName>
                                        </p:attrNameLst>
                                      </p:cBhvr>
                                      <p:tavLst>
                                        <p:tav tm="0">
                                          <p:val>
                                            <p:strVal val="#ppt_y+.1"/>
                                          </p:val>
                                        </p:tav>
                                        <p:tav tm="100000">
                                          <p:val>
                                            <p:strVal val="#ppt_y"/>
                                          </p:val>
                                        </p:tav>
                                      </p:tavLst>
                                    </p:anim>
                                  </p:childTnLst>
                                </p:cTn>
                              </p:par>
                              <p:par>
                                <p:cTn id="389" presetID="42" presetClass="entr" presetSubtype="0" fill="hold" grpId="0" nodeType="withEffect">
                                  <p:stCondLst>
                                    <p:cond delay="700"/>
                                  </p:stCondLst>
                                  <p:childTnLst>
                                    <p:set>
                                      <p:cBhvr>
                                        <p:cTn id="390" dur="1" fill="hold">
                                          <p:stCondLst>
                                            <p:cond delay="0"/>
                                          </p:stCondLst>
                                        </p:cTn>
                                        <p:tgtEl>
                                          <p:spTgt spid="145"/>
                                        </p:tgtEl>
                                        <p:attrNameLst>
                                          <p:attrName>style.visibility</p:attrName>
                                        </p:attrNameLst>
                                      </p:cBhvr>
                                      <p:to>
                                        <p:strVal val="visible"/>
                                      </p:to>
                                    </p:set>
                                    <p:animEffect transition="in" filter="fade">
                                      <p:cBhvr>
                                        <p:cTn id="391" dur="600"/>
                                        <p:tgtEl>
                                          <p:spTgt spid="145"/>
                                        </p:tgtEl>
                                      </p:cBhvr>
                                    </p:animEffect>
                                    <p:anim calcmode="lin" valueType="num">
                                      <p:cBhvr>
                                        <p:cTn id="392" dur="600" fill="hold"/>
                                        <p:tgtEl>
                                          <p:spTgt spid="145"/>
                                        </p:tgtEl>
                                        <p:attrNameLst>
                                          <p:attrName>ppt_x</p:attrName>
                                        </p:attrNameLst>
                                      </p:cBhvr>
                                      <p:tavLst>
                                        <p:tav tm="0">
                                          <p:val>
                                            <p:strVal val="#ppt_x"/>
                                          </p:val>
                                        </p:tav>
                                        <p:tav tm="100000">
                                          <p:val>
                                            <p:strVal val="#ppt_x"/>
                                          </p:val>
                                        </p:tav>
                                      </p:tavLst>
                                    </p:anim>
                                    <p:anim calcmode="lin" valueType="num">
                                      <p:cBhvr>
                                        <p:cTn id="393" dur="600" fill="hold"/>
                                        <p:tgtEl>
                                          <p:spTgt spid="145"/>
                                        </p:tgtEl>
                                        <p:attrNameLst>
                                          <p:attrName>ppt_y</p:attrName>
                                        </p:attrNameLst>
                                      </p:cBhvr>
                                      <p:tavLst>
                                        <p:tav tm="0">
                                          <p:val>
                                            <p:strVal val="#ppt_y+.1"/>
                                          </p:val>
                                        </p:tav>
                                        <p:tav tm="100000">
                                          <p:val>
                                            <p:strVal val="#ppt_y"/>
                                          </p:val>
                                        </p:tav>
                                      </p:tavLst>
                                    </p:anim>
                                  </p:childTnLst>
                                </p:cTn>
                              </p:par>
                              <p:par>
                                <p:cTn id="394" presetID="42" presetClass="entr" presetSubtype="0" fill="hold" grpId="0" nodeType="withEffect">
                                  <p:stCondLst>
                                    <p:cond delay="700"/>
                                  </p:stCondLst>
                                  <p:childTnLst>
                                    <p:set>
                                      <p:cBhvr>
                                        <p:cTn id="395" dur="1" fill="hold">
                                          <p:stCondLst>
                                            <p:cond delay="0"/>
                                          </p:stCondLst>
                                        </p:cTn>
                                        <p:tgtEl>
                                          <p:spTgt spid="146"/>
                                        </p:tgtEl>
                                        <p:attrNameLst>
                                          <p:attrName>style.visibility</p:attrName>
                                        </p:attrNameLst>
                                      </p:cBhvr>
                                      <p:to>
                                        <p:strVal val="visible"/>
                                      </p:to>
                                    </p:set>
                                    <p:animEffect transition="in" filter="fade">
                                      <p:cBhvr>
                                        <p:cTn id="396" dur="600"/>
                                        <p:tgtEl>
                                          <p:spTgt spid="146"/>
                                        </p:tgtEl>
                                      </p:cBhvr>
                                    </p:animEffect>
                                    <p:anim calcmode="lin" valueType="num">
                                      <p:cBhvr>
                                        <p:cTn id="397" dur="600" fill="hold"/>
                                        <p:tgtEl>
                                          <p:spTgt spid="146"/>
                                        </p:tgtEl>
                                        <p:attrNameLst>
                                          <p:attrName>ppt_x</p:attrName>
                                        </p:attrNameLst>
                                      </p:cBhvr>
                                      <p:tavLst>
                                        <p:tav tm="0">
                                          <p:val>
                                            <p:strVal val="#ppt_x"/>
                                          </p:val>
                                        </p:tav>
                                        <p:tav tm="100000">
                                          <p:val>
                                            <p:strVal val="#ppt_x"/>
                                          </p:val>
                                        </p:tav>
                                      </p:tavLst>
                                    </p:anim>
                                    <p:anim calcmode="lin" valueType="num">
                                      <p:cBhvr>
                                        <p:cTn id="398" dur="600" fill="hold"/>
                                        <p:tgtEl>
                                          <p:spTgt spid="146"/>
                                        </p:tgtEl>
                                        <p:attrNameLst>
                                          <p:attrName>ppt_y</p:attrName>
                                        </p:attrNameLst>
                                      </p:cBhvr>
                                      <p:tavLst>
                                        <p:tav tm="0">
                                          <p:val>
                                            <p:strVal val="#ppt_y+.1"/>
                                          </p:val>
                                        </p:tav>
                                        <p:tav tm="100000">
                                          <p:val>
                                            <p:strVal val="#ppt_y"/>
                                          </p:val>
                                        </p:tav>
                                      </p:tavLst>
                                    </p:anim>
                                  </p:childTnLst>
                                </p:cTn>
                              </p:par>
                              <p:par>
                                <p:cTn id="399" presetID="42" presetClass="entr" presetSubtype="0" fill="hold" grpId="0" nodeType="withEffect">
                                  <p:stCondLst>
                                    <p:cond delay="700"/>
                                  </p:stCondLst>
                                  <p:childTnLst>
                                    <p:set>
                                      <p:cBhvr>
                                        <p:cTn id="400" dur="1" fill="hold">
                                          <p:stCondLst>
                                            <p:cond delay="0"/>
                                          </p:stCondLst>
                                        </p:cTn>
                                        <p:tgtEl>
                                          <p:spTgt spid="147"/>
                                        </p:tgtEl>
                                        <p:attrNameLst>
                                          <p:attrName>style.visibility</p:attrName>
                                        </p:attrNameLst>
                                      </p:cBhvr>
                                      <p:to>
                                        <p:strVal val="visible"/>
                                      </p:to>
                                    </p:set>
                                    <p:animEffect transition="in" filter="fade">
                                      <p:cBhvr>
                                        <p:cTn id="401" dur="600"/>
                                        <p:tgtEl>
                                          <p:spTgt spid="147"/>
                                        </p:tgtEl>
                                      </p:cBhvr>
                                    </p:animEffect>
                                    <p:anim calcmode="lin" valueType="num">
                                      <p:cBhvr>
                                        <p:cTn id="402" dur="600" fill="hold"/>
                                        <p:tgtEl>
                                          <p:spTgt spid="147"/>
                                        </p:tgtEl>
                                        <p:attrNameLst>
                                          <p:attrName>ppt_x</p:attrName>
                                        </p:attrNameLst>
                                      </p:cBhvr>
                                      <p:tavLst>
                                        <p:tav tm="0">
                                          <p:val>
                                            <p:strVal val="#ppt_x"/>
                                          </p:val>
                                        </p:tav>
                                        <p:tav tm="100000">
                                          <p:val>
                                            <p:strVal val="#ppt_x"/>
                                          </p:val>
                                        </p:tav>
                                      </p:tavLst>
                                    </p:anim>
                                    <p:anim calcmode="lin" valueType="num">
                                      <p:cBhvr>
                                        <p:cTn id="403" dur="600" fill="hold"/>
                                        <p:tgtEl>
                                          <p:spTgt spid="147"/>
                                        </p:tgtEl>
                                        <p:attrNameLst>
                                          <p:attrName>ppt_y</p:attrName>
                                        </p:attrNameLst>
                                      </p:cBhvr>
                                      <p:tavLst>
                                        <p:tav tm="0">
                                          <p:val>
                                            <p:strVal val="#ppt_y+.1"/>
                                          </p:val>
                                        </p:tav>
                                        <p:tav tm="100000">
                                          <p:val>
                                            <p:strVal val="#ppt_y"/>
                                          </p:val>
                                        </p:tav>
                                      </p:tavLst>
                                    </p:anim>
                                  </p:childTnLst>
                                </p:cTn>
                              </p:par>
                              <p:par>
                                <p:cTn id="404" presetID="42" presetClass="entr" presetSubtype="0" fill="hold" grpId="0" nodeType="withEffect">
                                  <p:stCondLst>
                                    <p:cond delay="700"/>
                                  </p:stCondLst>
                                  <p:childTnLst>
                                    <p:set>
                                      <p:cBhvr>
                                        <p:cTn id="405" dur="1" fill="hold">
                                          <p:stCondLst>
                                            <p:cond delay="0"/>
                                          </p:stCondLst>
                                        </p:cTn>
                                        <p:tgtEl>
                                          <p:spTgt spid="148"/>
                                        </p:tgtEl>
                                        <p:attrNameLst>
                                          <p:attrName>style.visibility</p:attrName>
                                        </p:attrNameLst>
                                      </p:cBhvr>
                                      <p:to>
                                        <p:strVal val="visible"/>
                                      </p:to>
                                    </p:set>
                                    <p:animEffect transition="in" filter="fade">
                                      <p:cBhvr>
                                        <p:cTn id="406" dur="600"/>
                                        <p:tgtEl>
                                          <p:spTgt spid="148"/>
                                        </p:tgtEl>
                                      </p:cBhvr>
                                    </p:animEffect>
                                    <p:anim calcmode="lin" valueType="num">
                                      <p:cBhvr>
                                        <p:cTn id="407" dur="600" fill="hold"/>
                                        <p:tgtEl>
                                          <p:spTgt spid="148"/>
                                        </p:tgtEl>
                                        <p:attrNameLst>
                                          <p:attrName>ppt_x</p:attrName>
                                        </p:attrNameLst>
                                      </p:cBhvr>
                                      <p:tavLst>
                                        <p:tav tm="0">
                                          <p:val>
                                            <p:strVal val="#ppt_x"/>
                                          </p:val>
                                        </p:tav>
                                        <p:tav tm="100000">
                                          <p:val>
                                            <p:strVal val="#ppt_x"/>
                                          </p:val>
                                        </p:tav>
                                      </p:tavLst>
                                    </p:anim>
                                    <p:anim calcmode="lin" valueType="num">
                                      <p:cBhvr>
                                        <p:cTn id="408" dur="600" fill="hold"/>
                                        <p:tgtEl>
                                          <p:spTgt spid="148"/>
                                        </p:tgtEl>
                                        <p:attrNameLst>
                                          <p:attrName>ppt_y</p:attrName>
                                        </p:attrNameLst>
                                      </p:cBhvr>
                                      <p:tavLst>
                                        <p:tav tm="0">
                                          <p:val>
                                            <p:strVal val="#ppt_y+.1"/>
                                          </p:val>
                                        </p:tav>
                                        <p:tav tm="100000">
                                          <p:val>
                                            <p:strVal val="#ppt_y"/>
                                          </p:val>
                                        </p:tav>
                                      </p:tavLst>
                                    </p:anim>
                                  </p:childTnLst>
                                </p:cTn>
                              </p:par>
                              <p:par>
                                <p:cTn id="409" presetID="42" presetClass="entr" presetSubtype="0" fill="hold" grpId="0" nodeType="withEffect">
                                  <p:stCondLst>
                                    <p:cond delay="700"/>
                                  </p:stCondLst>
                                  <p:childTnLst>
                                    <p:set>
                                      <p:cBhvr>
                                        <p:cTn id="410" dur="1" fill="hold">
                                          <p:stCondLst>
                                            <p:cond delay="0"/>
                                          </p:stCondLst>
                                        </p:cTn>
                                        <p:tgtEl>
                                          <p:spTgt spid="149"/>
                                        </p:tgtEl>
                                        <p:attrNameLst>
                                          <p:attrName>style.visibility</p:attrName>
                                        </p:attrNameLst>
                                      </p:cBhvr>
                                      <p:to>
                                        <p:strVal val="visible"/>
                                      </p:to>
                                    </p:set>
                                    <p:animEffect transition="in" filter="fade">
                                      <p:cBhvr>
                                        <p:cTn id="411" dur="600"/>
                                        <p:tgtEl>
                                          <p:spTgt spid="149"/>
                                        </p:tgtEl>
                                      </p:cBhvr>
                                    </p:animEffect>
                                    <p:anim calcmode="lin" valueType="num">
                                      <p:cBhvr>
                                        <p:cTn id="412" dur="600" fill="hold"/>
                                        <p:tgtEl>
                                          <p:spTgt spid="149"/>
                                        </p:tgtEl>
                                        <p:attrNameLst>
                                          <p:attrName>ppt_x</p:attrName>
                                        </p:attrNameLst>
                                      </p:cBhvr>
                                      <p:tavLst>
                                        <p:tav tm="0">
                                          <p:val>
                                            <p:strVal val="#ppt_x"/>
                                          </p:val>
                                        </p:tav>
                                        <p:tav tm="100000">
                                          <p:val>
                                            <p:strVal val="#ppt_x"/>
                                          </p:val>
                                        </p:tav>
                                      </p:tavLst>
                                    </p:anim>
                                    <p:anim calcmode="lin" valueType="num">
                                      <p:cBhvr>
                                        <p:cTn id="413" dur="600" fill="hold"/>
                                        <p:tgtEl>
                                          <p:spTgt spid="149"/>
                                        </p:tgtEl>
                                        <p:attrNameLst>
                                          <p:attrName>ppt_y</p:attrName>
                                        </p:attrNameLst>
                                      </p:cBhvr>
                                      <p:tavLst>
                                        <p:tav tm="0">
                                          <p:val>
                                            <p:strVal val="#ppt_y+.1"/>
                                          </p:val>
                                        </p:tav>
                                        <p:tav tm="100000">
                                          <p:val>
                                            <p:strVal val="#ppt_y"/>
                                          </p:val>
                                        </p:tav>
                                      </p:tavLst>
                                    </p:anim>
                                  </p:childTnLst>
                                </p:cTn>
                              </p:par>
                              <p:par>
                                <p:cTn id="414" presetID="42" presetClass="entr" presetSubtype="0" fill="hold" grpId="0" nodeType="withEffect">
                                  <p:stCondLst>
                                    <p:cond delay="700"/>
                                  </p:stCondLst>
                                  <p:childTnLst>
                                    <p:set>
                                      <p:cBhvr>
                                        <p:cTn id="415" dur="1" fill="hold">
                                          <p:stCondLst>
                                            <p:cond delay="0"/>
                                          </p:stCondLst>
                                        </p:cTn>
                                        <p:tgtEl>
                                          <p:spTgt spid="150"/>
                                        </p:tgtEl>
                                        <p:attrNameLst>
                                          <p:attrName>style.visibility</p:attrName>
                                        </p:attrNameLst>
                                      </p:cBhvr>
                                      <p:to>
                                        <p:strVal val="visible"/>
                                      </p:to>
                                    </p:set>
                                    <p:animEffect transition="in" filter="fade">
                                      <p:cBhvr>
                                        <p:cTn id="416" dur="600"/>
                                        <p:tgtEl>
                                          <p:spTgt spid="150"/>
                                        </p:tgtEl>
                                      </p:cBhvr>
                                    </p:animEffect>
                                    <p:anim calcmode="lin" valueType="num">
                                      <p:cBhvr>
                                        <p:cTn id="417" dur="600" fill="hold"/>
                                        <p:tgtEl>
                                          <p:spTgt spid="150"/>
                                        </p:tgtEl>
                                        <p:attrNameLst>
                                          <p:attrName>ppt_x</p:attrName>
                                        </p:attrNameLst>
                                      </p:cBhvr>
                                      <p:tavLst>
                                        <p:tav tm="0">
                                          <p:val>
                                            <p:strVal val="#ppt_x"/>
                                          </p:val>
                                        </p:tav>
                                        <p:tav tm="100000">
                                          <p:val>
                                            <p:strVal val="#ppt_x"/>
                                          </p:val>
                                        </p:tav>
                                      </p:tavLst>
                                    </p:anim>
                                    <p:anim calcmode="lin" valueType="num">
                                      <p:cBhvr>
                                        <p:cTn id="418" dur="600" fill="hold"/>
                                        <p:tgtEl>
                                          <p:spTgt spid="150"/>
                                        </p:tgtEl>
                                        <p:attrNameLst>
                                          <p:attrName>ppt_y</p:attrName>
                                        </p:attrNameLst>
                                      </p:cBhvr>
                                      <p:tavLst>
                                        <p:tav tm="0">
                                          <p:val>
                                            <p:strVal val="#ppt_y+.1"/>
                                          </p:val>
                                        </p:tav>
                                        <p:tav tm="100000">
                                          <p:val>
                                            <p:strVal val="#ppt_y"/>
                                          </p:val>
                                        </p:tav>
                                      </p:tavLst>
                                    </p:anim>
                                  </p:childTnLst>
                                </p:cTn>
                              </p:par>
                              <p:par>
                                <p:cTn id="419" presetID="42" presetClass="entr" presetSubtype="0" fill="hold" grpId="0" nodeType="withEffect">
                                  <p:stCondLst>
                                    <p:cond delay="700"/>
                                  </p:stCondLst>
                                  <p:childTnLst>
                                    <p:set>
                                      <p:cBhvr>
                                        <p:cTn id="420" dur="1" fill="hold">
                                          <p:stCondLst>
                                            <p:cond delay="0"/>
                                          </p:stCondLst>
                                        </p:cTn>
                                        <p:tgtEl>
                                          <p:spTgt spid="151"/>
                                        </p:tgtEl>
                                        <p:attrNameLst>
                                          <p:attrName>style.visibility</p:attrName>
                                        </p:attrNameLst>
                                      </p:cBhvr>
                                      <p:to>
                                        <p:strVal val="visible"/>
                                      </p:to>
                                    </p:set>
                                    <p:animEffect transition="in" filter="fade">
                                      <p:cBhvr>
                                        <p:cTn id="421" dur="600"/>
                                        <p:tgtEl>
                                          <p:spTgt spid="151"/>
                                        </p:tgtEl>
                                      </p:cBhvr>
                                    </p:animEffect>
                                    <p:anim calcmode="lin" valueType="num">
                                      <p:cBhvr>
                                        <p:cTn id="422" dur="600" fill="hold"/>
                                        <p:tgtEl>
                                          <p:spTgt spid="151"/>
                                        </p:tgtEl>
                                        <p:attrNameLst>
                                          <p:attrName>ppt_x</p:attrName>
                                        </p:attrNameLst>
                                      </p:cBhvr>
                                      <p:tavLst>
                                        <p:tav tm="0">
                                          <p:val>
                                            <p:strVal val="#ppt_x"/>
                                          </p:val>
                                        </p:tav>
                                        <p:tav tm="100000">
                                          <p:val>
                                            <p:strVal val="#ppt_x"/>
                                          </p:val>
                                        </p:tav>
                                      </p:tavLst>
                                    </p:anim>
                                    <p:anim calcmode="lin" valueType="num">
                                      <p:cBhvr>
                                        <p:cTn id="423" dur="600" fill="hold"/>
                                        <p:tgtEl>
                                          <p:spTgt spid="151"/>
                                        </p:tgtEl>
                                        <p:attrNameLst>
                                          <p:attrName>ppt_y</p:attrName>
                                        </p:attrNameLst>
                                      </p:cBhvr>
                                      <p:tavLst>
                                        <p:tav tm="0">
                                          <p:val>
                                            <p:strVal val="#ppt_y+.1"/>
                                          </p:val>
                                        </p:tav>
                                        <p:tav tm="100000">
                                          <p:val>
                                            <p:strVal val="#ppt_y"/>
                                          </p:val>
                                        </p:tav>
                                      </p:tavLst>
                                    </p:anim>
                                  </p:childTnLst>
                                </p:cTn>
                              </p:par>
                              <p:par>
                                <p:cTn id="424" presetID="42" presetClass="entr" presetSubtype="0" fill="hold" grpId="0" nodeType="withEffect">
                                  <p:stCondLst>
                                    <p:cond delay="700"/>
                                  </p:stCondLst>
                                  <p:childTnLst>
                                    <p:set>
                                      <p:cBhvr>
                                        <p:cTn id="425" dur="1" fill="hold">
                                          <p:stCondLst>
                                            <p:cond delay="0"/>
                                          </p:stCondLst>
                                        </p:cTn>
                                        <p:tgtEl>
                                          <p:spTgt spid="152"/>
                                        </p:tgtEl>
                                        <p:attrNameLst>
                                          <p:attrName>style.visibility</p:attrName>
                                        </p:attrNameLst>
                                      </p:cBhvr>
                                      <p:to>
                                        <p:strVal val="visible"/>
                                      </p:to>
                                    </p:set>
                                    <p:animEffect transition="in" filter="fade">
                                      <p:cBhvr>
                                        <p:cTn id="426" dur="600"/>
                                        <p:tgtEl>
                                          <p:spTgt spid="152"/>
                                        </p:tgtEl>
                                      </p:cBhvr>
                                    </p:animEffect>
                                    <p:anim calcmode="lin" valueType="num">
                                      <p:cBhvr>
                                        <p:cTn id="427" dur="600" fill="hold"/>
                                        <p:tgtEl>
                                          <p:spTgt spid="152"/>
                                        </p:tgtEl>
                                        <p:attrNameLst>
                                          <p:attrName>ppt_x</p:attrName>
                                        </p:attrNameLst>
                                      </p:cBhvr>
                                      <p:tavLst>
                                        <p:tav tm="0">
                                          <p:val>
                                            <p:strVal val="#ppt_x"/>
                                          </p:val>
                                        </p:tav>
                                        <p:tav tm="100000">
                                          <p:val>
                                            <p:strVal val="#ppt_x"/>
                                          </p:val>
                                        </p:tav>
                                      </p:tavLst>
                                    </p:anim>
                                    <p:anim calcmode="lin" valueType="num">
                                      <p:cBhvr>
                                        <p:cTn id="428" dur="600" fill="hold"/>
                                        <p:tgtEl>
                                          <p:spTgt spid="152"/>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700"/>
                                  </p:stCondLst>
                                  <p:childTnLst>
                                    <p:set>
                                      <p:cBhvr>
                                        <p:cTn id="430" dur="1" fill="hold">
                                          <p:stCondLst>
                                            <p:cond delay="0"/>
                                          </p:stCondLst>
                                        </p:cTn>
                                        <p:tgtEl>
                                          <p:spTgt spid="153"/>
                                        </p:tgtEl>
                                        <p:attrNameLst>
                                          <p:attrName>style.visibility</p:attrName>
                                        </p:attrNameLst>
                                      </p:cBhvr>
                                      <p:to>
                                        <p:strVal val="visible"/>
                                      </p:to>
                                    </p:set>
                                    <p:animEffect transition="in" filter="fade">
                                      <p:cBhvr>
                                        <p:cTn id="431" dur="600"/>
                                        <p:tgtEl>
                                          <p:spTgt spid="153"/>
                                        </p:tgtEl>
                                      </p:cBhvr>
                                    </p:animEffect>
                                    <p:anim calcmode="lin" valueType="num">
                                      <p:cBhvr>
                                        <p:cTn id="432" dur="600" fill="hold"/>
                                        <p:tgtEl>
                                          <p:spTgt spid="153"/>
                                        </p:tgtEl>
                                        <p:attrNameLst>
                                          <p:attrName>ppt_x</p:attrName>
                                        </p:attrNameLst>
                                      </p:cBhvr>
                                      <p:tavLst>
                                        <p:tav tm="0">
                                          <p:val>
                                            <p:strVal val="#ppt_x"/>
                                          </p:val>
                                        </p:tav>
                                        <p:tav tm="100000">
                                          <p:val>
                                            <p:strVal val="#ppt_x"/>
                                          </p:val>
                                        </p:tav>
                                      </p:tavLst>
                                    </p:anim>
                                    <p:anim calcmode="lin" valueType="num">
                                      <p:cBhvr>
                                        <p:cTn id="433" dur="600" fill="hold"/>
                                        <p:tgtEl>
                                          <p:spTgt spid="153"/>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700"/>
                                  </p:stCondLst>
                                  <p:childTnLst>
                                    <p:set>
                                      <p:cBhvr>
                                        <p:cTn id="435" dur="1" fill="hold">
                                          <p:stCondLst>
                                            <p:cond delay="0"/>
                                          </p:stCondLst>
                                        </p:cTn>
                                        <p:tgtEl>
                                          <p:spTgt spid="154"/>
                                        </p:tgtEl>
                                        <p:attrNameLst>
                                          <p:attrName>style.visibility</p:attrName>
                                        </p:attrNameLst>
                                      </p:cBhvr>
                                      <p:to>
                                        <p:strVal val="visible"/>
                                      </p:to>
                                    </p:set>
                                    <p:animEffect transition="in" filter="fade">
                                      <p:cBhvr>
                                        <p:cTn id="436" dur="600"/>
                                        <p:tgtEl>
                                          <p:spTgt spid="154"/>
                                        </p:tgtEl>
                                      </p:cBhvr>
                                    </p:animEffect>
                                    <p:anim calcmode="lin" valueType="num">
                                      <p:cBhvr>
                                        <p:cTn id="437" dur="600" fill="hold"/>
                                        <p:tgtEl>
                                          <p:spTgt spid="154"/>
                                        </p:tgtEl>
                                        <p:attrNameLst>
                                          <p:attrName>ppt_x</p:attrName>
                                        </p:attrNameLst>
                                      </p:cBhvr>
                                      <p:tavLst>
                                        <p:tav tm="0">
                                          <p:val>
                                            <p:strVal val="#ppt_x"/>
                                          </p:val>
                                        </p:tav>
                                        <p:tav tm="100000">
                                          <p:val>
                                            <p:strVal val="#ppt_x"/>
                                          </p:val>
                                        </p:tav>
                                      </p:tavLst>
                                    </p:anim>
                                    <p:anim calcmode="lin" valueType="num">
                                      <p:cBhvr>
                                        <p:cTn id="438" dur="600" fill="hold"/>
                                        <p:tgtEl>
                                          <p:spTgt spid="154"/>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700"/>
                                  </p:stCondLst>
                                  <p:childTnLst>
                                    <p:set>
                                      <p:cBhvr>
                                        <p:cTn id="440" dur="1" fill="hold">
                                          <p:stCondLst>
                                            <p:cond delay="0"/>
                                          </p:stCondLst>
                                        </p:cTn>
                                        <p:tgtEl>
                                          <p:spTgt spid="155"/>
                                        </p:tgtEl>
                                        <p:attrNameLst>
                                          <p:attrName>style.visibility</p:attrName>
                                        </p:attrNameLst>
                                      </p:cBhvr>
                                      <p:to>
                                        <p:strVal val="visible"/>
                                      </p:to>
                                    </p:set>
                                    <p:animEffect transition="in" filter="fade">
                                      <p:cBhvr>
                                        <p:cTn id="441" dur="600"/>
                                        <p:tgtEl>
                                          <p:spTgt spid="155"/>
                                        </p:tgtEl>
                                      </p:cBhvr>
                                    </p:animEffect>
                                    <p:anim calcmode="lin" valueType="num">
                                      <p:cBhvr>
                                        <p:cTn id="442" dur="600" fill="hold"/>
                                        <p:tgtEl>
                                          <p:spTgt spid="155"/>
                                        </p:tgtEl>
                                        <p:attrNameLst>
                                          <p:attrName>ppt_x</p:attrName>
                                        </p:attrNameLst>
                                      </p:cBhvr>
                                      <p:tavLst>
                                        <p:tav tm="0">
                                          <p:val>
                                            <p:strVal val="#ppt_x"/>
                                          </p:val>
                                        </p:tav>
                                        <p:tav tm="100000">
                                          <p:val>
                                            <p:strVal val="#ppt_x"/>
                                          </p:val>
                                        </p:tav>
                                      </p:tavLst>
                                    </p:anim>
                                    <p:anim calcmode="lin" valueType="num">
                                      <p:cBhvr>
                                        <p:cTn id="443" dur="600" fill="hold"/>
                                        <p:tgtEl>
                                          <p:spTgt spid="155"/>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700"/>
                                  </p:stCondLst>
                                  <p:childTnLst>
                                    <p:set>
                                      <p:cBhvr>
                                        <p:cTn id="445" dur="1" fill="hold">
                                          <p:stCondLst>
                                            <p:cond delay="0"/>
                                          </p:stCondLst>
                                        </p:cTn>
                                        <p:tgtEl>
                                          <p:spTgt spid="156"/>
                                        </p:tgtEl>
                                        <p:attrNameLst>
                                          <p:attrName>style.visibility</p:attrName>
                                        </p:attrNameLst>
                                      </p:cBhvr>
                                      <p:to>
                                        <p:strVal val="visible"/>
                                      </p:to>
                                    </p:set>
                                    <p:animEffect transition="in" filter="fade">
                                      <p:cBhvr>
                                        <p:cTn id="446" dur="600"/>
                                        <p:tgtEl>
                                          <p:spTgt spid="156"/>
                                        </p:tgtEl>
                                      </p:cBhvr>
                                    </p:animEffect>
                                    <p:anim calcmode="lin" valueType="num">
                                      <p:cBhvr>
                                        <p:cTn id="447" dur="600" fill="hold"/>
                                        <p:tgtEl>
                                          <p:spTgt spid="156"/>
                                        </p:tgtEl>
                                        <p:attrNameLst>
                                          <p:attrName>ppt_x</p:attrName>
                                        </p:attrNameLst>
                                      </p:cBhvr>
                                      <p:tavLst>
                                        <p:tav tm="0">
                                          <p:val>
                                            <p:strVal val="#ppt_x"/>
                                          </p:val>
                                        </p:tav>
                                        <p:tav tm="100000">
                                          <p:val>
                                            <p:strVal val="#ppt_x"/>
                                          </p:val>
                                        </p:tav>
                                      </p:tavLst>
                                    </p:anim>
                                    <p:anim calcmode="lin" valueType="num">
                                      <p:cBhvr>
                                        <p:cTn id="448" dur="600" fill="hold"/>
                                        <p:tgtEl>
                                          <p:spTgt spid="156"/>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700"/>
                                  </p:stCondLst>
                                  <p:childTnLst>
                                    <p:set>
                                      <p:cBhvr>
                                        <p:cTn id="450" dur="1" fill="hold">
                                          <p:stCondLst>
                                            <p:cond delay="0"/>
                                          </p:stCondLst>
                                        </p:cTn>
                                        <p:tgtEl>
                                          <p:spTgt spid="157"/>
                                        </p:tgtEl>
                                        <p:attrNameLst>
                                          <p:attrName>style.visibility</p:attrName>
                                        </p:attrNameLst>
                                      </p:cBhvr>
                                      <p:to>
                                        <p:strVal val="visible"/>
                                      </p:to>
                                    </p:set>
                                    <p:animEffect transition="in" filter="fade">
                                      <p:cBhvr>
                                        <p:cTn id="451" dur="600"/>
                                        <p:tgtEl>
                                          <p:spTgt spid="157"/>
                                        </p:tgtEl>
                                      </p:cBhvr>
                                    </p:animEffect>
                                    <p:anim calcmode="lin" valueType="num">
                                      <p:cBhvr>
                                        <p:cTn id="452" dur="600" fill="hold"/>
                                        <p:tgtEl>
                                          <p:spTgt spid="157"/>
                                        </p:tgtEl>
                                        <p:attrNameLst>
                                          <p:attrName>ppt_x</p:attrName>
                                        </p:attrNameLst>
                                      </p:cBhvr>
                                      <p:tavLst>
                                        <p:tav tm="0">
                                          <p:val>
                                            <p:strVal val="#ppt_x"/>
                                          </p:val>
                                        </p:tav>
                                        <p:tav tm="100000">
                                          <p:val>
                                            <p:strVal val="#ppt_x"/>
                                          </p:val>
                                        </p:tav>
                                      </p:tavLst>
                                    </p:anim>
                                    <p:anim calcmode="lin" valueType="num">
                                      <p:cBhvr>
                                        <p:cTn id="453" dur="600" fill="hold"/>
                                        <p:tgtEl>
                                          <p:spTgt spid="157"/>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700"/>
                                  </p:stCondLst>
                                  <p:childTnLst>
                                    <p:set>
                                      <p:cBhvr>
                                        <p:cTn id="455" dur="1" fill="hold">
                                          <p:stCondLst>
                                            <p:cond delay="0"/>
                                          </p:stCondLst>
                                        </p:cTn>
                                        <p:tgtEl>
                                          <p:spTgt spid="158"/>
                                        </p:tgtEl>
                                        <p:attrNameLst>
                                          <p:attrName>style.visibility</p:attrName>
                                        </p:attrNameLst>
                                      </p:cBhvr>
                                      <p:to>
                                        <p:strVal val="visible"/>
                                      </p:to>
                                    </p:set>
                                    <p:animEffect transition="in" filter="fade">
                                      <p:cBhvr>
                                        <p:cTn id="456" dur="600"/>
                                        <p:tgtEl>
                                          <p:spTgt spid="158"/>
                                        </p:tgtEl>
                                      </p:cBhvr>
                                    </p:animEffect>
                                    <p:anim calcmode="lin" valueType="num">
                                      <p:cBhvr>
                                        <p:cTn id="457" dur="600" fill="hold"/>
                                        <p:tgtEl>
                                          <p:spTgt spid="158"/>
                                        </p:tgtEl>
                                        <p:attrNameLst>
                                          <p:attrName>ppt_x</p:attrName>
                                        </p:attrNameLst>
                                      </p:cBhvr>
                                      <p:tavLst>
                                        <p:tav tm="0">
                                          <p:val>
                                            <p:strVal val="#ppt_x"/>
                                          </p:val>
                                        </p:tav>
                                        <p:tav tm="100000">
                                          <p:val>
                                            <p:strVal val="#ppt_x"/>
                                          </p:val>
                                        </p:tav>
                                      </p:tavLst>
                                    </p:anim>
                                    <p:anim calcmode="lin" valueType="num">
                                      <p:cBhvr>
                                        <p:cTn id="458" dur="600" fill="hold"/>
                                        <p:tgtEl>
                                          <p:spTgt spid="158"/>
                                        </p:tgtEl>
                                        <p:attrNameLst>
                                          <p:attrName>ppt_y</p:attrName>
                                        </p:attrNameLst>
                                      </p:cBhvr>
                                      <p:tavLst>
                                        <p:tav tm="0">
                                          <p:val>
                                            <p:strVal val="#ppt_y+.1"/>
                                          </p:val>
                                        </p:tav>
                                        <p:tav tm="100000">
                                          <p:val>
                                            <p:strVal val="#ppt_y"/>
                                          </p:val>
                                        </p:tav>
                                      </p:tavLst>
                                    </p:anim>
                                  </p:childTnLst>
                                </p:cTn>
                              </p:par>
                            </p:childTnLst>
                          </p:cTn>
                        </p:par>
                        <p:par>
                          <p:cTn id="459" fill="hold">
                            <p:stCondLst>
                              <p:cond delay="4000"/>
                            </p:stCondLst>
                            <p:childTnLst>
                              <p:par>
                                <p:cTn id="460" presetID="10" presetClass="entr" presetSubtype="0" fill="hold" grpId="0" nodeType="afterEffect">
                                  <p:stCondLst>
                                    <p:cond delay="0"/>
                                  </p:stCondLst>
                                  <p:childTnLst>
                                    <p:set>
                                      <p:cBhvr>
                                        <p:cTn id="461" dur="1" fill="hold">
                                          <p:stCondLst>
                                            <p:cond delay="0"/>
                                          </p:stCondLst>
                                        </p:cTn>
                                        <p:tgtEl>
                                          <p:spTgt spid="169"/>
                                        </p:tgtEl>
                                        <p:attrNameLst>
                                          <p:attrName>style.visibility</p:attrName>
                                        </p:attrNameLst>
                                      </p:cBhvr>
                                      <p:to>
                                        <p:strVal val="visible"/>
                                      </p:to>
                                    </p:set>
                                    <p:animEffect transition="in" filter="fade">
                                      <p:cBhvr>
                                        <p:cTn id="462" dur="1000"/>
                                        <p:tgtEl>
                                          <p:spTgt spid="1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118" grpId="0"/>
      <p:bldP spid="119" grpId="0"/>
      <p:bldP spid="120" grpId="0"/>
      <p:bldP spid="121" grpId="0"/>
      <p:bldP spid="122" grpId="0"/>
      <p:bldP spid="123" grpId="0"/>
      <p:bldP spid="124" grpId="0"/>
      <p:bldP spid="125" grpId="0"/>
      <p:bldP spid="126" grpId="0"/>
      <p:bldP spid="127" grpId="0"/>
      <p:bldP spid="128" grpId="0"/>
      <p:bldP spid="129" grpId="0"/>
      <p:bldP spid="130" grpId="0"/>
      <p:bldP spid="131" grpId="0"/>
      <p:bldP spid="132" grpId="0"/>
      <p:bldP spid="133" grpId="0"/>
      <p:bldP spid="134" grpId="0"/>
      <p:bldP spid="135" grpId="0"/>
      <p:bldP spid="136" grpId="0"/>
      <p:bldP spid="137" grpId="0"/>
      <p:bldP spid="138" grpId="0"/>
      <p:bldP spid="139" grpId="0"/>
      <p:bldP spid="140" grpId="0"/>
      <p:bldP spid="141" grpId="0"/>
      <p:bldP spid="142" grpId="0"/>
      <p:bldP spid="143" grpId="0"/>
      <p:bldP spid="144" grpId="0"/>
      <p:bldP spid="145" grpId="0"/>
      <p:bldP spid="146" grpId="0"/>
      <p:bldP spid="147" grpId="0"/>
      <p:bldP spid="148" grpId="0"/>
      <p:bldP spid="149" grpId="0"/>
      <p:bldP spid="150" grpId="0"/>
      <p:bldP spid="151" grpId="0"/>
      <p:bldP spid="152" grpId="0"/>
      <p:bldP spid="153" grpId="0"/>
      <p:bldP spid="154" grpId="0"/>
      <p:bldP spid="155" grpId="0"/>
      <p:bldP spid="156" grpId="0"/>
      <p:bldP spid="157" grpId="0"/>
      <p:bldP spid="158" grpId="0"/>
      <p:bldP spid="159" grpId="0"/>
      <p:bldP spid="162" grpId="0" animBg="1"/>
      <p:bldP spid="163" grpId="0"/>
      <p:bldP spid="16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5364088" y="933726"/>
            <a:ext cx="3168352" cy="466846"/>
          </a:xfrm>
          <a:prstGeom prst="roundRect">
            <a:avLst>
              <a:gd name="adj" fmla="val 7843"/>
            </a:avLst>
          </a:prstGeom>
          <a:solidFill>
            <a:schemeClr val="bg1">
              <a:lumMod val="65000"/>
            </a:schemeClr>
          </a:solidFill>
          <a:ln w="28575">
            <a:gradFill flip="none" rotWithShape="1">
              <a:gsLst>
                <a:gs pos="0">
                  <a:schemeClr val="bg1"/>
                </a:gs>
                <a:gs pos="100000">
                  <a:schemeClr val="bg1">
                    <a:lumMod val="85000"/>
                  </a:schemeClr>
                </a:gs>
              </a:gsLst>
              <a:lin ang="2700000" scaled="1"/>
              <a:tileRect/>
            </a:gradFill>
          </a:ln>
          <a:effectLst>
            <a:outerShdw blurRad="482600" dist="1397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prstClr val="white"/>
              </a:solidFill>
              <a:latin typeface="方正兰亭粗黑_GBK" panose="02000000000000000000" pitchFamily="2" charset="-122"/>
              <a:ea typeface="方正兰亭粗黑_GBK" panose="02000000000000000000" pitchFamily="2" charset="-122"/>
            </a:endParaRPr>
          </a:p>
        </p:txBody>
      </p:sp>
      <p:sp>
        <p:nvSpPr>
          <p:cNvPr id="5" name="圆角矩形 4"/>
          <p:cNvSpPr/>
          <p:nvPr/>
        </p:nvSpPr>
        <p:spPr>
          <a:xfrm>
            <a:off x="5364088" y="1492434"/>
            <a:ext cx="3168352" cy="466846"/>
          </a:xfrm>
          <a:prstGeom prst="roundRect">
            <a:avLst>
              <a:gd name="adj" fmla="val 7843"/>
            </a:avLst>
          </a:prstGeom>
          <a:solidFill>
            <a:schemeClr val="bg1">
              <a:lumMod val="65000"/>
            </a:schemeClr>
          </a:solidFill>
          <a:ln w="28575">
            <a:gradFill flip="none" rotWithShape="1">
              <a:gsLst>
                <a:gs pos="0">
                  <a:schemeClr val="bg1"/>
                </a:gs>
                <a:gs pos="100000">
                  <a:schemeClr val="bg1">
                    <a:lumMod val="85000"/>
                  </a:schemeClr>
                </a:gs>
              </a:gsLst>
              <a:lin ang="2700000" scaled="1"/>
              <a:tileRect/>
            </a:gradFill>
          </a:ln>
          <a:effectLst>
            <a:outerShdw blurRad="482600" dist="1397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prstClr val="white"/>
              </a:solidFill>
              <a:latin typeface="方正兰亭粗黑_GBK" panose="02000000000000000000" pitchFamily="2" charset="-122"/>
              <a:ea typeface="方正兰亭粗黑_GBK" panose="02000000000000000000" pitchFamily="2" charset="-122"/>
            </a:endParaRPr>
          </a:p>
        </p:txBody>
      </p:sp>
      <p:sp>
        <p:nvSpPr>
          <p:cNvPr id="6" name="圆角矩形 5"/>
          <p:cNvSpPr/>
          <p:nvPr/>
        </p:nvSpPr>
        <p:spPr>
          <a:xfrm>
            <a:off x="5364088" y="2032800"/>
            <a:ext cx="3168352" cy="466846"/>
          </a:xfrm>
          <a:prstGeom prst="roundRect">
            <a:avLst>
              <a:gd name="adj" fmla="val 7843"/>
            </a:avLst>
          </a:prstGeom>
          <a:solidFill>
            <a:schemeClr val="bg1">
              <a:lumMod val="65000"/>
            </a:schemeClr>
          </a:solidFill>
          <a:ln w="28575">
            <a:gradFill flip="none" rotWithShape="1">
              <a:gsLst>
                <a:gs pos="0">
                  <a:schemeClr val="bg1"/>
                </a:gs>
                <a:gs pos="100000">
                  <a:schemeClr val="bg1">
                    <a:lumMod val="85000"/>
                  </a:schemeClr>
                </a:gs>
              </a:gsLst>
              <a:lin ang="2700000" scaled="1"/>
              <a:tileRect/>
            </a:gradFill>
          </a:ln>
          <a:effectLst>
            <a:outerShdw blurRad="482600" dist="1397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prstClr val="white"/>
              </a:solidFill>
              <a:latin typeface="方正兰亭粗黑_GBK" panose="02000000000000000000" pitchFamily="2" charset="-122"/>
              <a:ea typeface="方正兰亭粗黑_GBK" panose="02000000000000000000" pitchFamily="2" charset="-122"/>
            </a:endParaRPr>
          </a:p>
        </p:txBody>
      </p:sp>
      <p:sp>
        <p:nvSpPr>
          <p:cNvPr id="7" name="圆角矩形 6"/>
          <p:cNvSpPr/>
          <p:nvPr/>
        </p:nvSpPr>
        <p:spPr>
          <a:xfrm>
            <a:off x="5364088" y="2584030"/>
            <a:ext cx="3168352" cy="466846"/>
          </a:xfrm>
          <a:prstGeom prst="roundRect">
            <a:avLst>
              <a:gd name="adj" fmla="val 7843"/>
            </a:avLst>
          </a:prstGeom>
          <a:solidFill>
            <a:schemeClr val="bg1">
              <a:lumMod val="65000"/>
            </a:schemeClr>
          </a:solidFill>
          <a:ln w="28575">
            <a:gradFill flip="none" rotWithShape="1">
              <a:gsLst>
                <a:gs pos="0">
                  <a:schemeClr val="bg1"/>
                </a:gs>
                <a:gs pos="100000">
                  <a:schemeClr val="bg1">
                    <a:lumMod val="85000"/>
                  </a:schemeClr>
                </a:gs>
              </a:gsLst>
              <a:lin ang="2700000" scaled="1"/>
              <a:tileRect/>
            </a:gradFill>
          </a:ln>
          <a:effectLst>
            <a:outerShdw blurRad="482600" dist="1397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prstClr val="white"/>
              </a:solidFill>
              <a:latin typeface="方正兰亭粗黑_GBK" panose="02000000000000000000" pitchFamily="2" charset="-122"/>
              <a:ea typeface="方正兰亭粗黑_GBK" panose="02000000000000000000" pitchFamily="2" charset="-122"/>
            </a:endParaRPr>
          </a:p>
        </p:txBody>
      </p:sp>
      <p:sp>
        <p:nvSpPr>
          <p:cNvPr id="8" name="圆角矩形 7"/>
          <p:cNvSpPr/>
          <p:nvPr/>
        </p:nvSpPr>
        <p:spPr>
          <a:xfrm>
            <a:off x="5364088" y="3187564"/>
            <a:ext cx="3168352" cy="466846"/>
          </a:xfrm>
          <a:prstGeom prst="roundRect">
            <a:avLst>
              <a:gd name="adj" fmla="val 7843"/>
            </a:avLst>
          </a:prstGeom>
          <a:solidFill>
            <a:schemeClr val="bg1">
              <a:lumMod val="65000"/>
            </a:schemeClr>
          </a:solidFill>
          <a:ln w="28575">
            <a:gradFill flip="none" rotWithShape="1">
              <a:gsLst>
                <a:gs pos="0">
                  <a:schemeClr val="bg1"/>
                </a:gs>
                <a:gs pos="100000">
                  <a:schemeClr val="bg1">
                    <a:lumMod val="85000"/>
                  </a:schemeClr>
                </a:gs>
              </a:gsLst>
              <a:lin ang="2700000" scaled="1"/>
              <a:tileRect/>
            </a:gradFill>
          </a:ln>
          <a:effectLst>
            <a:outerShdw blurRad="482600" dist="1397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prstClr val="white"/>
              </a:solidFill>
              <a:latin typeface="方正兰亭粗黑_GBK" panose="02000000000000000000" pitchFamily="2" charset="-122"/>
              <a:ea typeface="方正兰亭粗黑_GBK" panose="02000000000000000000" pitchFamily="2" charset="-122"/>
            </a:endParaRPr>
          </a:p>
        </p:txBody>
      </p:sp>
      <p:sp>
        <p:nvSpPr>
          <p:cNvPr id="9" name="圆角矩形 8"/>
          <p:cNvSpPr/>
          <p:nvPr/>
        </p:nvSpPr>
        <p:spPr>
          <a:xfrm>
            <a:off x="5364088" y="3718182"/>
            <a:ext cx="3168352" cy="466846"/>
          </a:xfrm>
          <a:prstGeom prst="roundRect">
            <a:avLst>
              <a:gd name="adj" fmla="val 7843"/>
            </a:avLst>
          </a:prstGeom>
          <a:solidFill>
            <a:schemeClr val="bg1">
              <a:lumMod val="65000"/>
            </a:schemeClr>
          </a:solidFill>
          <a:ln w="28575">
            <a:gradFill flip="none" rotWithShape="1">
              <a:gsLst>
                <a:gs pos="0">
                  <a:schemeClr val="bg1"/>
                </a:gs>
                <a:gs pos="100000">
                  <a:schemeClr val="bg1">
                    <a:lumMod val="85000"/>
                  </a:schemeClr>
                </a:gs>
              </a:gsLst>
              <a:lin ang="2700000" scaled="1"/>
              <a:tileRect/>
            </a:gradFill>
          </a:ln>
          <a:effectLst>
            <a:outerShdw blurRad="482600" dist="1397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prstClr val="white"/>
              </a:solidFill>
              <a:latin typeface="方正兰亭粗黑_GBK" panose="02000000000000000000" pitchFamily="2" charset="-122"/>
              <a:ea typeface="方正兰亭粗黑_GBK" panose="02000000000000000000" pitchFamily="2" charset="-122"/>
            </a:endParaRPr>
          </a:p>
        </p:txBody>
      </p:sp>
      <p:sp>
        <p:nvSpPr>
          <p:cNvPr id="10" name="圆角矩形 9"/>
          <p:cNvSpPr/>
          <p:nvPr/>
        </p:nvSpPr>
        <p:spPr>
          <a:xfrm>
            <a:off x="5364088" y="4282859"/>
            <a:ext cx="3168352" cy="466846"/>
          </a:xfrm>
          <a:prstGeom prst="roundRect">
            <a:avLst>
              <a:gd name="adj" fmla="val 7843"/>
            </a:avLst>
          </a:prstGeom>
          <a:solidFill>
            <a:schemeClr val="bg1">
              <a:lumMod val="65000"/>
            </a:schemeClr>
          </a:solidFill>
          <a:ln w="28575">
            <a:gradFill flip="none" rotWithShape="1">
              <a:gsLst>
                <a:gs pos="0">
                  <a:schemeClr val="bg1"/>
                </a:gs>
                <a:gs pos="100000">
                  <a:schemeClr val="bg1">
                    <a:lumMod val="85000"/>
                  </a:schemeClr>
                </a:gs>
              </a:gsLst>
              <a:lin ang="2700000" scaled="1"/>
              <a:tileRect/>
            </a:gradFill>
          </a:ln>
          <a:effectLst>
            <a:outerShdw blurRad="482600" dist="1397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prstClr val="white"/>
              </a:solidFill>
              <a:latin typeface="方正兰亭粗黑_GBK" panose="02000000000000000000" pitchFamily="2" charset="-122"/>
              <a:ea typeface="方正兰亭粗黑_GBK" panose="02000000000000000000" pitchFamily="2" charset="-122"/>
            </a:endParaRPr>
          </a:p>
        </p:txBody>
      </p:sp>
      <p:sp>
        <p:nvSpPr>
          <p:cNvPr id="11" name="椭圆 10"/>
          <p:cNvSpPr/>
          <p:nvPr/>
        </p:nvSpPr>
        <p:spPr>
          <a:xfrm>
            <a:off x="1316526" y="849838"/>
            <a:ext cx="1839936" cy="1400165"/>
          </a:xfrm>
          <a:prstGeom prst="ellipse">
            <a:avLst/>
          </a:prstGeom>
          <a:gradFill>
            <a:gsLst>
              <a:gs pos="100000">
                <a:schemeClr val="bg1">
                  <a:lumMod val="95000"/>
                </a:schemeClr>
              </a:gs>
              <a:gs pos="0">
                <a:schemeClr val="bg1">
                  <a:lumMod val="75000"/>
                </a:schemeClr>
              </a:gs>
            </a:gsLst>
            <a:lin ang="2700000" scaled="1"/>
          </a:gradFill>
          <a:ln w="15875">
            <a:gradFill flip="none" rotWithShape="1">
              <a:gsLst>
                <a:gs pos="0">
                  <a:schemeClr val="bg1"/>
                </a:gs>
                <a:gs pos="100000">
                  <a:schemeClr val="bg1">
                    <a:lumMod val="75000"/>
                  </a:schemeClr>
                </a:gs>
              </a:gsLst>
              <a:lin ang="2700000" scaled="1"/>
              <a:tileRect/>
            </a:gradFill>
          </a:ln>
          <a:effectLst>
            <a:outerShdw blurRad="254000" dist="762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 name="TextBox 11"/>
          <p:cNvSpPr txBox="1"/>
          <p:nvPr/>
        </p:nvSpPr>
        <p:spPr>
          <a:xfrm>
            <a:off x="1642132" y="995923"/>
            <a:ext cx="1257356" cy="1107996"/>
          </a:xfrm>
          <a:prstGeom prst="rect">
            <a:avLst/>
          </a:prstGeom>
          <a:noFill/>
        </p:spPr>
        <p:txBody>
          <a:bodyPr wrap="square" lIns="0" tIns="0" rIns="0" bIns="0" rtlCol="0">
            <a:spAutoFit/>
          </a:bodyPr>
          <a:lstStyle/>
          <a:p>
            <a:pPr algn="ctr"/>
            <a:r>
              <a:rPr lang="zh-CN" altLang="en-US" sz="3600" b="1" dirty="0">
                <a:solidFill>
                  <a:srgbClr val="C00000"/>
                </a:solidFill>
                <a:latin typeface="微软雅黑" panose="020B0503020204020204" pitchFamily="34" charset="-122"/>
                <a:ea typeface="微软雅黑" panose="020B0503020204020204" pitchFamily="34" charset="-122"/>
              </a:rPr>
              <a:t>现实需求</a:t>
            </a:r>
          </a:p>
        </p:txBody>
      </p:sp>
      <p:cxnSp>
        <p:nvCxnSpPr>
          <p:cNvPr id="13" name="直接连接符 12"/>
          <p:cNvCxnSpPr/>
          <p:nvPr/>
        </p:nvCxnSpPr>
        <p:spPr>
          <a:xfrm>
            <a:off x="938484" y="2486025"/>
            <a:ext cx="2808312" cy="0"/>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938484" y="4286225"/>
            <a:ext cx="2808312" cy="0"/>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082500" y="2584030"/>
            <a:ext cx="2520280" cy="738664"/>
          </a:xfrm>
          <a:prstGeom prst="rect">
            <a:avLst/>
          </a:prstGeom>
          <a:noFill/>
        </p:spPr>
        <p:txBody>
          <a:bodyPr wrap="square" lIns="0" tIns="0" rIns="0" bIns="0" rtlCol="0">
            <a:spAutoFit/>
          </a:bodyPr>
          <a:lstStyle/>
          <a:p>
            <a:pPr algn="dist"/>
            <a:r>
              <a:rPr lang="zh-CN" altLang="en-US" sz="2400" b="1" dirty="0">
                <a:latin typeface="微软雅黑" panose="020B0503020204020204" pitchFamily="34" charset="-122"/>
                <a:ea typeface="微软雅黑" panose="020B0503020204020204" pitchFamily="34" charset="-122"/>
              </a:rPr>
              <a:t>项目所在传统行业的存在的危机状况</a:t>
            </a:r>
          </a:p>
        </p:txBody>
      </p:sp>
      <p:sp>
        <p:nvSpPr>
          <p:cNvPr id="16" name="TextBox 15"/>
          <p:cNvSpPr txBox="1"/>
          <p:nvPr/>
        </p:nvSpPr>
        <p:spPr>
          <a:xfrm>
            <a:off x="1550552" y="3438966"/>
            <a:ext cx="1584176" cy="215444"/>
          </a:xfrm>
          <a:prstGeom prst="rect">
            <a:avLst/>
          </a:prstGeom>
          <a:noFill/>
        </p:spPr>
        <p:txBody>
          <a:bodyPr wrap="square" lIns="0" tIns="0" rIns="0" bIns="0" rtlCol="0">
            <a:spAutoFit/>
          </a:bodyPr>
          <a:lstStyle/>
          <a:p>
            <a:pPr algn="ctr"/>
            <a:r>
              <a:rPr lang="zh-CN" altLang="en-US" sz="1400" b="1" dirty="0">
                <a:latin typeface="微软雅黑" panose="020B0503020204020204" pitchFamily="34" charset="-122"/>
                <a:ea typeface="微软雅黑" panose="020B0503020204020204" pitchFamily="34" charset="-122"/>
              </a:rPr>
              <a:t>关键字设问？</a:t>
            </a:r>
          </a:p>
        </p:txBody>
      </p:sp>
      <p:sp>
        <p:nvSpPr>
          <p:cNvPr id="17" name="TextBox 16"/>
          <p:cNvSpPr txBox="1"/>
          <p:nvPr/>
        </p:nvSpPr>
        <p:spPr>
          <a:xfrm>
            <a:off x="1550552" y="3710161"/>
            <a:ext cx="1584176" cy="215444"/>
          </a:xfrm>
          <a:prstGeom prst="rect">
            <a:avLst/>
          </a:prstGeom>
          <a:noFill/>
        </p:spPr>
        <p:txBody>
          <a:bodyPr wrap="square" lIns="0" tIns="0" rIns="0" bIns="0" rtlCol="0">
            <a:spAutoFit/>
          </a:bodyPr>
          <a:lstStyle/>
          <a:p>
            <a:pPr algn="ctr"/>
            <a:r>
              <a:rPr lang="zh-CN" altLang="en-US" sz="1400" b="1" dirty="0">
                <a:latin typeface="微软雅黑" panose="020B0503020204020204" pitchFamily="34" charset="-122"/>
                <a:ea typeface="微软雅黑" panose="020B0503020204020204" pitchFamily="34" charset="-122"/>
              </a:rPr>
              <a:t>关键字设问？</a:t>
            </a:r>
          </a:p>
        </p:txBody>
      </p:sp>
      <p:sp>
        <p:nvSpPr>
          <p:cNvPr id="18" name="TextBox 17"/>
          <p:cNvSpPr txBox="1"/>
          <p:nvPr/>
        </p:nvSpPr>
        <p:spPr>
          <a:xfrm>
            <a:off x="1550552" y="3998193"/>
            <a:ext cx="1584176" cy="215444"/>
          </a:xfrm>
          <a:prstGeom prst="rect">
            <a:avLst/>
          </a:prstGeom>
          <a:noFill/>
        </p:spPr>
        <p:txBody>
          <a:bodyPr wrap="square" lIns="0" tIns="0" rIns="0" bIns="0" rtlCol="0">
            <a:spAutoFit/>
          </a:bodyPr>
          <a:lstStyle/>
          <a:p>
            <a:pPr algn="ctr"/>
            <a:r>
              <a:rPr lang="zh-CN" altLang="en-US" sz="1400" b="1" dirty="0">
                <a:latin typeface="微软雅黑" panose="020B0503020204020204" pitchFamily="34" charset="-122"/>
                <a:ea typeface="微软雅黑" panose="020B0503020204020204" pitchFamily="34" charset="-122"/>
              </a:rPr>
              <a:t>关键字设问？</a:t>
            </a:r>
          </a:p>
        </p:txBody>
      </p:sp>
      <p:sp>
        <p:nvSpPr>
          <p:cNvPr id="19" name="TextBox 18"/>
          <p:cNvSpPr txBox="1"/>
          <p:nvPr/>
        </p:nvSpPr>
        <p:spPr>
          <a:xfrm>
            <a:off x="938484" y="4392927"/>
            <a:ext cx="2808312" cy="367152"/>
          </a:xfrm>
          <a:prstGeom prst="rect">
            <a:avLst/>
          </a:prstGeom>
          <a:noFill/>
        </p:spPr>
        <p:txBody>
          <a:bodyPr wrap="square" lIns="0" tIns="0" rIns="0" bIns="0" rtlCol="0">
            <a:spAutoFit/>
          </a:bodyPr>
          <a:lstStyle/>
          <a:p>
            <a:pPr algn="just">
              <a:lnSpc>
                <a:spcPts val="1500"/>
              </a:lnSpc>
            </a:pPr>
            <a:r>
              <a:rPr lang="zh-CN" altLang="en-US" sz="1000" dirty="0">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r>
              <a:rPr lang="en-US" altLang="zh-CN" sz="1000" dirty="0">
                <a:latin typeface="微软雅黑" panose="020B0503020204020204" pitchFamily="34" charset="-122"/>
                <a:ea typeface="微软雅黑" panose="020B0503020204020204" pitchFamily="34" charset="-122"/>
              </a:rPr>
              <a:t>……</a:t>
            </a:r>
          </a:p>
        </p:txBody>
      </p:sp>
      <p:sp>
        <p:nvSpPr>
          <p:cNvPr id="20" name="Freeform 5"/>
          <p:cNvSpPr/>
          <p:nvPr/>
        </p:nvSpPr>
        <p:spPr bwMode="auto">
          <a:xfrm>
            <a:off x="4246442" y="930614"/>
            <a:ext cx="931331" cy="3822203"/>
          </a:xfrm>
          <a:custGeom>
            <a:avLst/>
            <a:gdLst/>
            <a:ahLst/>
            <a:cxnLst/>
            <a:rect l="l" t="t" r="r" b="b"/>
            <a:pathLst>
              <a:path w="931331" h="3822203">
                <a:moveTo>
                  <a:pt x="931331" y="0"/>
                </a:moveTo>
                <a:lnTo>
                  <a:pt x="931331" y="43438"/>
                </a:lnTo>
                <a:lnTo>
                  <a:pt x="929692" y="43241"/>
                </a:lnTo>
                <a:cubicBezTo>
                  <a:pt x="720560" y="43241"/>
                  <a:pt x="548753" y="233651"/>
                  <a:pt x="531759" y="477070"/>
                </a:cubicBezTo>
                <a:cubicBezTo>
                  <a:pt x="531001" y="481589"/>
                  <a:pt x="530505" y="486178"/>
                  <a:pt x="530592" y="490864"/>
                </a:cubicBezTo>
                <a:lnTo>
                  <a:pt x="527965" y="521911"/>
                </a:lnTo>
                <a:cubicBezTo>
                  <a:pt x="527965" y="524355"/>
                  <a:pt x="527981" y="526795"/>
                  <a:pt x="528584" y="529223"/>
                </a:cubicBezTo>
                <a:cubicBezTo>
                  <a:pt x="525896" y="549213"/>
                  <a:pt x="525319" y="570030"/>
                  <a:pt x="525319" y="591585"/>
                </a:cubicBezTo>
                <a:lnTo>
                  <a:pt x="525319" y="1420695"/>
                </a:lnTo>
                <a:cubicBezTo>
                  <a:pt x="525319" y="1644311"/>
                  <a:pt x="418363" y="1909396"/>
                  <a:pt x="152419" y="1909396"/>
                </a:cubicBezTo>
                <a:lnTo>
                  <a:pt x="152419" y="1917007"/>
                </a:lnTo>
                <a:cubicBezTo>
                  <a:pt x="411268" y="1917007"/>
                  <a:pt x="525319" y="2180779"/>
                  <a:pt x="525319" y="2401508"/>
                </a:cubicBezTo>
                <a:lnTo>
                  <a:pt x="525319" y="3229831"/>
                </a:lnTo>
                <a:lnTo>
                  <a:pt x="528395" y="3285086"/>
                </a:lnTo>
                <a:lnTo>
                  <a:pt x="527965" y="3290166"/>
                </a:lnTo>
                <a:cubicBezTo>
                  <a:pt x="527965" y="3298449"/>
                  <a:pt x="528142" y="3306682"/>
                  <a:pt x="530049" y="3314794"/>
                </a:cubicBezTo>
                <a:cubicBezTo>
                  <a:pt x="529872" y="3323297"/>
                  <a:pt x="530775" y="3331587"/>
                  <a:pt x="532157" y="3339708"/>
                </a:cubicBezTo>
                <a:cubicBezTo>
                  <a:pt x="550979" y="3580884"/>
                  <a:pt x="721914" y="3768836"/>
                  <a:pt x="929692" y="3768836"/>
                </a:cubicBezTo>
                <a:cubicBezTo>
                  <a:pt x="930239" y="3768836"/>
                  <a:pt x="930786" y="3768835"/>
                  <a:pt x="931331" y="3768639"/>
                </a:cubicBezTo>
                <a:lnTo>
                  <a:pt x="931331" y="3822203"/>
                </a:lnTo>
                <a:cubicBezTo>
                  <a:pt x="739757" y="3822203"/>
                  <a:pt x="598112" y="3773911"/>
                  <a:pt x="507975" y="3678638"/>
                </a:cubicBezTo>
                <a:cubicBezTo>
                  <a:pt x="417575" y="3582577"/>
                  <a:pt x="372901" y="3410141"/>
                  <a:pt x="372901" y="3162642"/>
                </a:cubicBezTo>
                <a:lnTo>
                  <a:pt x="372901" y="2435365"/>
                </a:lnTo>
                <a:cubicBezTo>
                  <a:pt x="372901" y="2299674"/>
                  <a:pt x="350301" y="2189965"/>
                  <a:pt x="304838" y="2105453"/>
                </a:cubicBezTo>
                <a:cubicBezTo>
                  <a:pt x="260163" y="2021204"/>
                  <a:pt x="158200" y="1972649"/>
                  <a:pt x="0" y="1961888"/>
                </a:cubicBezTo>
                <a:lnTo>
                  <a:pt x="0" y="1860316"/>
                </a:lnTo>
                <a:cubicBezTo>
                  <a:pt x="146638" y="1837744"/>
                  <a:pt x="245710" y="1792339"/>
                  <a:pt x="296166" y="1724624"/>
                </a:cubicBezTo>
                <a:cubicBezTo>
                  <a:pt x="347410" y="1657434"/>
                  <a:pt x="372901" y="1544052"/>
                  <a:pt x="372901" y="1386838"/>
                </a:cubicBezTo>
                <a:lnTo>
                  <a:pt x="372901" y="659562"/>
                </a:lnTo>
                <a:cubicBezTo>
                  <a:pt x="372901" y="411275"/>
                  <a:pt x="417575" y="239626"/>
                  <a:pt x="507975" y="143566"/>
                </a:cubicBezTo>
                <a:cubicBezTo>
                  <a:pt x="598112" y="47505"/>
                  <a:pt x="739757" y="0"/>
                  <a:pt x="931331" y="0"/>
                </a:cubicBezTo>
                <a:close/>
              </a:path>
            </a:pathLst>
          </a:custGeom>
          <a:solidFill>
            <a:schemeClr val="tx1"/>
          </a:solidFill>
          <a:ln>
            <a:noFill/>
          </a:ln>
        </p:spPr>
        <p:txBody>
          <a:bodyPr vert="horz" wrap="square" lIns="91440" tIns="45720" rIns="91440" bIns="45720" numCol="1" anchor="t" anchorCtr="0" compatLnSpc="1"/>
          <a:lstStyle/>
          <a:p>
            <a:endParaRPr lang="zh-CN" altLang="en-US"/>
          </a:p>
        </p:txBody>
      </p:sp>
      <p:sp>
        <p:nvSpPr>
          <p:cNvPr id="21" name="TextBox 20"/>
          <p:cNvSpPr txBox="1"/>
          <p:nvPr/>
        </p:nvSpPr>
        <p:spPr>
          <a:xfrm>
            <a:off x="5714950" y="1088649"/>
            <a:ext cx="2313434" cy="153888"/>
          </a:xfrm>
          <a:prstGeom prst="rect">
            <a:avLst/>
          </a:prstGeom>
          <a:noFill/>
        </p:spPr>
        <p:txBody>
          <a:bodyPr wrap="square" lIns="0" tIns="0" rIns="0" bIns="0" rtlCol="0">
            <a:spAutoFit/>
          </a:bodyPr>
          <a:lstStyle/>
          <a:p>
            <a:pPr algn="just"/>
            <a:r>
              <a:rPr lang="zh-CN" altLang="en-US" sz="1000" dirty="0">
                <a:solidFill>
                  <a:schemeClr val="bg1"/>
                </a:solidFill>
                <a:latin typeface="微软雅黑" panose="020B0503020204020204" pitchFamily="34" charset="-122"/>
                <a:ea typeface="微软雅黑" panose="020B0503020204020204" pitchFamily="34" charset="-122"/>
              </a:rPr>
              <a:t>点击输入简要文字内容</a:t>
            </a:r>
            <a:r>
              <a:rPr lang="en-US" altLang="zh-CN" sz="1000" dirty="0">
                <a:solidFill>
                  <a:schemeClr val="bg1"/>
                </a:solidFill>
                <a:latin typeface="微软雅黑" panose="020B0503020204020204" pitchFamily="34" charset="-122"/>
                <a:ea typeface="微软雅黑" panose="020B0503020204020204" pitchFamily="34" charset="-122"/>
              </a:rPr>
              <a:t>……</a:t>
            </a:r>
          </a:p>
        </p:txBody>
      </p:sp>
      <p:sp>
        <p:nvSpPr>
          <p:cNvPr id="22" name="TextBox 21"/>
          <p:cNvSpPr txBox="1"/>
          <p:nvPr/>
        </p:nvSpPr>
        <p:spPr>
          <a:xfrm>
            <a:off x="5714950" y="1647357"/>
            <a:ext cx="2313434" cy="153888"/>
          </a:xfrm>
          <a:prstGeom prst="rect">
            <a:avLst/>
          </a:prstGeom>
          <a:noFill/>
        </p:spPr>
        <p:txBody>
          <a:bodyPr wrap="square" lIns="0" tIns="0" rIns="0" bIns="0" rtlCol="0">
            <a:spAutoFit/>
          </a:bodyPr>
          <a:lstStyle/>
          <a:p>
            <a:pPr algn="just"/>
            <a:r>
              <a:rPr lang="zh-CN" altLang="en-US" sz="1000" dirty="0">
                <a:solidFill>
                  <a:schemeClr val="bg1"/>
                </a:solidFill>
                <a:latin typeface="微软雅黑" panose="020B0503020204020204" pitchFamily="34" charset="-122"/>
                <a:ea typeface="微软雅黑" panose="020B0503020204020204" pitchFamily="34" charset="-122"/>
              </a:rPr>
              <a:t>点击输入简要文字内容</a:t>
            </a:r>
            <a:r>
              <a:rPr lang="en-US" altLang="zh-CN" sz="1000" dirty="0">
                <a:solidFill>
                  <a:schemeClr val="bg1"/>
                </a:solidFill>
                <a:latin typeface="微软雅黑" panose="020B0503020204020204" pitchFamily="34" charset="-122"/>
                <a:ea typeface="微软雅黑" panose="020B0503020204020204" pitchFamily="34" charset="-122"/>
              </a:rPr>
              <a:t>……</a:t>
            </a:r>
          </a:p>
        </p:txBody>
      </p:sp>
      <p:sp>
        <p:nvSpPr>
          <p:cNvPr id="23" name="TextBox 22"/>
          <p:cNvSpPr txBox="1"/>
          <p:nvPr/>
        </p:nvSpPr>
        <p:spPr>
          <a:xfrm>
            <a:off x="5714950" y="2206065"/>
            <a:ext cx="2313434" cy="153888"/>
          </a:xfrm>
          <a:prstGeom prst="rect">
            <a:avLst/>
          </a:prstGeom>
          <a:noFill/>
        </p:spPr>
        <p:txBody>
          <a:bodyPr wrap="square" lIns="0" tIns="0" rIns="0" bIns="0" rtlCol="0">
            <a:spAutoFit/>
          </a:bodyPr>
          <a:lstStyle/>
          <a:p>
            <a:pPr algn="just"/>
            <a:r>
              <a:rPr lang="zh-CN" altLang="en-US" sz="1000" dirty="0">
                <a:solidFill>
                  <a:schemeClr val="bg1"/>
                </a:solidFill>
                <a:latin typeface="微软雅黑" panose="020B0503020204020204" pitchFamily="34" charset="-122"/>
                <a:ea typeface="微软雅黑" panose="020B0503020204020204" pitchFamily="34" charset="-122"/>
              </a:rPr>
              <a:t>点击输入简要文字内容</a:t>
            </a:r>
            <a:r>
              <a:rPr lang="en-US" altLang="zh-CN" sz="1000" dirty="0">
                <a:solidFill>
                  <a:schemeClr val="bg1"/>
                </a:solidFill>
                <a:latin typeface="微软雅黑" panose="020B0503020204020204" pitchFamily="34" charset="-122"/>
                <a:ea typeface="微软雅黑" panose="020B0503020204020204" pitchFamily="34" charset="-122"/>
              </a:rPr>
              <a:t>……</a:t>
            </a:r>
          </a:p>
        </p:txBody>
      </p:sp>
      <p:sp>
        <p:nvSpPr>
          <p:cNvPr id="24" name="TextBox 23"/>
          <p:cNvSpPr txBox="1"/>
          <p:nvPr/>
        </p:nvSpPr>
        <p:spPr>
          <a:xfrm>
            <a:off x="5714950" y="2764773"/>
            <a:ext cx="2313434" cy="153888"/>
          </a:xfrm>
          <a:prstGeom prst="rect">
            <a:avLst/>
          </a:prstGeom>
          <a:noFill/>
        </p:spPr>
        <p:txBody>
          <a:bodyPr wrap="square" lIns="0" tIns="0" rIns="0" bIns="0" rtlCol="0">
            <a:spAutoFit/>
          </a:bodyPr>
          <a:lstStyle/>
          <a:p>
            <a:pPr algn="just"/>
            <a:r>
              <a:rPr lang="zh-CN" altLang="en-US" sz="1000" dirty="0">
                <a:solidFill>
                  <a:schemeClr val="bg1"/>
                </a:solidFill>
                <a:latin typeface="微软雅黑" panose="020B0503020204020204" pitchFamily="34" charset="-122"/>
                <a:ea typeface="微软雅黑" panose="020B0503020204020204" pitchFamily="34" charset="-122"/>
              </a:rPr>
              <a:t>点击输入简要文字内容</a:t>
            </a:r>
            <a:r>
              <a:rPr lang="en-US" altLang="zh-CN" sz="1000" dirty="0">
                <a:solidFill>
                  <a:schemeClr val="bg1"/>
                </a:solidFill>
                <a:latin typeface="微软雅黑" panose="020B0503020204020204" pitchFamily="34" charset="-122"/>
                <a:ea typeface="微软雅黑" panose="020B0503020204020204" pitchFamily="34" charset="-122"/>
              </a:rPr>
              <a:t>……</a:t>
            </a:r>
          </a:p>
        </p:txBody>
      </p:sp>
      <p:sp>
        <p:nvSpPr>
          <p:cNvPr id="25" name="TextBox 24"/>
          <p:cNvSpPr txBox="1"/>
          <p:nvPr/>
        </p:nvSpPr>
        <p:spPr>
          <a:xfrm>
            <a:off x="5714950" y="3323481"/>
            <a:ext cx="2313434" cy="153888"/>
          </a:xfrm>
          <a:prstGeom prst="rect">
            <a:avLst/>
          </a:prstGeom>
          <a:noFill/>
        </p:spPr>
        <p:txBody>
          <a:bodyPr wrap="square" lIns="0" tIns="0" rIns="0" bIns="0" rtlCol="0">
            <a:spAutoFit/>
          </a:bodyPr>
          <a:lstStyle/>
          <a:p>
            <a:pPr algn="just"/>
            <a:r>
              <a:rPr lang="zh-CN" altLang="en-US" sz="1000" dirty="0">
                <a:solidFill>
                  <a:schemeClr val="bg1"/>
                </a:solidFill>
                <a:latin typeface="微软雅黑" panose="020B0503020204020204" pitchFamily="34" charset="-122"/>
                <a:ea typeface="微软雅黑" panose="020B0503020204020204" pitchFamily="34" charset="-122"/>
              </a:rPr>
              <a:t>点击输入简要文字内容</a:t>
            </a:r>
            <a:r>
              <a:rPr lang="en-US" altLang="zh-CN" sz="1000" dirty="0">
                <a:solidFill>
                  <a:schemeClr val="bg1"/>
                </a:solidFill>
                <a:latin typeface="微软雅黑" panose="020B0503020204020204" pitchFamily="34" charset="-122"/>
                <a:ea typeface="微软雅黑" panose="020B0503020204020204" pitchFamily="34" charset="-122"/>
              </a:rPr>
              <a:t>……</a:t>
            </a:r>
          </a:p>
        </p:txBody>
      </p:sp>
      <p:sp>
        <p:nvSpPr>
          <p:cNvPr id="26" name="TextBox 25"/>
          <p:cNvSpPr txBox="1"/>
          <p:nvPr/>
        </p:nvSpPr>
        <p:spPr>
          <a:xfrm>
            <a:off x="5714950" y="3882189"/>
            <a:ext cx="2313434" cy="153888"/>
          </a:xfrm>
          <a:prstGeom prst="rect">
            <a:avLst/>
          </a:prstGeom>
          <a:noFill/>
        </p:spPr>
        <p:txBody>
          <a:bodyPr wrap="square" lIns="0" tIns="0" rIns="0" bIns="0" rtlCol="0">
            <a:spAutoFit/>
          </a:bodyPr>
          <a:lstStyle/>
          <a:p>
            <a:pPr algn="just"/>
            <a:r>
              <a:rPr lang="zh-CN" altLang="en-US" sz="1000" dirty="0">
                <a:solidFill>
                  <a:schemeClr val="bg1"/>
                </a:solidFill>
                <a:latin typeface="微软雅黑" panose="020B0503020204020204" pitchFamily="34" charset="-122"/>
                <a:ea typeface="微软雅黑" panose="020B0503020204020204" pitchFamily="34" charset="-122"/>
              </a:rPr>
              <a:t>点击输入简要文字内容</a:t>
            </a:r>
            <a:r>
              <a:rPr lang="en-US" altLang="zh-CN" sz="1000" dirty="0">
                <a:solidFill>
                  <a:schemeClr val="bg1"/>
                </a:solidFill>
                <a:latin typeface="微软雅黑" panose="020B0503020204020204" pitchFamily="34" charset="-122"/>
                <a:ea typeface="微软雅黑" panose="020B0503020204020204" pitchFamily="34" charset="-122"/>
              </a:rPr>
              <a:t>……</a:t>
            </a:r>
          </a:p>
        </p:txBody>
      </p:sp>
      <p:sp>
        <p:nvSpPr>
          <p:cNvPr id="27" name="TextBox 26"/>
          <p:cNvSpPr txBox="1"/>
          <p:nvPr/>
        </p:nvSpPr>
        <p:spPr>
          <a:xfrm>
            <a:off x="5714950" y="4440894"/>
            <a:ext cx="2313434" cy="153888"/>
          </a:xfrm>
          <a:prstGeom prst="rect">
            <a:avLst/>
          </a:prstGeom>
          <a:noFill/>
        </p:spPr>
        <p:txBody>
          <a:bodyPr wrap="square" lIns="0" tIns="0" rIns="0" bIns="0" rtlCol="0">
            <a:spAutoFit/>
          </a:bodyPr>
          <a:lstStyle/>
          <a:p>
            <a:pPr algn="just"/>
            <a:r>
              <a:rPr lang="zh-CN" altLang="en-US" sz="1000" dirty="0">
                <a:solidFill>
                  <a:schemeClr val="bg1"/>
                </a:solidFill>
                <a:latin typeface="微软雅黑" panose="020B0503020204020204" pitchFamily="34" charset="-122"/>
                <a:ea typeface="微软雅黑" panose="020B0503020204020204" pitchFamily="34" charset="-122"/>
              </a:rPr>
              <a:t>点击输入简要文字内容</a:t>
            </a:r>
            <a:r>
              <a:rPr lang="en-US" altLang="zh-CN" sz="1000" dirty="0">
                <a:solidFill>
                  <a:schemeClr val="bg1"/>
                </a:solidFill>
                <a:latin typeface="微软雅黑" panose="020B0503020204020204" pitchFamily="34" charset="-122"/>
                <a:ea typeface="微软雅黑" panose="020B0503020204020204" pitchFamily="34" charset="-122"/>
              </a:rPr>
              <a:t>……</a:t>
            </a:r>
          </a:p>
        </p:txBody>
      </p:sp>
      <p:cxnSp>
        <p:nvCxnSpPr>
          <p:cNvPr id="28" name="直接连接符 27"/>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9" name="椭圆 28"/>
          <p:cNvSpPr/>
          <p:nvPr/>
        </p:nvSpPr>
        <p:spPr>
          <a:xfrm>
            <a:off x="646880" y="242192"/>
            <a:ext cx="274777" cy="27477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TextBox 29"/>
          <p:cNvSpPr txBox="1"/>
          <p:nvPr/>
        </p:nvSpPr>
        <p:spPr>
          <a:xfrm>
            <a:off x="908957" y="206330"/>
            <a:ext cx="1364476" cy="400110"/>
          </a:xfrm>
          <a:prstGeom prst="rect">
            <a:avLst/>
          </a:prstGeom>
          <a:noFill/>
        </p:spPr>
        <p:txBody>
          <a:bodyPr wrap="none" rtlCol="0">
            <a:spAutoFit/>
          </a:bodyPr>
          <a:lstStyle/>
          <a:p>
            <a:r>
              <a:rPr lang="zh-CN" altLang="en-US" sz="2000" spc="300" dirty="0">
                <a:latin typeface="方正兰亭细黑_GBK" panose="02000000000000000000" pitchFamily="2" charset="-122"/>
                <a:ea typeface="方正兰亭细黑_GBK" panose="02000000000000000000" pitchFamily="2" charset="-122"/>
              </a:rPr>
              <a:t>需求分析</a:t>
            </a:r>
          </a:p>
        </p:txBody>
      </p:sp>
      <p:cxnSp>
        <p:nvCxnSpPr>
          <p:cNvPr id="32" name="直接连接符 31"/>
          <p:cNvCxnSpPr/>
          <p:nvPr/>
        </p:nvCxnSpPr>
        <p:spPr>
          <a:xfrm>
            <a:off x="2307128" y="288299"/>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矩形 32"/>
          <p:cNvSpPr/>
          <p:nvPr/>
        </p:nvSpPr>
        <p:spPr>
          <a:xfrm>
            <a:off x="0" y="4940300"/>
            <a:ext cx="9144000" cy="2159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TextBox 33"/>
          <p:cNvSpPr txBox="1"/>
          <p:nvPr/>
        </p:nvSpPr>
        <p:spPr>
          <a:xfrm>
            <a:off x="10609990" y="6382589"/>
            <a:ext cx="877163" cy="369332"/>
          </a:xfrm>
          <a:prstGeom prst="rect">
            <a:avLst/>
          </a:prstGeom>
          <a:noFill/>
        </p:spPr>
        <p:txBody>
          <a:bodyPr wrap="none" rtlCol="0">
            <a:spAutoFit/>
          </a:bodyPr>
          <a:lstStyle/>
          <a:p>
            <a:r>
              <a:rPr lang="zh-CN" altLang="en-US" dirty="0"/>
              <a:t>延时符</a:t>
            </a:r>
          </a:p>
        </p:txBody>
      </p:sp>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300"/>
                                        <p:tgtEl>
                                          <p:spTgt spid="2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wipe(down)">
                                      <p:cBhvr>
                                        <p:cTn id="11" dur="300"/>
                                        <p:tgtEl>
                                          <p:spTgt spid="29"/>
                                        </p:tgtEl>
                                      </p:cBhvr>
                                    </p:animEffect>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 calcmode="lin" valueType="num">
                                      <p:cBhvr additive="base">
                                        <p:cTn id="15" dur="500"/>
                                        <p:tgtEl>
                                          <p:spTgt spid="30"/>
                                        </p:tgtEl>
                                        <p:attrNameLst>
                                          <p:attrName>ppt_x</p:attrName>
                                        </p:attrNameLst>
                                      </p:cBhvr>
                                      <p:tavLst>
                                        <p:tav tm="0">
                                          <p:val>
                                            <p:strVal val="#ppt_x-#ppt_w*1.125000"/>
                                          </p:val>
                                        </p:tav>
                                        <p:tav tm="100000">
                                          <p:val>
                                            <p:strVal val="#ppt_x"/>
                                          </p:val>
                                        </p:tav>
                                      </p:tavLst>
                                    </p:anim>
                                    <p:animEffect transition="in" filter="wipe(right)">
                                      <p:cBhvr>
                                        <p:cTn id="16" dur="500"/>
                                        <p:tgtEl>
                                          <p:spTgt spid="30"/>
                                        </p:tgtEl>
                                      </p:cBhvr>
                                    </p:animEffect>
                                  </p:childTnLst>
                                </p:cTn>
                              </p:par>
                              <p:par>
                                <p:cTn id="17" presetID="12" presetClass="entr" presetSubtype="8" fill="hold"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p:tgtEl>
                                          <p:spTgt spid="32"/>
                                        </p:tgtEl>
                                        <p:attrNameLst>
                                          <p:attrName>ppt_x</p:attrName>
                                        </p:attrNameLst>
                                      </p:cBhvr>
                                      <p:tavLst>
                                        <p:tav tm="0">
                                          <p:val>
                                            <p:strVal val="#ppt_x-#ppt_w*1.125000"/>
                                          </p:val>
                                        </p:tav>
                                        <p:tav tm="100000">
                                          <p:val>
                                            <p:strVal val="#ppt_x"/>
                                          </p:val>
                                        </p:tav>
                                      </p:tavLst>
                                    </p:anim>
                                    <p:animEffect transition="in" filter="wipe(right)">
                                      <p:cBhvr>
                                        <p:cTn id="20" dur="500"/>
                                        <p:tgtEl>
                                          <p:spTgt spid="32"/>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par>
                                <p:cTn id="25" presetID="53" presetClass="entr" presetSubtype="528"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500" fill="hold"/>
                                        <p:tgtEl>
                                          <p:spTgt spid="12"/>
                                        </p:tgtEl>
                                        <p:attrNameLst>
                                          <p:attrName>ppt_w</p:attrName>
                                        </p:attrNameLst>
                                      </p:cBhvr>
                                      <p:tavLst>
                                        <p:tav tm="0">
                                          <p:val>
                                            <p:fltVal val="0"/>
                                          </p:val>
                                        </p:tav>
                                        <p:tav tm="100000">
                                          <p:val>
                                            <p:strVal val="#ppt_w"/>
                                          </p:val>
                                        </p:tav>
                                      </p:tavLst>
                                    </p:anim>
                                    <p:anim calcmode="lin" valueType="num">
                                      <p:cBhvr>
                                        <p:cTn id="28" dur="500" fill="hold"/>
                                        <p:tgtEl>
                                          <p:spTgt spid="12"/>
                                        </p:tgtEl>
                                        <p:attrNameLst>
                                          <p:attrName>ppt_h</p:attrName>
                                        </p:attrNameLst>
                                      </p:cBhvr>
                                      <p:tavLst>
                                        <p:tav tm="0">
                                          <p:val>
                                            <p:fltVal val="0"/>
                                          </p:val>
                                        </p:tav>
                                        <p:tav tm="100000">
                                          <p:val>
                                            <p:strVal val="#ppt_h"/>
                                          </p:val>
                                        </p:tav>
                                      </p:tavLst>
                                    </p:anim>
                                    <p:animEffect transition="in" filter="fade">
                                      <p:cBhvr>
                                        <p:cTn id="29" dur="500"/>
                                        <p:tgtEl>
                                          <p:spTgt spid="12"/>
                                        </p:tgtEl>
                                      </p:cBhvr>
                                    </p:animEffect>
                                    <p:anim calcmode="lin" valueType="num">
                                      <p:cBhvr>
                                        <p:cTn id="30" dur="500" fill="hold"/>
                                        <p:tgtEl>
                                          <p:spTgt spid="12"/>
                                        </p:tgtEl>
                                        <p:attrNameLst>
                                          <p:attrName>ppt_x</p:attrName>
                                        </p:attrNameLst>
                                      </p:cBhvr>
                                      <p:tavLst>
                                        <p:tav tm="0">
                                          <p:val>
                                            <p:fltVal val="0.5"/>
                                          </p:val>
                                        </p:tav>
                                        <p:tav tm="100000">
                                          <p:val>
                                            <p:strVal val="#ppt_x"/>
                                          </p:val>
                                        </p:tav>
                                      </p:tavLst>
                                    </p:anim>
                                    <p:anim calcmode="lin" valueType="num">
                                      <p:cBhvr>
                                        <p:cTn id="31" dur="500" fill="hold"/>
                                        <p:tgtEl>
                                          <p:spTgt spid="12"/>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16" presetClass="entr" presetSubtype="21"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barn(inVertical)">
                                      <p:cBhvr>
                                        <p:cTn id="35" dur="500"/>
                                        <p:tgtEl>
                                          <p:spTgt spid="13"/>
                                        </p:tgtEl>
                                      </p:cBhvr>
                                    </p:animEffect>
                                  </p:childTnLst>
                                </p:cTn>
                              </p:par>
                              <p:par>
                                <p:cTn id="36" presetID="16" presetClass="entr" presetSubtype="21" fill="hold"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barn(inVertical)">
                                      <p:cBhvr>
                                        <p:cTn id="38" dur="500"/>
                                        <p:tgtEl>
                                          <p:spTgt spid="14"/>
                                        </p:tgtEl>
                                      </p:cBhvr>
                                    </p:animEffect>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p:cTn id="42" dur="500" fill="hold"/>
                                        <p:tgtEl>
                                          <p:spTgt spid="15"/>
                                        </p:tgtEl>
                                        <p:attrNameLst>
                                          <p:attrName>ppt_w</p:attrName>
                                        </p:attrNameLst>
                                      </p:cBhvr>
                                      <p:tavLst>
                                        <p:tav tm="0">
                                          <p:val>
                                            <p:fltVal val="0"/>
                                          </p:val>
                                        </p:tav>
                                        <p:tav tm="100000">
                                          <p:val>
                                            <p:strVal val="#ppt_w"/>
                                          </p:val>
                                        </p:tav>
                                      </p:tavLst>
                                    </p:anim>
                                    <p:anim calcmode="lin" valueType="num">
                                      <p:cBhvr>
                                        <p:cTn id="43" dur="500" fill="hold"/>
                                        <p:tgtEl>
                                          <p:spTgt spid="15"/>
                                        </p:tgtEl>
                                        <p:attrNameLst>
                                          <p:attrName>ppt_h</p:attrName>
                                        </p:attrNameLst>
                                      </p:cBhvr>
                                      <p:tavLst>
                                        <p:tav tm="0">
                                          <p:val>
                                            <p:fltVal val="0"/>
                                          </p:val>
                                        </p:tav>
                                        <p:tav tm="100000">
                                          <p:val>
                                            <p:strVal val="#ppt_h"/>
                                          </p:val>
                                        </p:tav>
                                      </p:tavLst>
                                    </p:anim>
                                    <p:animEffect transition="in" filter="fade">
                                      <p:cBhvr>
                                        <p:cTn id="44" dur="500"/>
                                        <p:tgtEl>
                                          <p:spTgt spid="15"/>
                                        </p:tgtEl>
                                      </p:cBhvr>
                                    </p:animEffect>
                                  </p:childTnLst>
                                </p:cTn>
                              </p:par>
                            </p:childTnLst>
                          </p:cTn>
                        </p:par>
                        <p:par>
                          <p:cTn id="45" fill="hold">
                            <p:stCondLst>
                              <p:cond delay="3000"/>
                            </p:stCondLst>
                            <p:childTnLst>
                              <p:par>
                                <p:cTn id="46" presetID="42" presetClass="entr" presetSubtype="0"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500"/>
                                        <p:tgtEl>
                                          <p:spTgt spid="16"/>
                                        </p:tgtEl>
                                      </p:cBhvr>
                                    </p:animEffect>
                                    <p:anim calcmode="lin" valueType="num">
                                      <p:cBhvr>
                                        <p:cTn id="49" dur="500" fill="hold"/>
                                        <p:tgtEl>
                                          <p:spTgt spid="16"/>
                                        </p:tgtEl>
                                        <p:attrNameLst>
                                          <p:attrName>ppt_x</p:attrName>
                                        </p:attrNameLst>
                                      </p:cBhvr>
                                      <p:tavLst>
                                        <p:tav tm="0">
                                          <p:val>
                                            <p:strVal val="#ppt_x"/>
                                          </p:val>
                                        </p:tav>
                                        <p:tav tm="100000">
                                          <p:val>
                                            <p:strVal val="#ppt_x"/>
                                          </p:val>
                                        </p:tav>
                                      </p:tavLst>
                                    </p:anim>
                                    <p:anim calcmode="lin" valueType="num">
                                      <p:cBhvr>
                                        <p:cTn id="50" dur="500" fill="hold"/>
                                        <p:tgtEl>
                                          <p:spTgt spid="16"/>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20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strVal val="#ppt_x"/>
                                          </p:val>
                                        </p:tav>
                                        <p:tav tm="100000">
                                          <p:val>
                                            <p:strVal val="#ppt_x"/>
                                          </p:val>
                                        </p:tav>
                                      </p:tavLst>
                                    </p:anim>
                                    <p:anim calcmode="lin" valueType="num">
                                      <p:cBhvr>
                                        <p:cTn id="55" dur="500" fill="hold"/>
                                        <p:tgtEl>
                                          <p:spTgt spid="17"/>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40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500"/>
                                        <p:tgtEl>
                                          <p:spTgt spid="18"/>
                                        </p:tgtEl>
                                      </p:cBhvr>
                                    </p:animEffect>
                                    <p:anim calcmode="lin" valueType="num">
                                      <p:cBhvr>
                                        <p:cTn id="59" dur="500" fill="hold"/>
                                        <p:tgtEl>
                                          <p:spTgt spid="18"/>
                                        </p:tgtEl>
                                        <p:attrNameLst>
                                          <p:attrName>ppt_x</p:attrName>
                                        </p:attrNameLst>
                                      </p:cBhvr>
                                      <p:tavLst>
                                        <p:tav tm="0">
                                          <p:val>
                                            <p:strVal val="#ppt_x"/>
                                          </p:val>
                                        </p:tav>
                                        <p:tav tm="100000">
                                          <p:val>
                                            <p:strVal val="#ppt_x"/>
                                          </p:val>
                                        </p:tav>
                                      </p:tavLst>
                                    </p:anim>
                                    <p:anim calcmode="lin" valueType="num">
                                      <p:cBhvr>
                                        <p:cTn id="60" dur="500" fill="hold"/>
                                        <p:tgtEl>
                                          <p:spTgt spid="18"/>
                                        </p:tgtEl>
                                        <p:attrNameLst>
                                          <p:attrName>ppt_y</p:attrName>
                                        </p:attrNameLst>
                                      </p:cBhvr>
                                      <p:tavLst>
                                        <p:tav tm="0">
                                          <p:val>
                                            <p:strVal val="#ppt_y+.1"/>
                                          </p:val>
                                        </p:tav>
                                        <p:tav tm="100000">
                                          <p:val>
                                            <p:strVal val="#ppt_y"/>
                                          </p:val>
                                        </p:tav>
                                      </p:tavLst>
                                    </p:anim>
                                  </p:childTnLst>
                                </p:cTn>
                              </p:par>
                            </p:childTnLst>
                          </p:cTn>
                        </p:par>
                        <p:par>
                          <p:cTn id="61" fill="hold">
                            <p:stCondLst>
                              <p:cond delay="35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300"/>
                                        <p:tgtEl>
                                          <p:spTgt spid="19"/>
                                        </p:tgtEl>
                                      </p:cBhvr>
                                    </p:animEffect>
                                  </p:childTnLst>
                                </p:cTn>
                              </p:par>
                            </p:childTnLst>
                          </p:cTn>
                        </p:par>
                        <p:par>
                          <p:cTn id="65" fill="hold">
                            <p:stCondLst>
                              <p:cond delay="4000"/>
                            </p:stCondLst>
                            <p:childTnLst>
                              <p:par>
                                <p:cTn id="66" presetID="16" presetClass="entr" presetSubtype="26" fill="hold" grpId="0" nodeType="afterEffect">
                                  <p:stCondLst>
                                    <p:cond delay="0"/>
                                  </p:stCondLst>
                                  <p:childTnLst>
                                    <p:set>
                                      <p:cBhvr>
                                        <p:cTn id="67" dur="1" fill="hold">
                                          <p:stCondLst>
                                            <p:cond delay="0"/>
                                          </p:stCondLst>
                                        </p:cTn>
                                        <p:tgtEl>
                                          <p:spTgt spid="20"/>
                                        </p:tgtEl>
                                        <p:attrNameLst>
                                          <p:attrName>style.visibility</p:attrName>
                                        </p:attrNameLst>
                                      </p:cBhvr>
                                      <p:to>
                                        <p:strVal val="visible"/>
                                      </p:to>
                                    </p:set>
                                    <p:animEffect transition="in" filter="barn(inHorizontal)">
                                      <p:cBhvr>
                                        <p:cTn id="68" dur="500"/>
                                        <p:tgtEl>
                                          <p:spTgt spid="20"/>
                                        </p:tgtEl>
                                      </p:cBhvr>
                                    </p:animEffect>
                                  </p:childTnLst>
                                </p:cTn>
                              </p:par>
                            </p:childTnLst>
                          </p:cTn>
                        </p:par>
                        <p:par>
                          <p:cTn id="69" fill="hold">
                            <p:stCondLst>
                              <p:cond delay="4500"/>
                            </p:stCondLst>
                            <p:childTnLst>
                              <p:par>
                                <p:cTn id="70" presetID="22" presetClass="entr" presetSubtype="8" fill="hold" grpId="0" nodeType="afterEffect">
                                  <p:stCondLst>
                                    <p:cond delay="0"/>
                                  </p:stCondLst>
                                  <p:childTnLst>
                                    <p:set>
                                      <p:cBhvr>
                                        <p:cTn id="71" dur="1" fill="hold">
                                          <p:stCondLst>
                                            <p:cond delay="0"/>
                                          </p:stCondLst>
                                        </p:cTn>
                                        <p:tgtEl>
                                          <p:spTgt spid="4"/>
                                        </p:tgtEl>
                                        <p:attrNameLst>
                                          <p:attrName>style.visibility</p:attrName>
                                        </p:attrNameLst>
                                      </p:cBhvr>
                                      <p:to>
                                        <p:strVal val="visible"/>
                                      </p:to>
                                    </p:set>
                                    <p:animEffect transition="in" filter="wipe(left)">
                                      <p:cBhvr>
                                        <p:cTn id="72" dur="500"/>
                                        <p:tgtEl>
                                          <p:spTgt spid="4"/>
                                        </p:tgtEl>
                                      </p:cBhvr>
                                    </p:animEffect>
                                  </p:childTnLst>
                                </p:cTn>
                              </p:par>
                              <p:par>
                                <p:cTn id="73" presetID="22" presetClass="entr" presetSubtype="8"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wipe(left)">
                                      <p:cBhvr>
                                        <p:cTn id="75" dur="500"/>
                                        <p:tgtEl>
                                          <p:spTgt spid="5"/>
                                        </p:tgtEl>
                                      </p:cBhvr>
                                    </p:animEffect>
                                  </p:childTnLst>
                                </p:cTn>
                              </p:par>
                              <p:par>
                                <p:cTn id="76" presetID="22" presetClass="entr" presetSubtype="8" fill="hold" grpId="0" nodeType="withEffect">
                                  <p:stCondLst>
                                    <p:cond delay="0"/>
                                  </p:stCondLst>
                                  <p:childTnLst>
                                    <p:set>
                                      <p:cBhvr>
                                        <p:cTn id="77" dur="1" fill="hold">
                                          <p:stCondLst>
                                            <p:cond delay="0"/>
                                          </p:stCondLst>
                                        </p:cTn>
                                        <p:tgtEl>
                                          <p:spTgt spid="6"/>
                                        </p:tgtEl>
                                        <p:attrNameLst>
                                          <p:attrName>style.visibility</p:attrName>
                                        </p:attrNameLst>
                                      </p:cBhvr>
                                      <p:to>
                                        <p:strVal val="visible"/>
                                      </p:to>
                                    </p:set>
                                    <p:animEffect transition="in" filter="wipe(left)">
                                      <p:cBhvr>
                                        <p:cTn id="78" dur="500"/>
                                        <p:tgtEl>
                                          <p:spTgt spid="6"/>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7"/>
                                        </p:tgtEl>
                                        <p:attrNameLst>
                                          <p:attrName>style.visibility</p:attrName>
                                        </p:attrNameLst>
                                      </p:cBhvr>
                                      <p:to>
                                        <p:strVal val="visible"/>
                                      </p:to>
                                    </p:set>
                                    <p:animEffect transition="in" filter="wipe(left)">
                                      <p:cBhvr>
                                        <p:cTn id="81" dur="500"/>
                                        <p:tgtEl>
                                          <p:spTgt spid="7"/>
                                        </p:tgtEl>
                                      </p:cBhvr>
                                    </p:animEffect>
                                  </p:childTnLst>
                                </p:cTn>
                              </p:par>
                              <p:par>
                                <p:cTn id="82" presetID="22" presetClass="entr" presetSubtype="8" fill="hold" grpId="0" nodeType="withEffect">
                                  <p:stCondLst>
                                    <p:cond delay="0"/>
                                  </p:stCondLst>
                                  <p:childTnLst>
                                    <p:set>
                                      <p:cBhvr>
                                        <p:cTn id="83" dur="1" fill="hold">
                                          <p:stCondLst>
                                            <p:cond delay="0"/>
                                          </p:stCondLst>
                                        </p:cTn>
                                        <p:tgtEl>
                                          <p:spTgt spid="8"/>
                                        </p:tgtEl>
                                        <p:attrNameLst>
                                          <p:attrName>style.visibility</p:attrName>
                                        </p:attrNameLst>
                                      </p:cBhvr>
                                      <p:to>
                                        <p:strVal val="visible"/>
                                      </p:to>
                                    </p:set>
                                    <p:animEffect transition="in" filter="wipe(left)">
                                      <p:cBhvr>
                                        <p:cTn id="84" dur="500"/>
                                        <p:tgtEl>
                                          <p:spTgt spid="8"/>
                                        </p:tgtEl>
                                      </p:cBhvr>
                                    </p:animEffect>
                                  </p:childTnLst>
                                </p:cTn>
                              </p:par>
                              <p:par>
                                <p:cTn id="85" presetID="22" presetClass="entr" presetSubtype="8" fill="hold" grpId="0" nodeType="withEffect">
                                  <p:stCondLst>
                                    <p:cond delay="0"/>
                                  </p:stCondLst>
                                  <p:childTnLst>
                                    <p:set>
                                      <p:cBhvr>
                                        <p:cTn id="86" dur="1" fill="hold">
                                          <p:stCondLst>
                                            <p:cond delay="0"/>
                                          </p:stCondLst>
                                        </p:cTn>
                                        <p:tgtEl>
                                          <p:spTgt spid="9"/>
                                        </p:tgtEl>
                                        <p:attrNameLst>
                                          <p:attrName>style.visibility</p:attrName>
                                        </p:attrNameLst>
                                      </p:cBhvr>
                                      <p:to>
                                        <p:strVal val="visible"/>
                                      </p:to>
                                    </p:set>
                                    <p:animEffect transition="in" filter="wipe(left)">
                                      <p:cBhvr>
                                        <p:cTn id="87" dur="500"/>
                                        <p:tgtEl>
                                          <p:spTgt spid="9"/>
                                        </p:tgtEl>
                                      </p:cBhvr>
                                    </p:animEffect>
                                  </p:childTnLst>
                                </p:cTn>
                              </p:par>
                              <p:par>
                                <p:cTn id="88" presetID="22" presetClass="entr" presetSubtype="8" fill="hold" grpId="0" nodeType="withEffect">
                                  <p:stCondLst>
                                    <p:cond delay="0"/>
                                  </p:stCondLst>
                                  <p:childTnLst>
                                    <p:set>
                                      <p:cBhvr>
                                        <p:cTn id="89" dur="1" fill="hold">
                                          <p:stCondLst>
                                            <p:cond delay="0"/>
                                          </p:stCondLst>
                                        </p:cTn>
                                        <p:tgtEl>
                                          <p:spTgt spid="10"/>
                                        </p:tgtEl>
                                        <p:attrNameLst>
                                          <p:attrName>style.visibility</p:attrName>
                                        </p:attrNameLst>
                                      </p:cBhvr>
                                      <p:to>
                                        <p:strVal val="visible"/>
                                      </p:to>
                                    </p:set>
                                    <p:animEffect transition="in" filter="wipe(left)">
                                      <p:cBhvr>
                                        <p:cTn id="90" dur="500"/>
                                        <p:tgtEl>
                                          <p:spTgt spid="10"/>
                                        </p:tgtEl>
                                      </p:cBhvr>
                                    </p:animEffect>
                                  </p:childTnLst>
                                </p:cTn>
                              </p:par>
                            </p:childTnLst>
                          </p:cTn>
                        </p:par>
                        <p:par>
                          <p:cTn id="91" fill="hold">
                            <p:stCondLst>
                              <p:cond delay="5000"/>
                            </p:stCondLst>
                            <p:childTnLst>
                              <p:par>
                                <p:cTn id="92" presetID="22" presetClass="entr" presetSubtype="8"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left)">
                                      <p:cBhvr>
                                        <p:cTn id="94" dur="300"/>
                                        <p:tgtEl>
                                          <p:spTgt spid="21"/>
                                        </p:tgtEl>
                                      </p:cBhvr>
                                    </p:animEffect>
                                  </p:childTnLst>
                                </p:cTn>
                              </p:par>
                            </p:childTnLst>
                          </p:cTn>
                        </p:par>
                        <p:par>
                          <p:cTn id="95" fill="hold">
                            <p:stCondLst>
                              <p:cond delay="5500"/>
                            </p:stCondLst>
                            <p:childTnLst>
                              <p:par>
                                <p:cTn id="96" presetID="22" presetClass="entr" presetSubtype="8" fill="hold" grpId="0" nodeType="after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wipe(left)">
                                      <p:cBhvr>
                                        <p:cTn id="98" dur="300"/>
                                        <p:tgtEl>
                                          <p:spTgt spid="22"/>
                                        </p:tgtEl>
                                      </p:cBhvr>
                                    </p:animEffect>
                                  </p:childTnLst>
                                </p:cTn>
                              </p:par>
                            </p:childTnLst>
                          </p:cTn>
                        </p:par>
                        <p:par>
                          <p:cTn id="99" fill="hold">
                            <p:stCondLst>
                              <p:cond delay="6000"/>
                            </p:stCondLst>
                            <p:childTnLst>
                              <p:par>
                                <p:cTn id="100" presetID="22" presetClass="entr" presetSubtype="8" fill="hold" grpId="0" nodeType="afterEffect">
                                  <p:stCondLst>
                                    <p:cond delay="0"/>
                                  </p:stCondLst>
                                  <p:childTnLst>
                                    <p:set>
                                      <p:cBhvr>
                                        <p:cTn id="101" dur="1" fill="hold">
                                          <p:stCondLst>
                                            <p:cond delay="0"/>
                                          </p:stCondLst>
                                        </p:cTn>
                                        <p:tgtEl>
                                          <p:spTgt spid="23"/>
                                        </p:tgtEl>
                                        <p:attrNameLst>
                                          <p:attrName>style.visibility</p:attrName>
                                        </p:attrNameLst>
                                      </p:cBhvr>
                                      <p:to>
                                        <p:strVal val="visible"/>
                                      </p:to>
                                    </p:set>
                                    <p:animEffect transition="in" filter="wipe(left)">
                                      <p:cBhvr>
                                        <p:cTn id="102" dur="300"/>
                                        <p:tgtEl>
                                          <p:spTgt spid="23"/>
                                        </p:tgtEl>
                                      </p:cBhvr>
                                    </p:animEffect>
                                  </p:childTnLst>
                                </p:cTn>
                              </p:par>
                            </p:childTnLst>
                          </p:cTn>
                        </p:par>
                        <p:par>
                          <p:cTn id="103" fill="hold">
                            <p:stCondLst>
                              <p:cond delay="6500"/>
                            </p:stCondLst>
                            <p:childTnLst>
                              <p:par>
                                <p:cTn id="104" presetID="22" presetClass="entr" presetSubtype="8" fill="hold" grpId="0" nodeType="afterEffect">
                                  <p:stCondLst>
                                    <p:cond delay="0"/>
                                  </p:stCondLst>
                                  <p:childTnLst>
                                    <p:set>
                                      <p:cBhvr>
                                        <p:cTn id="105" dur="1" fill="hold">
                                          <p:stCondLst>
                                            <p:cond delay="0"/>
                                          </p:stCondLst>
                                        </p:cTn>
                                        <p:tgtEl>
                                          <p:spTgt spid="24"/>
                                        </p:tgtEl>
                                        <p:attrNameLst>
                                          <p:attrName>style.visibility</p:attrName>
                                        </p:attrNameLst>
                                      </p:cBhvr>
                                      <p:to>
                                        <p:strVal val="visible"/>
                                      </p:to>
                                    </p:set>
                                    <p:animEffect transition="in" filter="wipe(left)">
                                      <p:cBhvr>
                                        <p:cTn id="106" dur="300"/>
                                        <p:tgtEl>
                                          <p:spTgt spid="24"/>
                                        </p:tgtEl>
                                      </p:cBhvr>
                                    </p:animEffect>
                                  </p:childTnLst>
                                </p:cTn>
                              </p:par>
                            </p:childTnLst>
                          </p:cTn>
                        </p:par>
                        <p:par>
                          <p:cTn id="107" fill="hold">
                            <p:stCondLst>
                              <p:cond delay="7000"/>
                            </p:stCondLst>
                            <p:childTnLst>
                              <p:par>
                                <p:cTn id="108" presetID="22" presetClass="entr" presetSubtype="8" fill="hold" grpId="0" nodeType="afterEffect">
                                  <p:stCondLst>
                                    <p:cond delay="0"/>
                                  </p:stCondLst>
                                  <p:childTnLst>
                                    <p:set>
                                      <p:cBhvr>
                                        <p:cTn id="109" dur="1" fill="hold">
                                          <p:stCondLst>
                                            <p:cond delay="0"/>
                                          </p:stCondLst>
                                        </p:cTn>
                                        <p:tgtEl>
                                          <p:spTgt spid="25"/>
                                        </p:tgtEl>
                                        <p:attrNameLst>
                                          <p:attrName>style.visibility</p:attrName>
                                        </p:attrNameLst>
                                      </p:cBhvr>
                                      <p:to>
                                        <p:strVal val="visible"/>
                                      </p:to>
                                    </p:set>
                                    <p:animEffect transition="in" filter="wipe(left)">
                                      <p:cBhvr>
                                        <p:cTn id="110" dur="300"/>
                                        <p:tgtEl>
                                          <p:spTgt spid="25"/>
                                        </p:tgtEl>
                                      </p:cBhvr>
                                    </p:animEffect>
                                  </p:childTnLst>
                                </p:cTn>
                              </p:par>
                            </p:childTnLst>
                          </p:cTn>
                        </p:par>
                        <p:par>
                          <p:cTn id="111" fill="hold">
                            <p:stCondLst>
                              <p:cond delay="7500"/>
                            </p:stCondLst>
                            <p:childTnLst>
                              <p:par>
                                <p:cTn id="112" presetID="22" presetClass="entr" presetSubtype="8" fill="hold" grpId="0" nodeType="afterEffect">
                                  <p:stCondLst>
                                    <p:cond delay="0"/>
                                  </p:stCondLst>
                                  <p:childTnLst>
                                    <p:set>
                                      <p:cBhvr>
                                        <p:cTn id="113" dur="1" fill="hold">
                                          <p:stCondLst>
                                            <p:cond delay="0"/>
                                          </p:stCondLst>
                                        </p:cTn>
                                        <p:tgtEl>
                                          <p:spTgt spid="26"/>
                                        </p:tgtEl>
                                        <p:attrNameLst>
                                          <p:attrName>style.visibility</p:attrName>
                                        </p:attrNameLst>
                                      </p:cBhvr>
                                      <p:to>
                                        <p:strVal val="visible"/>
                                      </p:to>
                                    </p:set>
                                    <p:animEffect transition="in" filter="wipe(left)">
                                      <p:cBhvr>
                                        <p:cTn id="114" dur="300"/>
                                        <p:tgtEl>
                                          <p:spTgt spid="26"/>
                                        </p:tgtEl>
                                      </p:cBhvr>
                                    </p:animEffect>
                                  </p:childTnLst>
                                </p:cTn>
                              </p:par>
                            </p:childTnLst>
                          </p:cTn>
                        </p:par>
                        <p:par>
                          <p:cTn id="115" fill="hold">
                            <p:stCondLst>
                              <p:cond delay="8000"/>
                            </p:stCondLst>
                            <p:childTnLst>
                              <p:par>
                                <p:cTn id="116" presetID="22" presetClass="entr" presetSubtype="8" fill="hold" grpId="0" nodeType="afterEffect">
                                  <p:stCondLst>
                                    <p:cond delay="0"/>
                                  </p:stCondLst>
                                  <p:childTnLst>
                                    <p:set>
                                      <p:cBhvr>
                                        <p:cTn id="117" dur="1" fill="hold">
                                          <p:stCondLst>
                                            <p:cond delay="0"/>
                                          </p:stCondLst>
                                        </p:cTn>
                                        <p:tgtEl>
                                          <p:spTgt spid="27"/>
                                        </p:tgtEl>
                                        <p:attrNameLst>
                                          <p:attrName>style.visibility</p:attrName>
                                        </p:attrNameLst>
                                      </p:cBhvr>
                                      <p:to>
                                        <p:strVal val="visible"/>
                                      </p:to>
                                    </p:set>
                                    <p:animEffect transition="in" filter="wipe(left)">
                                      <p:cBhvr>
                                        <p:cTn id="118" dur="300"/>
                                        <p:tgtEl>
                                          <p:spTgt spid="27"/>
                                        </p:tgtEl>
                                      </p:cBhvr>
                                    </p:animEffect>
                                  </p:childTnLst>
                                </p:cTn>
                              </p:par>
                            </p:childTnLst>
                          </p:cTn>
                        </p:par>
                        <p:par>
                          <p:cTn id="119" fill="hold">
                            <p:stCondLst>
                              <p:cond delay="8500"/>
                            </p:stCondLst>
                            <p:childTnLst>
                              <p:par>
                                <p:cTn id="120" presetID="10" presetClass="entr" presetSubtype="0"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fade">
                                      <p:cBhvr>
                                        <p:cTn id="122"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p:bldP spid="15" grpId="0"/>
      <p:bldP spid="16" grpId="0"/>
      <p:bldP spid="17" grpId="0"/>
      <p:bldP spid="18" grpId="0"/>
      <p:bldP spid="19" grpId="0"/>
      <p:bldP spid="20" grpId="0" animBg="1"/>
      <p:bldP spid="21" grpId="0"/>
      <p:bldP spid="22" grpId="0"/>
      <p:bldP spid="23" grpId="0"/>
      <p:bldP spid="24" grpId="0"/>
      <p:bldP spid="25" grpId="0"/>
      <p:bldP spid="26" grpId="0"/>
      <p:bldP spid="27" grpId="0"/>
      <p:bldP spid="29" grpId="0" animBg="1"/>
      <p:bldP spid="30" grpId="0"/>
      <p:bldP spid="34" grpId="0"/>
    </p:bldLst>
  </p:timing>
</p:sld>
</file>

<file path=ppt/tags/tag1.xml><?xml version="1.0" encoding="utf-8"?>
<p:tagLst xmlns:a="http://schemas.openxmlformats.org/drawingml/2006/main" xmlns:r="http://schemas.openxmlformats.org/officeDocument/2006/relationships" xmlns:p="http://schemas.openxmlformats.org/presentationml/2006/main">
  <p:tag name="SELECTED" val="True"/>
</p:tagLst>
</file>

<file path=ppt/tags/tag10.xml><?xml version="1.0" encoding="utf-8"?>
<p:tagLst xmlns:a="http://schemas.openxmlformats.org/drawingml/2006/main" xmlns:r="http://schemas.openxmlformats.org/officeDocument/2006/relationships" xmlns:p="http://schemas.openxmlformats.org/presentationml/2006/main">
  <p:tag name="SELECTED" val="True"/>
</p:tagLst>
</file>

<file path=ppt/tags/tag11.xml><?xml version="1.0" encoding="utf-8"?>
<p:tagLst xmlns:a="http://schemas.openxmlformats.org/drawingml/2006/main" xmlns:r="http://schemas.openxmlformats.org/officeDocument/2006/relationships" xmlns:p="http://schemas.openxmlformats.org/presentationml/2006/main">
  <p:tag name="SELECTED" val="True"/>
</p:tagLst>
</file>

<file path=ppt/tags/tag12.xml><?xml version="1.0" encoding="utf-8"?>
<p:tagLst xmlns:a="http://schemas.openxmlformats.org/drawingml/2006/main" xmlns:r="http://schemas.openxmlformats.org/officeDocument/2006/relationships" xmlns:p="http://schemas.openxmlformats.org/presentationml/2006/main">
  <p:tag name="SELECTED" val="True"/>
</p:tagLst>
</file>

<file path=ppt/tags/tag13.xml><?xml version="1.0" encoding="utf-8"?>
<p:tagLst xmlns:a="http://schemas.openxmlformats.org/drawingml/2006/main" xmlns:r="http://schemas.openxmlformats.org/officeDocument/2006/relationships" xmlns:p="http://schemas.openxmlformats.org/presentationml/2006/main">
  <p:tag name="SELECTED" val="True"/>
</p:tagLst>
</file>

<file path=ppt/tags/tag14.xml><?xml version="1.0" encoding="utf-8"?>
<p:tagLst xmlns:a="http://schemas.openxmlformats.org/drawingml/2006/main" xmlns:r="http://schemas.openxmlformats.org/officeDocument/2006/relationships" xmlns:p="http://schemas.openxmlformats.org/presentationml/2006/main">
  <p:tag name="SELECTED" val="True"/>
</p:tagLst>
</file>

<file path=ppt/tags/tag15.xml><?xml version="1.0" encoding="utf-8"?>
<p:tagLst xmlns:a="http://schemas.openxmlformats.org/drawingml/2006/main" xmlns:r="http://schemas.openxmlformats.org/officeDocument/2006/relationships" xmlns:p="http://schemas.openxmlformats.org/presentationml/2006/main">
  <p:tag name="SELECTED" val="True"/>
</p:tagLst>
</file>

<file path=ppt/tags/tag16.xml><?xml version="1.0" encoding="utf-8"?>
<p:tagLst xmlns:a="http://schemas.openxmlformats.org/drawingml/2006/main" xmlns:r="http://schemas.openxmlformats.org/officeDocument/2006/relationships" xmlns:p="http://schemas.openxmlformats.org/presentationml/2006/main">
  <p:tag name="SELECTED" val="True"/>
</p:tagLst>
</file>

<file path=ppt/tags/tag2.xml><?xml version="1.0" encoding="utf-8"?>
<p:tagLst xmlns:a="http://schemas.openxmlformats.org/drawingml/2006/main" xmlns:r="http://schemas.openxmlformats.org/officeDocument/2006/relationships" xmlns:p="http://schemas.openxmlformats.org/presentationml/2006/main">
  <p:tag name="SELECTED" val="True"/>
</p:tagLst>
</file>

<file path=ppt/tags/tag3.xml><?xml version="1.0" encoding="utf-8"?>
<p:tagLst xmlns:a="http://schemas.openxmlformats.org/drawingml/2006/main" xmlns:r="http://schemas.openxmlformats.org/officeDocument/2006/relationships" xmlns:p="http://schemas.openxmlformats.org/presentationml/2006/main">
  <p:tag name="SELECTED" val="True"/>
</p:tagLst>
</file>

<file path=ppt/tags/tag4.xml><?xml version="1.0" encoding="utf-8"?>
<p:tagLst xmlns:a="http://schemas.openxmlformats.org/drawingml/2006/main" xmlns:r="http://schemas.openxmlformats.org/officeDocument/2006/relationships" xmlns:p="http://schemas.openxmlformats.org/presentationml/2006/main">
  <p:tag name="SELECTED" val="True"/>
</p:tagLst>
</file>

<file path=ppt/tags/tag5.xml><?xml version="1.0" encoding="utf-8"?>
<p:tagLst xmlns:a="http://schemas.openxmlformats.org/drawingml/2006/main" xmlns:r="http://schemas.openxmlformats.org/officeDocument/2006/relationships" xmlns:p="http://schemas.openxmlformats.org/presentationml/2006/main">
  <p:tag name="SELECTED" val="True"/>
</p:tagLst>
</file>

<file path=ppt/tags/tag6.xml><?xml version="1.0" encoding="utf-8"?>
<p:tagLst xmlns:a="http://schemas.openxmlformats.org/drawingml/2006/main" xmlns:r="http://schemas.openxmlformats.org/officeDocument/2006/relationships" xmlns:p="http://schemas.openxmlformats.org/presentationml/2006/main">
  <p:tag name="SELECTED" val="True"/>
</p:tagLst>
</file>

<file path=ppt/tags/tag7.xml><?xml version="1.0" encoding="utf-8"?>
<p:tagLst xmlns:a="http://schemas.openxmlformats.org/drawingml/2006/main" xmlns:r="http://schemas.openxmlformats.org/officeDocument/2006/relationships" xmlns:p="http://schemas.openxmlformats.org/presentationml/2006/main">
  <p:tag name="SELECTED" val="True"/>
</p:tagLst>
</file>

<file path=ppt/tags/tag8.xml><?xml version="1.0" encoding="utf-8"?>
<p:tagLst xmlns:a="http://schemas.openxmlformats.org/drawingml/2006/main" xmlns:r="http://schemas.openxmlformats.org/officeDocument/2006/relationships" xmlns:p="http://schemas.openxmlformats.org/presentationml/2006/main">
  <p:tag name="SELECTED" val="True"/>
</p:tagLst>
</file>

<file path=ppt/tags/tag9.xml><?xml version="1.0" encoding="utf-8"?>
<p:tagLst xmlns:a="http://schemas.openxmlformats.org/drawingml/2006/main" xmlns:r="http://schemas.openxmlformats.org/officeDocument/2006/relationships" xmlns:p="http://schemas.openxmlformats.org/presentationml/2006/main">
  <p:tag name="SELECTED" val="True"/>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2881</Words>
  <Application>Microsoft Office PowerPoint</Application>
  <PresentationFormat>全屏显示(16:9)</PresentationFormat>
  <Paragraphs>471</Paragraphs>
  <Slides>33</Slides>
  <Notes>33</Notes>
  <HiddenSlides>0</HiddenSlides>
  <MMClips>1</MMClips>
  <ScaleCrop>false</ScaleCrop>
  <HeadingPairs>
    <vt:vector size="6" baseType="variant">
      <vt:variant>
        <vt:lpstr>已用的字体</vt:lpstr>
      </vt:variant>
      <vt:variant>
        <vt:i4>24</vt:i4>
      </vt:variant>
      <vt:variant>
        <vt:lpstr>主题</vt:lpstr>
      </vt:variant>
      <vt:variant>
        <vt:i4>1</vt:i4>
      </vt:variant>
      <vt:variant>
        <vt:lpstr>幻灯片标题</vt:lpstr>
      </vt:variant>
      <vt:variant>
        <vt:i4>33</vt:i4>
      </vt:variant>
    </vt:vector>
  </HeadingPairs>
  <TitlesOfParts>
    <vt:vector size="58" baseType="lpstr">
      <vt:lpstr>方正兰亭纤黑简体</vt:lpstr>
      <vt:lpstr>方正兰亭细黑_GBK_M</vt:lpstr>
      <vt:lpstr>时尚中黑简体</vt:lpstr>
      <vt:lpstr>LiHei Pro</vt:lpstr>
      <vt:lpstr>方正正中黑简体</vt:lpstr>
      <vt:lpstr>方正大黑简体</vt:lpstr>
      <vt:lpstr>Impact</vt:lpstr>
      <vt:lpstr>宋体</vt:lpstr>
      <vt:lpstr>Watford DB</vt:lpstr>
      <vt:lpstr>Kozuka Gothic Pro R</vt:lpstr>
      <vt:lpstr>Arial</vt:lpstr>
      <vt:lpstr>张海山锐线体简</vt:lpstr>
      <vt:lpstr>微软雅黑</vt:lpstr>
      <vt:lpstr>方正综艺简体</vt:lpstr>
      <vt:lpstr>Calibri</vt:lpstr>
      <vt:lpstr>方正韵动中黑简体</vt:lpstr>
      <vt:lpstr>方正兰亭粗黑_GBK</vt:lpstr>
      <vt:lpstr>方正兰亭黑_GBK</vt:lpstr>
      <vt:lpstr>方正兰亭特黑简体</vt:lpstr>
      <vt:lpstr>方正兰亭粗黑简体</vt:lpstr>
      <vt:lpstr>微软雅黑 Light</vt:lpstr>
      <vt:lpstr>Wingdings</vt:lpstr>
      <vt:lpstr>方正正准黑简体</vt:lpstr>
      <vt:lpstr>方正兰亭细黑_GBK</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www.microsoft.com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keywords>ppt模板</cp:keywords>
  <cp:lastModifiedBy>Administrator</cp:lastModifiedBy>
  <cp:revision>61</cp:revision>
  <dcterms:created xsi:type="dcterms:W3CDTF">2015-01-22T11:01:00Z</dcterms:created>
  <dcterms:modified xsi:type="dcterms:W3CDTF">2019-07-23T03:57:50Z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2052-10.1.0.7400</vt:lpwstr>
  </property>
</Properties>
</file>