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3.xml" ContentType="application/vnd.openxmlformats-officedocument.presentationml.tags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35" r:id="rId2"/>
    <p:sldId id="404" r:id="rId3"/>
    <p:sldId id="403" r:id="rId4"/>
    <p:sldId id="393" r:id="rId5"/>
    <p:sldId id="400" r:id="rId6"/>
    <p:sldId id="433" r:id="rId7"/>
    <p:sldId id="432" r:id="rId8"/>
    <p:sldId id="405" r:id="rId9"/>
    <p:sldId id="408" r:id="rId10"/>
    <p:sldId id="406" r:id="rId11"/>
    <p:sldId id="407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34" r:id="rId22"/>
    <p:sldId id="419" r:id="rId23"/>
    <p:sldId id="420" r:id="rId24"/>
    <p:sldId id="421" r:id="rId25"/>
    <p:sldId id="422" r:id="rId26"/>
    <p:sldId id="423" r:id="rId27"/>
    <p:sldId id="424" r:id="rId28"/>
    <p:sldId id="425" r:id="rId29"/>
    <p:sldId id="426" r:id="rId30"/>
    <p:sldId id="427" r:id="rId31"/>
    <p:sldId id="428" r:id="rId32"/>
    <p:sldId id="429" r:id="rId33"/>
    <p:sldId id="430" r:id="rId34"/>
    <p:sldId id="436" r:id="rId35"/>
  </p:sldIdLst>
  <p:sldSz cx="9144000" cy="5143500" type="screen16x9"/>
  <p:notesSz cx="6858000" cy="9144000"/>
  <p:custDataLst>
    <p:tags r:id="rId3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333333"/>
    <a:srgbClr val="1C1C1C"/>
    <a:srgbClr val="000000"/>
    <a:srgbClr val="5F5F5F"/>
    <a:srgbClr val="FCFCFC"/>
    <a:srgbClr val="CCD0D1"/>
    <a:srgbClr val="EED56C"/>
    <a:srgbClr val="D43E01"/>
    <a:srgbClr val="E8E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>
      <p:cViewPr varScale="1">
        <p:scale>
          <a:sx n="143" d="100"/>
          <a:sy n="143" d="100"/>
        </p:scale>
        <p:origin x="924" y="114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55483182385222E-2"/>
          <c:y val="9.9201342072184451E-2"/>
          <c:w val="0.97588903363522961"/>
          <c:h val="0.79696118421907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18-4096-BC34-5FD3F0C309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系列3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A18-4096-BC34-5FD3F0C3091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A18-4096-BC34-5FD3F0C3091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A18-4096-BC34-5FD3F0C3091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A18-4096-BC34-5FD3F0C3091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CA18-4096-BC34-5FD3F0C3091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A18-4096-BC34-5FD3F0C30919}"/>
              </c:ext>
            </c:extLst>
          </c:dPt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0.4</c:v>
                </c:pt>
                <c:pt idx="1">
                  <c:v>0.3</c:v>
                </c:pt>
                <c:pt idx="2">
                  <c:v>0.5</c:v>
                </c:pt>
                <c:pt idx="3">
                  <c:v>0.7</c:v>
                </c:pt>
                <c:pt idx="4">
                  <c:v>0.9</c:v>
                </c:pt>
                <c:pt idx="5">
                  <c:v>0.4</c:v>
                </c:pt>
                <c:pt idx="6">
                  <c:v>0.6</c:v>
                </c:pt>
                <c:pt idx="7">
                  <c:v>0.8</c:v>
                </c:pt>
                <c:pt idx="8">
                  <c:v>0.7</c:v>
                </c:pt>
                <c:pt idx="9">
                  <c:v>0.6</c:v>
                </c:pt>
                <c:pt idx="10">
                  <c:v>0.8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A18-4096-BC34-5FD3F0C30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1"/>
        <c:overlap val="100"/>
        <c:axId val="-235219088"/>
        <c:axId val="-23519134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1905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  <a:effectLst/>
          </c:spPr>
          <c:marker>
            <c:symbol val="square"/>
            <c:size val="49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 w="25400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TC Avant Garde Std Md" panose="020B0602020202020204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Sheet1!$C$2:$C$13</c:f>
              <c:numCache>
                <c:formatCode>0%</c:formatCode>
                <c:ptCount val="12"/>
                <c:pt idx="0">
                  <c:v>0.4</c:v>
                </c:pt>
                <c:pt idx="1">
                  <c:v>0.3</c:v>
                </c:pt>
                <c:pt idx="2">
                  <c:v>0.5</c:v>
                </c:pt>
                <c:pt idx="3">
                  <c:v>0.7</c:v>
                </c:pt>
                <c:pt idx="4">
                  <c:v>0.9</c:v>
                </c:pt>
                <c:pt idx="5">
                  <c:v>0.4</c:v>
                </c:pt>
                <c:pt idx="6">
                  <c:v>0.6</c:v>
                </c:pt>
                <c:pt idx="7">
                  <c:v>0.8</c:v>
                </c:pt>
                <c:pt idx="8">
                  <c:v>0.7</c:v>
                </c:pt>
                <c:pt idx="9">
                  <c:v>0.6</c:v>
                </c:pt>
                <c:pt idx="10">
                  <c:v>0.8</c:v>
                </c:pt>
                <c:pt idx="11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C-CA18-4096-BC34-5FD3F0C30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35219088"/>
        <c:axId val="-235191344"/>
      </c:lineChart>
      <c:catAx>
        <c:axId val="-235219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cs typeface="+mn-cs"/>
              </a:defRPr>
            </a:pPr>
            <a:endParaRPr lang="zh-CN"/>
          </a:p>
        </c:txPr>
        <c:crossAx val="-235191344"/>
        <c:crosses val="autoZero"/>
        <c:auto val="1"/>
        <c:lblAlgn val="ctr"/>
        <c:lblOffset val="100"/>
        <c:noMultiLvlLbl val="0"/>
      </c:catAx>
      <c:valAx>
        <c:axId val="-235191344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-23521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2019/7/23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26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8033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1886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62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12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65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203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8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17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10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9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44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986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254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21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141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80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02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730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702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28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095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29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06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45939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30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838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92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734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33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273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500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775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1630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3021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3735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9686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34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4E37400-0646-4690-B3CD-AFE7E0746041}" type="datetimeFigureOut">
              <a:rPr lang="zh-CN" altLang="en-US" smtClean="0"/>
              <a:pPr/>
              <a:t>2019/7/23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543FE73-A404-45C1-B77A-6DB3BD9EA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13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1730" y="1303841"/>
            <a:ext cx="9144000" cy="211004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2837295" y="557278"/>
            <a:ext cx="3269960" cy="3269960"/>
            <a:chOff x="304799" y="673100"/>
            <a:chExt cx="4000500" cy="4000499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799" y="673100"/>
              <a:ext cx="4000500" cy="4000499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rgbClr val="F1F3F2"/>
                </a:gs>
                <a:gs pos="55000">
                  <a:srgbClr val="F1F3F2"/>
                </a:gs>
                <a:gs pos="100000">
                  <a:srgbClr val="B2B2B2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造字工房明黑（非商用）常规体" pitchFamily="2" charset="-122"/>
                <a:ea typeface="造字工房明黑（非商用）常规体" pitchFamily="2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1000">
                  <a:srgbClr val="F1F3F2"/>
                </a:gs>
                <a:gs pos="100000">
                  <a:srgbClr val="B2B2B2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造字工房明黑（非商用）常规体" pitchFamily="2" charset="-122"/>
                <a:ea typeface="造字工房明黑（非商用）常规体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987824" y="1125200"/>
            <a:ext cx="31010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spc="79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造字工房尚黑（非商用）粗体" pitchFamily="50" charset="-122"/>
                <a:ea typeface="造字工房尚黑（非商用）粗体" pitchFamily="50" charset="-122"/>
              </a:rPr>
              <a:t>2019</a:t>
            </a:r>
            <a:endParaRPr lang="zh-CN" altLang="en-US" sz="8800" spc="79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造字工房尚黑（非商用）粗体" pitchFamily="50" charset="-122"/>
              <a:ea typeface="造字工房尚黑（非商用）粗体" pitchFamily="50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2641781" y="4097308"/>
            <a:ext cx="3733733" cy="467843"/>
          </a:xfrm>
          <a:prstGeom prst="roundRect">
            <a:avLst/>
          </a:prstGeom>
          <a:gradFill>
            <a:gsLst>
              <a:gs pos="100000">
                <a:schemeClr val="bg1">
                  <a:lumMod val="97000"/>
                </a:schemeClr>
              </a:gs>
              <a:gs pos="0">
                <a:schemeClr val="bg1">
                  <a:lumMod val="80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1433330"/>
            <a:endParaRPr lang="zh-CN" altLang="en-US" sz="2822" spc="-150" dirty="0">
              <a:latin typeface="造字工房明黑（非商用）常规体" pitchFamily="2" charset="-122"/>
              <a:ea typeface="造字工房明黑（非商用）常规体" pitchFamily="2" charset="-122"/>
            </a:endParaRPr>
          </a:p>
        </p:txBody>
      </p:sp>
      <p:grpSp>
        <p:nvGrpSpPr>
          <p:cNvPr id="27" name="Group 91"/>
          <p:cNvGrpSpPr>
            <a:grpSpLocks/>
          </p:cNvGrpSpPr>
          <p:nvPr/>
        </p:nvGrpSpPr>
        <p:grpSpPr bwMode="auto">
          <a:xfrm>
            <a:off x="5767033" y="4110750"/>
            <a:ext cx="468463" cy="638700"/>
            <a:chOff x="936" y="1480"/>
            <a:chExt cx="1589" cy="2167"/>
          </a:xfrm>
        </p:grpSpPr>
        <p:grpSp>
          <p:nvGrpSpPr>
            <p:cNvPr id="28" name="组合 33"/>
            <p:cNvGrpSpPr>
              <a:grpSpLocks/>
            </p:cNvGrpSpPr>
            <p:nvPr/>
          </p:nvGrpSpPr>
          <p:grpSpPr bwMode="auto">
            <a:xfrm>
              <a:off x="985" y="1583"/>
              <a:ext cx="1441" cy="2064"/>
              <a:chOff x="1754168" y="3653262"/>
              <a:chExt cx="1857599" cy="2664565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latin typeface="造字工房明黑（非商用）常规体" pitchFamily="2" charset="-122"/>
                  <a:ea typeface="造字工房明黑（非商用）常规体" pitchFamily="2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造字工房明黑（非商用）常规体" pitchFamily="2" charset="-122"/>
                  <a:ea typeface="造字工房明黑（非商用）常规体" pitchFamily="2" charset="-122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solidFill>
                    <a:srgbClr val="0087CF"/>
                  </a:solidFill>
                  <a:latin typeface="造字工房明黑（非商用）常规体" pitchFamily="2" charset="-122"/>
                  <a:ea typeface="造字工房明黑（非商用）常规体" pitchFamily="2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277560" y="4093183"/>
                <a:ext cx="807749" cy="2224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/>
                <a:endParaRPr lang="zh-CN" altLang="zh-CN" sz="2700">
                  <a:solidFill>
                    <a:srgbClr val="CA0098"/>
                  </a:solidFill>
                  <a:latin typeface="造字工房明黑（非商用）常规体" pitchFamily="2" charset="-122"/>
                  <a:ea typeface="造字工房明黑（非商用）常规体" pitchFamily="2" charset="-122"/>
                </a:endParaRPr>
              </a:p>
            </p:txBody>
          </p:sp>
        </p:grpSp>
        <p:grpSp>
          <p:nvGrpSpPr>
            <p:cNvPr id="29" name="组合 4"/>
            <p:cNvGrpSpPr>
              <a:grpSpLocks/>
            </p:cNvGrpSpPr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造字工房明黑（非商用）常规体" pitchFamily="2" charset="-122"/>
                  <a:ea typeface="造字工房明黑（非商用）常规体" pitchFamily="2" charset="-122"/>
                </a:endParaRPr>
              </a:p>
            </p:txBody>
          </p:sp>
          <p:sp>
            <p:nvSpPr>
              <p:cNvPr id="31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造字工房明黑（非商用）常规体" pitchFamily="2" charset="-122"/>
                  <a:ea typeface="造字工房明黑（非商用）常规体" pitchFamily="2" charset="-122"/>
                </a:endParaRPr>
              </a:p>
            </p:txBody>
          </p:sp>
          <p:sp>
            <p:nvSpPr>
              <p:cNvPr id="32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造字工房明黑（非商用）常规体" pitchFamily="2" charset="-122"/>
                  <a:ea typeface="造字工房明黑（非商用）常规体" pitchFamily="2" charset="-122"/>
                </a:endParaRPr>
              </a:p>
            </p:txBody>
          </p:sp>
        </p:grpSp>
      </p:grpSp>
      <p:sp>
        <p:nvSpPr>
          <p:cNvPr id="38" name="矩形 17"/>
          <p:cNvSpPr>
            <a:spLocks noChangeArrowheads="1"/>
          </p:cNvSpPr>
          <p:nvPr/>
        </p:nvSpPr>
        <p:spPr bwMode="auto">
          <a:xfrm>
            <a:off x="2749115" y="4138804"/>
            <a:ext cx="33500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spc="300" dirty="0">
                <a:solidFill>
                  <a:srgbClr val="C00000"/>
                </a:solidFill>
                <a:latin typeface="造字工房明黑（非商用）常规体" pitchFamily="2" charset="-122"/>
                <a:ea typeface="造字工房明黑（非商用）常规体" pitchFamily="2" charset="-122"/>
              </a:rPr>
              <a:t>BUSINES POWEROINT</a:t>
            </a:r>
            <a:endParaRPr lang="zh-CN" altLang="en-US" sz="1600" spc="300" dirty="0">
              <a:solidFill>
                <a:srgbClr val="C00000"/>
              </a:solidFill>
              <a:latin typeface="造字工房明黑（非商用）常规体" pitchFamily="2" charset="-122"/>
              <a:ea typeface="造字工房明黑（非商用）常规体" pitchFamily="2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0" y="19644"/>
            <a:ext cx="1468793" cy="477054"/>
            <a:chOff x="760057" y="396587"/>
            <a:chExt cx="1468793" cy="477054"/>
          </a:xfrm>
        </p:grpSpPr>
        <p:sp>
          <p:nvSpPr>
            <p:cNvPr id="44" name="TextBox 7"/>
            <p:cNvSpPr>
              <a:spLocks noChangeArrowheads="1"/>
            </p:cNvSpPr>
            <p:nvPr/>
          </p:nvSpPr>
          <p:spPr bwMode="auto">
            <a:xfrm>
              <a:off x="883738" y="396587"/>
              <a:ext cx="134511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altLang="zh-CN" sz="25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LOGO</a:t>
              </a:r>
              <a:endParaRPr lang="zh-CN" altLang="en-US" sz="25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rot="5400000">
              <a:off x="740638" y="490321"/>
              <a:ext cx="281576" cy="242738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3131874" y="2480578"/>
            <a:ext cx="3384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600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造字工房悦圆（非商用）常规体" pitchFamily="50" charset="-122"/>
                <a:ea typeface="造字工房悦圆（非商用）常规体" pitchFamily="50" charset="-122"/>
              </a:rPr>
              <a:t>工作总结计划</a:t>
            </a:r>
          </a:p>
        </p:txBody>
      </p:sp>
      <p:pic>
        <p:nvPicPr>
          <p:cNvPr id="2" name="金子陵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00608" y="386752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808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679 L -0.58541 -0.34104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14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5" grpId="0"/>
      <p:bldP spid="26" grpId="0" animBg="1"/>
      <p:bldP spid="38" grpId="0"/>
      <p:bldP spid="50" grpId="0"/>
    </p:bldLst>
  </p:timing>
  <p:extLst>
    <p:ext uri="{E180D4A7-C9FB-4DFB-919C-405C955672EB}">
      <p14:showEvtLst xmlns:p14="http://schemas.microsoft.com/office/powerpoint/2010/main">
        <p14:playEvt time="0" objId="4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组合 95"/>
          <p:cNvGrpSpPr/>
          <p:nvPr/>
        </p:nvGrpSpPr>
        <p:grpSpPr>
          <a:xfrm>
            <a:off x="1438419" y="3087127"/>
            <a:ext cx="6228098" cy="1282133"/>
            <a:chOff x="8121873" y="2010009"/>
            <a:chExt cx="1739454" cy="1412819"/>
          </a:xfrm>
        </p:grpSpPr>
        <p:sp>
          <p:nvSpPr>
            <p:cNvPr id="97" name="圆角矩形 96"/>
            <p:cNvSpPr/>
            <p:nvPr/>
          </p:nvSpPr>
          <p:spPr>
            <a:xfrm>
              <a:off x="8121873" y="2010009"/>
              <a:ext cx="1739454" cy="1412819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3175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98" name="圆角矩形 97"/>
            <p:cNvSpPr/>
            <p:nvPr/>
          </p:nvSpPr>
          <p:spPr>
            <a:xfrm>
              <a:off x="8147445" y="2102827"/>
              <a:ext cx="1688298" cy="122717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4445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99" name="文本框 98"/>
          <p:cNvSpPr txBox="1"/>
          <p:nvPr/>
        </p:nvSpPr>
        <p:spPr>
          <a:xfrm>
            <a:off x="1706397" y="3310069"/>
            <a:ext cx="128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000" dirty="0">
                <a:solidFill>
                  <a:schemeClr val="accent3"/>
                </a:solidFill>
                <a:latin typeface="+mj-ea"/>
                <a:ea typeface="+mj-ea"/>
              </a:rPr>
              <a:t>标题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745711" y="3915479"/>
            <a:ext cx="12015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PERCEPTUAL</a:t>
            </a:r>
          </a:p>
        </p:txBody>
      </p:sp>
      <p:cxnSp>
        <p:nvCxnSpPr>
          <p:cNvPr id="101" name="直接连接符 100"/>
          <p:cNvCxnSpPr/>
          <p:nvPr/>
        </p:nvCxnSpPr>
        <p:spPr>
          <a:xfrm>
            <a:off x="3077997" y="3372943"/>
            <a:ext cx="0" cy="710495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文本框 101"/>
          <p:cNvSpPr txBox="1"/>
          <p:nvPr/>
        </p:nvSpPr>
        <p:spPr bwMode="auto">
          <a:xfrm>
            <a:off x="3162973" y="3381942"/>
            <a:ext cx="4224134" cy="611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900" dirty="0">
                <a:solidFill>
                  <a:srgbClr val="000000"/>
                </a:solidFill>
                <a:latin typeface="+mj-ea"/>
                <a:ea typeface="+mj-ea"/>
                <a:cs typeface="Lato Light" charset="0"/>
                <a:sym typeface="Lato Light" charset="0"/>
              </a:rPr>
              <a:t>此处添加详细文本描述，建议与标题相关并符合整体语言风格，语言描述尽量此处添加详细文本描述，建议与标题相关并符合整体语言风格，语言描述尽量此处添加详细文本描述，建议与标题相关并符合整体语言风格，</a:t>
            </a:r>
            <a:endParaRPr lang="en-US" altLang="zh-CN" sz="900" dirty="0">
              <a:solidFill>
                <a:srgbClr val="000000"/>
              </a:solidFill>
              <a:latin typeface="+mj-ea"/>
              <a:ea typeface="+mj-ea"/>
              <a:cs typeface="Lato Light" charset="0"/>
              <a:sym typeface="Lato Light" charset="0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3801866" y="1131590"/>
            <a:ext cx="593418" cy="593418"/>
            <a:chOff x="3237545" y="4561747"/>
            <a:chExt cx="1146960" cy="1146960"/>
          </a:xfrm>
        </p:grpSpPr>
        <p:sp>
          <p:nvSpPr>
            <p:cNvPr id="104" name="圆角矩形 103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05" name="圆角矩形 104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4716016" y="1131590"/>
            <a:ext cx="593418" cy="593418"/>
            <a:chOff x="3237545" y="4561747"/>
            <a:chExt cx="1146960" cy="1146960"/>
          </a:xfrm>
        </p:grpSpPr>
        <p:sp>
          <p:nvSpPr>
            <p:cNvPr id="107" name="圆角矩形 106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08" name="圆角矩形 107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3801866" y="2045990"/>
            <a:ext cx="593418" cy="593418"/>
            <a:chOff x="3237545" y="4561747"/>
            <a:chExt cx="1146960" cy="1146960"/>
          </a:xfrm>
        </p:grpSpPr>
        <p:sp>
          <p:nvSpPr>
            <p:cNvPr id="110" name="圆角矩形 109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11" name="圆角矩形 110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4716016" y="2045990"/>
            <a:ext cx="593418" cy="593418"/>
            <a:chOff x="3237545" y="4561747"/>
            <a:chExt cx="1146960" cy="1146960"/>
          </a:xfrm>
        </p:grpSpPr>
        <p:sp>
          <p:nvSpPr>
            <p:cNvPr id="113" name="圆角矩形 112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14" name="圆角矩形 113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5418786" y="1159680"/>
            <a:ext cx="2105481" cy="605265"/>
            <a:chOff x="2744012" y="4525702"/>
            <a:chExt cx="2349784" cy="807020"/>
          </a:xfrm>
        </p:grpSpPr>
        <p:sp>
          <p:nvSpPr>
            <p:cNvPr id="116" name="文本框 115"/>
            <p:cNvSpPr txBox="1"/>
            <p:nvPr/>
          </p:nvSpPr>
          <p:spPr bwMode="auto">
            <a:xfrm>
              <a:off x="2744012" y="4747946"/>
              <a:ext cx="2253438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+mj-ea"/>
                  <a:ea typeface="+mj-ea"/>
                  <a:cs typeface="Lato Light" charset="0"/>
                  <a:sym typeface="Lato Light" charset="0"/>
                </a:rPr>
                <a:t>此处添加详细文本描述，建议与标题相关并符合整体语言风格，</a:t>
              </a:r>
              <a:endParaRPr lang="en-US" altLang="zh-CN" sz="900" dirty="0">
                <a:solidFill>
                  <a:srgbClr val="000000"/>
                </a:solidFill>
                <a:latin typeface="+mj-ea"/>
                <a:ea typeface="+mj-ea"/>
                <a:cs typeface="Lato Light" charset="0"/>
                <a:sym typeface="Lato Light" charset="0"/>
              </a:endParaRPr>
            </a:p>
          </p:txBody>
        </p:sp>
        <p:sp>
          <p:nvSpPr>
            <p:cNvPr id="117" name="文本框 116"/>
            <p:cNvSpPr txBox="1"/>
            <p:nvPr/>
          </p:nvSpPr>
          <p:spPr bwMode="auto">
            <a:xfrm>
              <a:off x="2744012" y="4525702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20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5418786" y="2045985"/>
            <a:ext cx="2105481" cy="605265"/>
            <a:chOff x="2744012" y="4525702"/>
            <a:chExt cx="2349784" cy="807020"/>
          </a:xfrm>
        </p:grpSpPr>
        <p:sp>
          <p:nvSpPr>
            <p:cNvPr id="119" name="文本框 118"/>
            <p:cNvSpPr txBox="1"/>
            <p:nvPr/>
          </p:nvSpPr>
          <p:spPr bwMode="auto">
            <a:xfrm>
              <a:off x="2744012" y="4747946"/>
              <a:ext cx="2253438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+mj-ea"/>
                  <a:ea typeface="+mj-ea"/>
                  <a:cs typeface="Lato Light" charset="0"/>
                  <a:sym typeface="Lato Light" charset="0"/>
                </a:rPr>
                <a:t>此处添加详细文本描述，建议与标题相关并符合整体语言风格，</a:t>
              </a:r>
              <a:endParaRPr lang="en-US" altLang="zh-CN" sz="900" dirty="0">
                <a:solidFill>
                  <a:srgbClr val="000000"/>
                </a:solidFill>
                <a:latin typeface="+mj-ea"/>
                <a:ea typeface="+mj-ea"/>
                <a:cs typeface="Lato Light" charset="0"/>
                <a:sym typeface="Lato Light" charset="0"/>
              </a:endParaRPr>
            </a:p>
          </p:txBody>
        </p:sp>
        <p:sp>
          <p:nvSpPr>
            <p:cNvPr id="120" name="文本框 119"/>
            <p:cNvSpPr txBox="1"/>
            <p:nvPr/>
          </p:nvSpPr>
          <p:spPr bwMode="auto">
            <a:xfrm>
              <a:off x="2744012" y="4525702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20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1745710" y="1159684"/>
            <a:ext cx="1991084" cy="605265"/>
            <a:chOff x="2353658" y="3819717"/>
            <a:chExt cx="2654778" cy="807019"/>
          </a:xfrm>
        </p:grpSpPr>
        <p:sp>
          <p:nvSpPr>
            <p:cNvPr id="122" name="文本框 121"/>
            <p:cNvSpPr txBox="1"/>
            <p:nvPr/>
          </p:nvSpPr>
          <p:spPr bwMode="auto">
            <a:xfrm>
              <a:off x="2353658" y="4041961"/>
              <a:ext cx="265477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+mj-ea"/>
                  <a:ea typeface="+mj-ea"/>
                  <a:cs typeface="Lato Light" charset="0"/>
                  <a:sym typeface="Lato Light" charset="0"/>
                </a:rPr>
                <a:t>此处添加详细文本描述，建议与标题相关并符合整体语言风格，</a:t>
              </a:r>
              <a:endParaRPr lang="en-US" altLang="zh-CN" sz="900" dirty="0">
                <a:solidFill>
                  <a:srgbClr val="000000"/>
                </a:solidFill>
                <a:latin typeface="+mj-ea"/>
                <a:ea typeface="+mj-ea"/>
                <a:cs typeface="Lato Light" charset="0"/>
                <a:sym typeface="Lato Light" charset="0"/>
              </a:endParaRPr>
            </a:p>
          </p:txBody>
        </p:sp>
        <p:sp>
          <p:nvSpPr>
            <p:cNvPr id="123" name="文本框 122"/>
            <p:cNvSpPr txBox="1"/>
            <p:nvPr/>
          </p:nvSpPr>
          <p:spPr bwMode="auto">
            <a:xfrm>
              <a:off x="2658653" y="3819717"/>
              <a:ext cx="23497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20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1745710" y="2045985"/>
            <a:ext cx="1991084" cy="605265"/>
            <a:chOff x="2353658" y="5001457"/>
            <a:chExt cx="2654778" cy="807020"/>
          </a:xfrm>
        </p:grpSpPr>
        <p:sp>
          <p:nvSpPr>
            <p:cNvPr id="125" name="文本框 124"/>
            <p:cNvSpPr txBox="1"/>
            <p:nvPr/>
          </p:nvSpPr>
          <p:spPr bwMode="auto">
            <a:xfrm>
              <a:off x="2353658" y="5223701"/>
              <a:ext cx="2654778" cy="58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+mj-ea"/>
                  <a:ea typeface="+mj-ea"/>
                  <a:cs typeface="Lato Light" charset="0"/>
                  <a:sym typeface="Lato Light" charset="0"/>
                </a:rPr>
                <a:t>此处添加详细文本描述，建议与标题相关并符合整体语言风格，</a:t>
              </a:r>
              <a:endParaRPr lang="en-US" altLang="zh-CN" sz="900" dirty="0">
                <a:solidFill>
                  <a:srgbClr val="000000"/>
                </a:solidFill>
                <a:latin typeface="+mj-ea"/>
                <a:ea typeface="+mj-ea"/>
                <a:cs typeface="Lato Light" charset="0"/>
                <a:sym typeface="Lato Light" charset="0"/>
              </a:endParaRPr>
            </a:p>
          </p:txBody>
        </p:sp>
        <p:sp>
          <p:nvSpPr>
            <p:cNvPr id="126" name="文本框 125"/>
            <p:cNvSpPr txBox="1"/>
            <p:nvPr/>
          </p:nvSpPr>
          <p:spPr bwMode="auto">
            <a:xfrm>
              <a:off x="2658653" y="5001457"/>
              <a:ext cx="23497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20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3985193" y="1338344"/>
            <a:ext cx="226765" cy="182696"/>
            <a:chOff x="2702739" y="3017462"/>
            <a:chExt cx="535636" cy="431545"/>
          </a:xfrm>
          <a:solidFill>
            <a:schemeClr val="accent1"/>
          </a:solidFill>
        </p:grpSpPr>
        <p:sp>
          <p:nvSpPr>
            <p:cNvPr id="128" name="Freeform 45"/>
            <p:cNvSpPr>
              <a:spLocks/>
            </p:cNvSpPr>
            <p:nvPr/>
          </p:nvSpPr>
          <p:spPr bwMode="auto">
            <a:xfrm>
              <a:off x="2772133" y="3189864"/>
              <a:ext cx="176739" cy="35782"/>
            </a:xfrm>
            <a:custGeom>
              <a:avLst/>
              <a:gdLst>
                <a:gd name="T0" fmla="*/ 63 w 69"/>
                <a:gd name="T1" fmla="*/ 14 h 14"/>
                <a:gd name="T2" fmla="*/ 7 w 69"/>
                <a:gd name="T3" fmla="*/ 14 h 14"/>
                <a:gd name="T4" fmla="*/ 0 w 69"/>
                <a:gd name="T5" fmla="*/ 7 h 14"/>
                <a:gd name="T6" fmla="*/ 7 w 69"/>
                <a:gd name="T7" fmla="*/ 0 h 14"/>
                <a:gd name="T8" fmla="*/ 63 w 69"/>
                <a:gd name="T9" fmla="*/ 0 h 14"/>
                <a:gd name="T10" fmla="*/ 69 w 69"/>
                <a:gd name="T11" fmla="*/ 7 h 14"/>
                <a:gd name="T12" fmla="*/ 63 w 69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4">
                  <a:moveTo>
                    <a:pt x="63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6" y="0"/>
                    <a:pt x="69" y="3"/>
                    <a:pt x="69" y="7"/>
                  </a:cubicBezTo>
                  <a:cubicBezTo>
                    <a:pt x="69" y="11"/>
                    <a:pt x="66" y="14"/>
                    <a:pt x="6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29" name="Freeform 46"/>
            <p:cNvSpPr>
              <a:spLocks/>
            </p:cNvSpPr>
            <p:nvPr/>
          </p:nvSpPr>
          <p:spPr bwMode="auto">
            <a:xfrm>
              <a:off x="2792734" y="3194201"/>
              <a:ext cx="35782" cy="72647"/>
            </a:xfrm>
            <a:custGeom>
              <a:avLst/>
              <a:gdLst>
                <a:gd name="T0" fmla="*/ 7 w 14"/>
                <a:gd name="T1" fmla="*/ 28 h 28"/>
                <a:gd name="T2" fmla="*/ 0 w 14"/>
                <a:gd name="T3" fmla="*/ 21 h 28"/>
                <a:gd name="T4" fmla="*/ 0 w 14"/>
                <a:gd name="T5" fmla="*/ 7 h 28"/>
                <a:gd name="T6" fmla="*/ 7 w 14"/>
                <a:gd name="T7" fmla="*/ 0 h 28"/>
                <a:gd name="T8" fmla="*/ 14 w 14"/>
                <a:gd name="T9" fmla="*/ 7 h 28"/>
                <a:gd name="T10" fmla="*/ 14 w 14"/>
                <a:gd name="T11" fmla="*/ 21 h 28"/>
                <a:gd name="T12" fmla="*/ 7 w 14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8">
                  <a:moveTo>
                    <a:pt x="7" y="28"/>
                  </a:moveTo>
                  <a:cubicBezTo>
                    <a:pt x="3" y="28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5"/>
                    <a:pt x="11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30" name="Freeform 47"/>
            <p:cNvSpPr>
              <a:spLocks/>
            </p:cNvSpPr>
            <p:nvPr/>
          </p:nvSpPr>
          <p:spPr bwMode="auto">
            <a:xfrm>
              <a:off x="2836106" y="3194201"/>
              <a:ext cx="33613" cy="72647"/>
            </a:xfrm>
            <a:custGeom>
              <a:avLst/>
              <a:gdLst>
                <a:gd name="T0" fmla="*/ 7 w 13"/>
                <a:gd name="T1" fmla="*/ 28 h 28"/>
                <a:gd name="T2" fmla="*/ 0 w 13"/>
                <a:gd name="T3" fmla="*/ 21 h 28"/>
                <a:gd name="T4" fmla="*/ 0 w 13"/>
                <a:gd name="T5" fmla="*/ 7 h 28"/>
                <a:gd name="T6" fmla="*/ 7 w 13"/>
                <a:gd name="T7" fmla="*/ 0 h 28"/>
                <a:gd name="T8" fmla="*/ 13 w 13"/>
                <a:gd name="T9" fmla="*/ 7 h 28"/>
                <a:gd name="T10" fmla="*/ 13 w 13"/>
                <a:gd name="T11" fmla="*/ 21 h 28"/>
                <a:gd name="T12" fmla="*/ 7 w 13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8">
                  <a:moveTo>
                    <a:pt x="7" y="28"/>
                  </a:moveTo>
                  <a:cubicBezTo>
                    <a:pt x="3" y="28"/>
                    <a:pt x="0" y="25"/>
                    <a:pt x="0" y="2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5"/>
                    <a:pt x="10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31" name="Freeform 48"/>
            <p:cNvSpPr>
              <a:spLocks noEditPoints="1"/>
            </p:cNvSpPr>
            <p:nvPr/>
          </p:nvSpPr>
          <p:spPr bwMode="auto">
            <a:xfrm>
              <a:off x="2920680" y="3133481"/>
              <a:ext cx="101923" cy="148547"/>
            </a:xfrm>
            <a:custGeom>
              <a:avLst/>
              <a:gdLst>
                <a:gd name="T0" fmla="*/ 20 w 40"/>
                <a:gd name="T1" fmla="*/ 58 h 58"/>
                <a:gd name="T2" fmla="*/ 0 w 40"/>
                <a:gd name="T3" fmla="*/ 38 h 58"/>
                <a:gd name="T4" fmla="*/ 0 w 40"/>
                <a:gd name="T5" fmla="*/ 20 h 58"/>
                <a:gd name="T6" fmla="*/ 20 w 40"/>
                <a:gd name="T7" fmla="*/ 0 h 58"/>
                <a:gd name="T8" fmla="*/ 40 w 40"/>
                <a:gd name="T9" fmla="*/ 20 h 58"/>
                <a:gd name="T10" fmla="*/ 40 w 40"/>
                <a:gd name="T11" fmla="*/ 38 h 58"/>
                <a:gd name="T12" fmla="*/ 20 w 40"/>
                <a:gd name="T13" fmla="*/ 58 h 58"/>
                <a:gd name="T14" fmla="*/ 20 w 40"/>
                <a:gd name="T15" fmla="*/ 13 h 58"/>
                <a:gd name="T16" fmla="*/ 14 w 40"/>
                <a:gd name="T17" fmla="*/ 20 h 58"/>
                <a:gd name="T18" fmla="*/ 14 w 40"/>
                <a:gd name="T19" fmla="*/ 38 h 58"/>
                <a:gd name="T20" fmla="*/ 20 w 40"/>
                <a:gd name="T21" fmla="*/ 45 h 58"/>
                <a:gd name="T22" fmla="*/ 27 w 40"/>
                <a:gd name="T23" fmla="*/ 38 h 58"/>
                <a:gd name="T24" fmla="*/ 27 w 40"/>
                <a:gd name="T25" fmla="*/ 20 h 58"/>
                <a:gd name="T26" fmla="*/ 20 w 40"/>
                <a:gd name="T2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58">
                  <a:moveTo>
                    <a:pt x="20" y="58"/>
                  </a:moveTo>
                  <a:cubicBezTo>
                    <a:pt x="9" y="58"/>
                    <a:pt x="0" y="49"/>
                    <a:pt x="0" y="3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49"/>
                    <a:pt x="31" y="58"/>
                    <a:pt x="20" y="58"/>
                  </a:cubicBezTo>
                  <a:close/>
                  <a:moveTo>
                    <a:pt x="20" y="13"/>
                  </a:moveTo>
                  <a:cubicBezTo>
                    <a:pt x="17" y="13"/>
                    <a:pt x="14" y="16"/>
                    <a:pt x="14" y="20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42"/>
                    <a:pt x="17" y="45"/>
                    <a:pt x="20" y="45"/>
                  </a:cubicBezTo>
                  <a:cubicBezTo>
                    <a:pt x="24" y="45"/>
                    <a:pt x="27" y="42"/>
                    <a:pt x="27" y="38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6"/>
                    <a:pt x="24" y="13"/>
                    <a:pt x="2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32" name="Freeform 49"/>
            <p:cNvSpPr>
              <a:spLocks noEditPoints="1"/>
            </p:cNvSpPr>
            <p:nvPr/>
          </p:nvSpPr>
          <p:spPr bwMode="auto">
            <a:xfrm>
              <a:off x="2702739" y="3017462"/>
              <a:ext cx="535636" cy="431545"/>
            </a:xfrm>
            <a:custGeom>
              <a:avLst/>
              <a:gdLst>
                <a:gd name="T0" fmla="*/ 200 w 209"/>
                <a:gd name="T1" fmla="*/ 140 h 168"/>
                <a:gd name="T2" fmla="*/ 159 w 209"/>
                <a:gd name="T3" fmla="*/ 114 h 168"/>
                <a:gd name="T4" fmla="*/ 148 w 209"/>
                <a:gd name="T5" fmla="*/ 112 h 168"/>
                <a:gd name="T6" fmla="*/ 144 w 209"/>
                <a:gd name="T7" fmla="*/ 113 h 168"/>
                <a:gd name="T8" fmla="*/ 137 w 209"/>
                <a:gd name="T9" fmla="*/ 109 h 168"/>
                <a:gd name="T10" fmla="*/ 144 w 209"/>
                <a:gd name="T11" fmla="*/ 60 h 168"/>
                <a:gd name="T12" fmla="*/ 60 w 209"/>
                <a:gd name="T13" fmla="*/ 9 h 168"/>
                <a:gd name="T14" fmla="*/ 9 w 209"/>
                <a:gd name="T15" fmla="*/ 92 h 168"/>
                <a:gd name="T16" fmla="*/ 93 w 209"/>
                <a:gd name="T17" fmla="*/ 143 h 168"/>
                <a:gd name="T18" fmla="*/ 129 w 209"/>
                <a:gd name="T19" fmla="*/ 121 h 168"/>
                <a:gd name="T20" fmla="*/ 136 w 209"/>
                <a:gd name="T21" fmla="*/ 125 h 168"/>
                <a:gd name="T22" fmla="*/ 143 w 209"/>
                <a:gd name="T23" fmla="*/ 139 h 168"/>
                <a:gd name="T24" fmla="*/ 183 w 209"/>
                <a:gd name="T25" fmla="*/ 165 h 168"/>
                <a:gd name="T26" fmla="*/ 195 w 209"/>
                <a:gd name="T27" fmla="*/ 167 h 168"/>
                <a:gd name="T28" fmla="*/ 204 w 209"/>
                <a:gd name="T29" fmla="*/ 161 h 168"/>
                <a:gd name="T30" fmla="*/ 200 w 209"/>
                <a:gd name="T31" fmla="*/ 140 h 168"/>
                <a:gd name="T32" fmla="*/ 90 w 209"/>
                <a:gd name="T33" fmla="*/ 131 h 168"/>
                <a:gd name="T34" fmla="*/ 22 w 209"/>
                <a:gd name="T35" fmla="*/ 89 h 168"/>
                <a:gd name="T36" fmla="*/ 63 w 209"/>
                <a:gd name="T37" fmla="*/ 21 h 168"/>
                <a:gd name="T38" fmla="*/ 131 w 209"/>
                <a:gd name="T39" fmla="*/ 63 h 168"/>
                <a:gd name="T40" fmla="*/ 90 w 209"/>
                <a:gd name="T41" fmla="*/ 13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" h="168">
                  <a:moveTo>
                    <a:pt x="200" y="140"/>
                  </a:moveTo>
                  <a:cubicBezTo>
                    <a:pt x="159" y="114"/>
                    <a:pt x="159" y="114"/>
                    <a:pt x="159" y="114"/>
                  </a:cubicBezTo>
                  <a:cubicBezTo>
                    <a:pt x="156" y="111"/>
                    <a:pt x="152" y="111"/>
                    <a:pt x="148" y="112"/>
                  </a:cubicBezTo>
                  <a:cubicBezTo>
                    <a:pt x="146" y="112"/>
                    <a:pt x="145" y="113"/>
                    <a:pt x="144" y="113"/>
                  </a:cubicBezTo>
                  <a:cubicBezTo>
                    <a:pt x="137" y="109"/>
                    <a:pt x="137" y="109"/>
                    <a:pt x="137" y="109"/>
                  </a:cubicBezTo>
                  <a:cubicBezTo>
                    <a:pt x="145" y="94"/>
                    <a:pt x="148" y="77"/>
                    <a:pt x="144" y="60"/>
                  </a:cubicBezTo>
                  <a:cubicBezTo>
                    <a:pt x="135" y="22"/>
                    <a:pt x="97" y="0"/>
                    <a:pt x="60" y="9"/>
                  </a:cubicBezTo>
                  <a:cubicBezTo>
                    <a:pt x="23" y="18"/>
                    <a:pt x="0" y="55"/>
                    <a:pt x="9" y="92"/>
                  </a:cubicBezTo>
                  <a:cubicBezTo>
                    <a:pt x="18" y="129"/>
                    <a:pt x="56" y="152"/>
                    <a:pt x="93" y="143"/>
                  </a:cubicBezTo>
                  <a:cubicBezTo>
                    <a:pt x="108" y="140"/>
                    <a:pt x="120" y="132"/>
                    <a:pt x="129" y="121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6" y="131"/>
                    <a:pt x="138" y="136"/>
                    <a:pt x="143" y="139"/>
                  </a:cubicBezTo>
                  <a:cubicBezTo>
                    <a:pt x="183" y="165"/>
                    <a:pt x="183" y="165"/>
                    <a:pt x="183" y="165"/>
                  </a:cubicBezTo>
                  <a:cubicBezTo>
                    <a:pt x="187" y="168"/>
                    <a:pt x="191" y="168"/>
                    <a:pt x="195" y="167"/>
                  </a:cubicBezTo>
                  <a:cubicBezTo>
                    <a:pt x="199" y="166"/>
                    <a:pt x="202" y="164"/>
                    <a:pt x="204" y="161"/>
                  </a:cubicBezTo>
                  <a:cubicBezTo>
                    <a:pt x="209" y="154"/>
                    <a:pt x="207" y="144"/>
                    <a:pt x="200" y="140"/>
                  </a:cubicBezTo>
                  <a:close/>
                  <a:moveTo>
                    <a:pt x="90" y="131"/>
                  </a:moveTo>
                  <a:cubicBezTo>
                    <a:pt x="60" y="138"/>
                    <a:pt x="29" y="120"/>
                    <a:pt x="22" y="89"/>
                  </a:cubicBezTo>
                  <a:cubicBezTo>
                    <a:pt x="14" y="59"/>
                    <a:pt x="33" y="28"/>
                    <a:pt x="63" y="21"/>
                  </a:cubicBezTo>
                  <a:cubicBezTo>
                    <a:pt x="94" y="14"/>
                    <a:pt x="124" y="32"/>
                    <a:pt x="131" y="63"/>
                  </a:cubicBezTo>
                  <a:cubicBezTo>
                    <a:pt x="139" y="93"/>
                    <a:pt x="120" y="123"/>
                    <a:pt x="90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4914711" y="1352448"/>
            <a:ext cx="229061" cy="164794"/>
            <a:chOff x="3820635" y="3071676"/>
            <a:chExt cx="541058" cy="389258"/>
          </a:xfrm>
          <a:solidFill>
            <a:schemeClr val="accent2"/>
          </a:solidFill>
        </p:grpSpPr>
        <p:sp>
          <p:nvSpPr>
            <p:cNvPr id="134" name="Freeform 226"/>
            <p:cNvSpPr>
              <a:spLocks noEditPoints="1"/>
            </p:cNvSpPr>
            <p:nvPr/>
          </p:nvSpPr>
          <p:spPr bwMode="auto">
            <a:xfrm>
              <a:off x="3820635" y="3071676"/>
              <a:ext cx="438051" cy="389258"/>
            </a:xfrm>
            <a:custGeom>
              <a:avLst/>
              <a:gdLst>
                <a:gd name="T0" fmla="*/ 166 w 171"/>
                <a:gd name="T1" fmla="*/ 0 h 152"/>
                <a:gd name="T2" fmla="*/ 6 w 171"/>
                <a:gd name="T3" fmla="*/ 0 h 152"/>
                <a:gd name="T4" fmla="*/ 0 w 171"/>
                <a:gd name="T5" fmla="*/ 6 h 152"/>
                <a:gd name="T6" fmla="*/ 0 w 171"/>
                <a:gd name="T7" fmla="*/ 147 h 152"/>
                <a:gd name="T8" fmla="*/ 6 w 171"/>
                <a:gd name="T9" fmla="*/ 152 h 152"/>
                <a:gd name="T10" fmla="*/ 166 w 171"/>
                <a:gd name="T11" fmla="*/ 152 h 152"/>
                <a:gd name="T12" fmla="*/ 171 w 171"/>
                <a:gd name="T13" fmla="*/ 147 h 152"/>
                <a:gd name="T14" fmla="*/ 171 w 171"/>
                <a:gd name="T15" fmla="*/ 6 h 152"/>
                <a:gd name="T16" fmla="*/ 166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4 w 171"/>
                <a:gd name="T25" fmla="*/ 19 h 152"/>
                <a:gd name="T26" fmla="*/ 132 w 171"/>
                <a:gd name="T27" fmla="*/ 12 h 152"/>
                <a:gd name="T28" fmla="*/ 110 w 171"/>
                <a:gd name="T29" fmla="*/ 12 h 152"/>
                <a:gd name="T30" fmla="*/ 118 w 171"/>
                <a:gd name="T31" fmla="*/ 19 h 152"/>
                <a:gd name="T32" fmla="*/ 110 w 171"/>
                <a:gd name="T33" fmla="*/ 26 h 152"/>
                <a:gd name="T34" fmla="*/ 103 w 171"/>
                <a:gd name="T35" fmla="*/ 19 h 152"/>
                <a:gd name="T36" fmla="*/ 110 w 171"/>
                <a:gd name="T37" fmla="*/ 12 h 152"/>
                <a:gd name="T38" fmla="*/ 160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0 w 171"/>
                <a:gd name="T45" fmla="*/ 38 h 152"/>
                <a:gd name="T46" fmla="*/ 160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0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3" y="152"/>
                    <a:pt x="6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50"/>
                    <a:pt x="171" y="147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1" y="3"/>
                    <a:pt x="169" y="0"/>
                    <a:pt x="166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4" y="23"/>
                    <a:pt x="124" y="19"/>
                  </a:cubicBezTo>
                  <a:cubicBezTo>
                    <a:pt x="124" y="15"/>
                    <a:pt x="128" y="12"/>
                    <a:pt x="132" y="12"/>
                  </a:cubicBezTo>
                  <a:close/>
                  <a:moveTo>
                    <a:pt x="110" y="12"/>
                  </a:moveTo>
                  <a:cubicBezTo>
                    <a:pt x="114" y="12"/>
                    <a:pt x="118" y="15"/>
                    <a:pt x="118" y="19"/>
                  </a:cubicBezTo>
                  <a:cubicBezTo>
                    <a:pt x="118" y="23"/>
                    <a:pt x="114" y="26"/>
                    <a:pt x="110" y="26"/>
                  </a:cubicBezTo>
                  <a:cubicBezTo>
                    <a:pt x="106" y="26"/>
                    <a:pt x="103" y="23"/>
                    <a:pt x="103" y="19"/>
                  </a:cubicBezTo>
                  <a:cubicBezTo>
                    <a:pt x="103" y="15"/>
                    <a:pt x="106" y="12"/>
                    <a:pt x="110" y="12"/>
                  </a:cubicBezTo>
                  <a:close/>
                  <a:moveTo>
                    <a:pt x="160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0" y="38"/>
                    <a:pt x="160" y="38"/>
                    <a:pt x="160" y="38"/>
                  </a:cubicBezTo>
                  <a:lnTo>
                    <a:pt x="160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0" y="15"/>
                    <a:pt x="160" y="19"/>
                  </a:cubicBezTo>
                  <a:cubicBezTo>
                    <a:pt x="160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35" name="Freeform 227"/>
            <p:cNvSpPr>
              <a:spLocks/>
            </p:cNvSpPr>
            <p:nvPr/>
          </p:nvSpPr>
          <p:spPr bwMode="auto">
            <a:xfrm>
              <a:off x="4117729" y="3336242"/>
              <a:ext cx="41203" cy="40119"/>
            </a:xfrm>
            <a:custGeom>
              <a:avLst/>
              <a:gdLst>
                <a:gd name="T0" fmla="*/ 12 w 38"/>
                <a:gd name="T1" fmla="*/ 0 h 37"/>
                <a:gd name="T2" fmla="*/ 12 w 38"/>
                <a:gd name="T3" fmla="*/ 2 h 37"/>
                <a:gd name="T4" fmla="*/ 0 w 38"/>
                <a:gd name="T5" fmla="*/ 37 h 37"/>
                <a:gd name="T6" fmla="*/ 36 w 38"/>
                <a:gd name="T7" fmla="*/ 28 h 37"/>
                <a:gd name="T8" fmla="*/ 38 w 38"/>
                <a:gd name="T9" fmla="*/ 26 h 37"/>
                <a:gd name="T10" fmla="*/ 12 w 38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7">
                  <a:moveTo>
                    <a:pt x="12" y="0"/>
                  </a:moveTo>
                  <a:lnTo>
                    <a:pt x="12" y="2"/>
                  </a:lnTo>
                  <a:lnTo>
                    <a:pt x="0" y="37"/>
                  </a:lnTo>
                  <a:lnTo>
                    <a:pt x="36" y="28"/>
                  </a:lnTo>
                  <a:lnTo>
                    <a:pt x="38" y="26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36" name="Freeform 228"/>
            <p:cNvSpPr>
              <a:spLocks/>
            </p:cNvSpPr>
            <p:nvPr/>
          </p:nvSpPr>
          <p:spPr bwMode="auto">
            <a:xfrm>
              <a:off x="4281456" y="3135649"/>
              <a:ext cx="80237" cy="76984"/>
            </a:xfrm>
            <a:custGeom>
              <a:avLst/>
              <a:gdLst>
                <a:gd name="T0" fmla="*/ 23 w 31"/>
                <a:gd name="T1" fmla="*/ 30 h 30"/>
                <a:gd name="T2" fmla="*/ 29 w 31"/>
                <a:gd name="T3" fmla="*/ 24 h 30"/>
                <a:gd name="T4" fmla="*/ 29 w 31"/>
                <a:gd name="T5" fmla="*/ 17 h 30"/>
                <a:gd name="T6" fmla="*/ 13 w 31"/>
                <a:gd name="T7" fmla="*/ 2 h 30"/>
                <a:gd name="T8" fmla="*/ 6 w 31"/>
                <a:gd name="T9" fmla="*/ 2 h 30"/>
                <a:gd name="T10" fmla="*/ 0 w 31"/>
                <a:gd name="T11" fmla="*/ 8 h 30"/>
                <a:gd name="T12" fmla="*/ 23 w 31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3" y="30"/>
                  </a:moveTo>
                  <a:cubicBezTo>
                    <a:pt x="29" y="24"/>
                    <a:pt x="29" y="24"/>
                    <a:pt x="29" y="24"/>
                  </a:cubicBezTo>
                  <a:cubicBezTo>
                    <a:pt x="31" y="22"/>
                    <a:pt x="31" y="19"/>
                    <a:pt x="29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0"/>
                    <a:pt x="8" y="0"/>
                    <a:pt x="6" y="2"/>
                  </a:cubicBezTo>
                  <a:cubicBezTo>
                    <a:pt x="0" y="8"/>
                    <a:pt x="0" y="8"/>
                    <a:pt x="0" y="8"/>
                  </a:cubicBezTo>
                  <a:lnTo>
                    <a:pt x="23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37" name="Freeform 229"/>
            <p:cNvSpPr>
              <a:spLocks/>
            </p:cNvSpPr>
            <p:nvPr/>
          </p:nvSpPr>
          <p:spPr bwMode="auto">
            <a:xfrm>
              <a:off x="4151342" y="3161672"/>
              <a:ext cx="182160" cy="184328"/>
            </a:xfrm>
            <a:custGeom>
              <a:avLst/>
              <a:gdLst>
                <a:gd name="T0" fmla="*/ 49 w 71"/>
                <a:gd name="T1" fmla="*/ 0 h 72"/>
                <a:gd name="T2" fmla="*/ 48 w 71"/>
                <a:gd name="T3" fmla="*/ 1 h 72"/>
                <a:gd name="T4" fmla="*/ 2 w 71"/>
                <a:gd name="T5" fmla="*/ 47 h 72"/>
                <a:gd name="T6" fmla="*/ 2 w 71"/>
                <a:gd name="T7" fmla="*/ 55 h 72"/>
                <a:gd name="T8" fmla="*/ 2 w 71"/>
                <a:gd name="T9" fmla="*/ 55 h 72"/>
                <a:gd name="T10" fmla="*/ 8 w 71"/>
                <a:gd name="T11" fmla="*/ 57 h 72"/>
                <a:gd name="T12" fmla="*/ 9 w 71"/>
                <a:gd name="T13" fmla="*/ 62 h 72"/>
                <a:gd name="T14" fmla="*/ 9 w 71"/>
                <a:gd name="T15" fmla="*/ 62 h 72"/>
                <a:gd name="T16" fmla="*/ 15 w 71"/>
                <a:gd name="T17" fmla="*/ 64 h 72"/>
                <a:gd name="T18" fmla="*/ 16 w 71"/>
                <a:gd name="T19" fmla="*/ 69 h 72"/>
                <a:gd name="T20" fmla="*/ 17 w 71"/>
                <a:gd name="T21" fmla="*/ 70 h 72"/>
                <a:gd name="T22" fmla="*/ 24 w 71"/>
                <a:gd name="T23" fmla="*/ 70 h 72"/>
                <a:gd name="T24" fmla="*/ 71 w 71"/>
                <a:gd name="T25" fmla="*/ 23 h 72"/>
                <a:gd name="T26" fmla="*/ 71 w 71"/>
                <a:gd name="T27" fmla="*/ 23 h 72"/>
                <a:gd name="T28" fmla="*/ 49 w 71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72">
                  <a:moveTo>
                    <a:pt x="49" y="0"/>
                  </a:moveTo>
                  <a:cubicBezTo>
                    <a:pt x="49" y="0"/>
                    <a:pt x="48" y="0"/>
                    <a:pt x="48" y="1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9"/>
                    <a:pt x="0" y="53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4" y="57"/>
                    <a:pt x="6" y="57"/>
                    <a:pt x="8" y="57"/>
                  </a:cubicBezTo>
                  <a:cubicBezTo>
                    <a:pt x="7" y="58"/>
                    <a:pt x="7" y="60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1" y="64"/>
                    <a:pt x="13" y="64"/>
                    <a:pt x="15" y="64"/>
                  </a:cubicBezTo>
                  <a:cubicBezTo>
                    <a:pt x="14" y="66"/>
                    <a:pt x="15" y="68"/>
                    <a:pt x="16" y="69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9" y="72"/>
                    <a:pt x="22" y="72"/>
                    <a:pt x="24" y="70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3"/>
                    <a:pt x="71" y="23"/>
                    <a:pt x="71" y="23"/>
                  </a:cubicBez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38" name="Rectangle 230"/>
            <p:cNvSpPr>
              <a:spLocks noChangeArrowheads="1"/>
            </p:cNvSpPr>
            <p:nvPr/>
          </p:nvSpPr>
          <p:spPr bwMode="auto">
            <a:xfrm>
              <a:off x="3879187" y="3222392"/>
              <a:ext cx="140957" cy="162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39" name="Rectangle 231"/>
            <p:cNvSpPr>
              <a:spLocks noChangeArrowheads="1"/>
            </p:cNvSpPr>
            <p:nvPr/>
          </p:nvSpPr>
          <p:spPr bwMode="auto">
            <a:xfrm>
              <a:off x="3879187" y="3269016"/>
              <a:ext cx="225531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40" name="Rectangle 232"/>
            <p:cNvSpPr>
              <a:spLocks noChangeArrowheads="1"/>
            </p:cNvSpPr>
            <p:nvPr/>
          </p:nvSpPr>
          <p:spPr bwMode="auto">
            <a:xfrm>
              <a:off x="3879187" y="3315640"/>
              <a:ext cx="225531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41" name="Rectangle 233"/>
            <p:cNvSpPr>
              <a:spLocks noChangeArrowheads="1"/>
            </p:cNvSpPr>
            <p:nvPr/>
          </p:nvSpPr>
          <p:spPr bwMode="auto">
            <a:xfrm>
              <a:off x="3879187" y="3361180"/>
              <a:ext cx="225531" cy="15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3986563" y="2246725"/>
            <a:ext cx="207026" cy="195550"/>
            <a:chOff x="4882149" y="3025052"/>
            <a:chExt cx="489013" cy="461905"/>
          </a:xfrm>
          <a:solidFill>
            <a:schemeClr val="accent3"/>
          </a:solidFill>
        </p:grpSpPr>
        <p:sp>
          <p:nvSpPr>
            <p:cNvPr id="143" name="Freeform 250"/>
            <p:cNvSpPr>
              <a:spLocks/>
            </p:cNvSpPr>
            <p:nvPr/>
          </p:nvSpPr>
          <p:spPr bwMode="auto">
            <a:xfrm>
              <a:off x="4882149" y="3161672"/>
              <a:ext cx="468411" cy="325285"/>
            </a:xfrm>
            <a:custGeom>
              <a:avLst/>
              <a:gdLst>
                <a:gd name="T0" fmla="*/ 102 w 183"/>
                <a:gd name="T1" fmla="*/ 127 h 127"/>
                <a:gd name="T2" fmla="*/ 65 w 183"/>
                <a:gd name="T3" fmla="*/ 119 h 127"/>
                <a:gd name="T4" fmla="*/ 20 w 183"/>
                <a:gd name="T5" fmla="*/ 0 h 127"/>
                <a:gd name="T6" fmla="*/ 50 w 183"/>
                <a:gd name="T7" fmla="*/ 14 h 127"/>
                <a:gd name="T8" fmla="*/ 78 w 183"/>
                <a:gd name="T9" fmla="*/ 89 h 127"/>
                <a:gd name="T10" fmla="*/ 154 w 183"/>
                <a:gd name="T11" fmla="*/ 60 h 127"/>
                <a:gd name="T12" fmla="*/ 183 w 183"/>
                <a:gd name="T13" fmla="*/ 74 h 127"/>
                <a:gd name="T14" fmla="*/ 134 w 183"/>
                <a:gd name="T15" fmla="*/ 121 h 127"/>
                <a:gd name="T16" fmla="*/ 102 w 183"/>
                <a:gd name="T1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127">
                  <a:moveTo>
                    <a:pt x="102" y="127"/>
                  </a:moveTo>
                  <a:cubicBezTo>
                    <a:pt x="89" y="127"/>
                    <a:pt x="77" y="124"/>
                    <a:pt x="65" y="119"/>
                  </a:cubicBezTo>
                  <a:cubicBezTo>
                    <a:pt x="20" y="98"/>
                    <a:pt x="0" y="45"/>
                    <a:pt x="20" y="0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37" y="42"/>
                    <a:pt x="50" y="76"/>
                    <a:pt x="78" y="89"/>
                  </a:cubicBezTo>
                  <a:cubicBezTo>
                    <a:pt x="107" y="102"/>
                    <a:pt x="141" y="89"/>
                    <a:pt x="154" y="60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74" y="96"/>
                    <a:pt x="156" y="112"/>
                    <a:pt x="134" y="121"/>
                  </a:cubicBezTo>
                  <a:cubicBezTo>
                    <a:pt x="123" y="125"/>
                    <a:pt x="112" y="127"/>
                    <a:pt x="102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44" name="Freeform 251"/>
            <p:cNvSpPr>
              <a:spLocks/>
            </p:cNvSpPr>
            <p:nvPr/>
          </p:nvSpPr>
          <p:spPr bwMode="auto">
            <a:xfrm>
              <a:off x="4942869" y="3028305"/>
              <a:ext cx="179991" cy="148547"/>
            </a:xfrm>
            <a:custGeom>
              <a:avLst/>
              <a:gdLst>
                <a:gd name="T0" fmla="*/ 70 w 70"/>
                <a:gd name="T1" fmla="*/ 0 h 58"/>
                <a:gd name="T2" fmla="*/ 8 w 70"/>
                <a:gd name="T3" fmla="*/ 33 h 58"/>
                <a:gd name="T4" fmla="*/ 0 w 70"/>
                <a:gd name="T5" fmla="*/ 45 h 58"/>
                <a:gd name="T6" fmla="*/ 30 w 70"/>
                <a:gd name="T7" fmla="*/ 58 h 58"/>
                <a:gd name="T8" fmla="*/ 33 w 70"/>
                <a:gd name="T9" fmla="*/ 53 h 58"/>
                <a:gd name="T10" fmla="*/ 70 w 70"/>
                <a:gd name="T11" fmla="*/ 33 h 58"/>
                <a:gd name="T12" fmla="*/ 70 w 70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58">
                  <a:moveTo>
                    <a:pt x="70" y="0"/>
                  </a:moveTo>
                  <a:cubicBezTo>
                    <a:pt x="45" y="2"/>
                    <a:pt x="23" y="14"/>
                    <a:pt x="8" y="33"/>
                  </a:cubicBezTo>
                  <a:cubicBezTo>
                    <a:pt x="5" y="37"/>
                    <a:pt x="2" y="41"/>
                    <a:pt x="0" y="45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1" y="57"/>
                    <a:pt x="32" y="55"/>
                    <a:pt x="33" y="53"/>
                  </a:cubicBezTo>
                  <a:cubicBezTo>
                    <a:pt x="42" y="42"/>
                    <a:pt x="55" y="35"/>
                    <a:pt x="70" y="33"/>
                  </a:cubicBez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45" name="Freeform 252"/>
            <p:cNvSpPr>
              <a:spLocks/>
            </p:cNvSpPr>
            <p:nvPr/>
          </p:nvSpPr>
          <p:spPr bwMode="auto">
            <a:xfrm>
              <a:off x="5284419" y="3276606"/>
              <a:ext cx="86743" cy="54214"/>
            </a:xfrm>
            <a:custGeom>
              <a:avLst/>
              <a:gdLst>
                <a:gd name="T0" fmla="*/ 1 w 34"/>
                <a:gd name="T1" fmla="*/ 0 h 21"/>
                <a:gd name="T2" fmla="*/ 0 w 34"/>
                <a:gd name="T3" fmla="*/ 8 h 21"/>
                <a:gd name="T4" fmla="*/ 29 w 34"/>
                <a:gd name="T5" fmla="*/ 21 h 21"/>
                <a:gd name="T6" fmla="*/ 34 w 34"/>
                <a:gd name="T7" fmla="*/ 0 h 21"/>
                <a:gd name="T8" fmla="*/ 1 w 34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1">
                  <a:moveTo>
                    <a:pt x="1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2" y="14"/>
                    <a:pt x="33" y="7"/>
                    <a:pt x="34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46" name="Freeform 253"/>
            <p:cNvSpPr>
              <a:spLocks/>
            </p:cNvSpPr>
            <p:nvPr/>
          </p:nvSpPr>
          <p:spPr bwMode="auto">
            <a:xfrm>
              <a:off x="5143462" y="3025052"/>
              <a:ext cx="227700" cy="230953"/>
            </a:xfrm>
            <a:custGeom>
              <a:avLst/>
              <a:gdLst>
                <a:gd name="T0" fmla="*/ 89 w 89"/>
                <a:gd name="T1" fmla="*/ 90 h 90"/>
                <a:gd name="T2" fmla="*/ 57 w 89"/>
                <a:gd name="T3" fmla="*/ 90 h 90"/>
                <a:gd name="T4" fmla="*/ 0 w 89"/>
                <a:gd name="T5" fmla="*/ 33 h 90"/>
                <a:gd name="T6" fmla="*/ 0 w 89"/>
                <a:gd name="T7" fmla="*/ 0 h 90"/>
                <a:gd name="T8" fmla="*/ 89 w 89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0">
                  <a:moveTo>
                    <a:pt x="89" y="90"/>
                  </a:moveTo>
                  <a:cubicBezTo>
                    <a:pt x="57" y="90"/>
                    <a:pt x="57" y="90"/>
                    <a:pt x="57" y="90"/>
                  </a:cubicBezTo>
                  <a:cubicBezTo>
                    <a:pt x="57" y="59"/>
                    <a:pt x="31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" y="0"/>
                    <a:pt x="89" y="41"/>
                    <a:pt x="89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47" name="Rectangle 254"/>
            <p:cNvSpPr>
              <a:spLocks noChangeArrowheads="1"/>
            </p:cNvSpPr>
            <p:nvPr/>
          </p:nvSpPr>
          <p:spPr bwMode="auto">
            <a:xfrm>
              <a:off x="5058888" y="3284196"/>
              <a:ext cx="43371" cy="542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48" name="Rectangle 255"/>
            <p:cNvSpPr>
              <a:spLocks noChangeArrowheads="1"/>
            </p:cNvSpPr>
            <p:nvPr/>
          </p:nvSpPr>
          <p:spPr bwMode="auto">
            <a:xfrm>
              <a:off x="5122860" y="3218054"/>
              <a:ext cx="41203" cy="1203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49" name="Rectangle 256"/>
            <p:cNvSpPr>
              <a:spLocks noChangeArrowheads="1"/>
            </p:cNvSpPr>
            <p:nvPr/>
          </p:nvSpPr>
          <p:spPr bwMode="auto">
            <a:xfrm>
              <a:off x="5184664" y="3182273"/>
              <a:ext cx="41203" cy="1561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4894054" y="2229778"/>
            <a:ext cx="226765" cy="226765"/>
            <a:chOff x="5958843" y="2994692"/>
            <a:chExt cx="535637" cy="535637"/>
          </a:xfrm>
          <a:solidFill>
            <a:schemeClr val="accent4"/>
          </a:solidFill>
        </p:grpSpPr>
        <p:sp>
          <p:nvSpPr>
            <p:cNvPr id="151" name="Freeform 257"/>
            <p:cNvSpPr>
              <a:spLocks noEditPoints="1"/>
            </p:cNvSpPr>
            <p:nvPr/>
          </p:nvSpPr>
          <p:spPr bwMode="auto">
            <a:xfrm>
              <a:off x="6077030" y="3109626"/>
              <a:ext cx="302516" cy="305768"/>
            </a:xfrm>
            <a:custGeom>
              <a:avLst/>
              <a:gdLst>
                <a:gd name="T0" fmla="*/ 101 w 118"/>
                <a:gd name="T1" fmla="*/ 91 h 119"/>
                <a:gd name="T2" fmla="*/ 107 w 118"/>
                <a:gd name="T3" fmla="*/ 77 h 119"/>
                <a:gd name="T4" fmla="*/ 23 w 118"/>
                <a:gd name="T5" fmla="*/ 25 h 119"/>
                <a:gd name="T6" fmla="*/ 30 w 118"/>
                <a:gd name="T7" fmla="*/ 25 h 119"/>
                <a:gd name="T8" fmla="*/ 27 w 118"/>
                <a:gd name="T9" fmla="*/ 24 h 119"/>
                <a:gd name="T10" fmla="*/ 21 w 118"/>
                <a:gd name="T11" fmla="*/ 35 h 119"/>
                <a:gd name="T12" fmla="*/ 28 w 118"/>
                <a:gd name="T13" fmla="*/ 33 h 119"/>
                <a:gd name="T14" fmla="*/ 33 w 118"/>
                <a:gd name="T15" fmla="*/ 41 h 119"/>
                <a:gd name="T16" fmla="*/ 25 w 118"/>
                <a:gd name="T17" fmla="*/ 46 h 119"/>
                <a:gd name="T18" fmla="*/ 15 w 118"/>
                <a:gd name="T19" fmla="*/ 54 h 119"/>
                <a:gd name="T20" fmla="*/ 25 w 118"/>
                <a:gd name="T21" fmla="*/ 63 h 119"/>
                <a:gd name="T22" fmla="*/ 40 w 118"/>
                <a:gd name="T23" fmla="*/ 72 h 119"/>
                <a:gd name="T24" fmla="*/ 34 w 118"/>
                <a:gd name="T25" fmla="*/ 89 h 119"/>
                <a:gd name="T26" fmla="*/ 28 w 118"/>
                <a:gd name="T27" fmla="*/ 102 h 119"/>
                <a:gd name="T28" fmla="*/ 25 w 118"/>
                <a:gd name="T29" fmla="*/ 92 h 119"/>
                <a:gd name="T30" fmla="*/ 21 w 118"/>
                <a:gd name="T31" fmla="*/ 70 h 119"/>
                <a:gd name="T32" fmla="*/ 11 w 118"/>
                <a:gd name="T33" fmla="*/ 57 h 119"/>
                <a:gd name="T34" fmla="*/ 34 w 118"/>
                <a:gd name="T35" fmla="*/ 12 h 119"/>
                <a:gd name="T36" fmla="*/ 23 w 118"/>
                <a:gd name="T37" fmla="*/ 20 h 119"/>
                <a:gd name="T38" fmla="*/ 105 w 118"/>
                <a:gd name="T39" fmla="*/ 50 h 119"/>
                <a:gd name="T40" fmla="*/ 98 w 118"/>
                <a:gd name="T41" fmla="*/ 59 h 119"/>
                <a:gd name="T42" fmla="*/ 94 w 118"/>
                <a:gd name="T43" fmla="*/ 64 h 119"/>
                <a:gd name="T44" fmla="*/ 86 w 118"/>
                <a:gd name="T45" fmla="*/ 65 h 119"/>
                <a:gd name="T46" fmla="*/ 76 w 118"/>
                <a:gd name="T47" fmla="*/ 55 h 119"/>
                <a:gd name="T48" fmla="*/ 70 w 118"/>
                <a:gd name="T49" fmla="*/ 60 h 119"/>
                <a:gd name="T50" fmla="*/ 70 w 118"/>
                <a:gd name="T51" fmla="*/ 70 h 119"/>
                <a:gd name="T52" fmla="*/ 57 w 118"/>
                <a:gd name="T53" fmla="*/ 77 h 119"/>
                <a:gd name="T54" fmla="*/ 45 w 118"/>
                <a:gd name="T55" fmla="*/ 58 h 119"/>
                <a:gd name="T56" fmla="*/ 61 w 118"/>
                <a:gd name="T57" fmla="*/ 51 h 119"/>
                <a:gd name="T58" fmla="*/ 63 w 118"/>
                <a:gd name="T59" fmla="*/ 49 h 119"/>
                <a:gd name="T60" fmla="*/ 59 w 118"/>
                <a:gd name="T61" fmla="*/ 48 h 119"/>
                <a:gd name="T62" fmla="*/ 48 w 118"/>
                <a:gd name="T63" fmla="*/ 48 h 119"/>
                <a:gd name="T64" fmla="*/ 50 w 118"/>
                <a:gd name="T65" fmla="*/ 39 h 119"/>
                <a:gd name="T66" fmla="*/ 54 w 118"/>
                <a:gd name="T67" fmla="*/ 38 h 119"/>
                <a:gd name="T68" fmla="*/ 59 w 118"/>
                <a:gd name="T69" fmla="*/ 24 h 119"/>
                <a:gd name="T70" fmla="*/ 75 w 118"/>
                <a:gd name="T71" fmla="*/ 25 h 119"/>
                <a:gd name="T72" fmla="*/ 83 w 118"/>
                <a:gd name="T73" fmla="*/ 20 h 119"/>
                <a:gd name="T74" fmla="*/ 95 w 118"/>
                <a:gd name="T75" fmla="*/ 21 h 119"/>
                <a:gd name="T76" fmla="*/ 105 w 118"/>
                <a:gd name="T77" fmla="*/ 63 h 119"/>
                <a:gd name="T78" fmla="*/ 105 w 118"/>
                <a:gd name="T79" fmla="*/ 70 h 119"/>
                <a:gd name="T80" fmla="*/ 102 w 118"/>
                <a:gd name="T81" fmla="*/ 68 h 119"/>
                <a:gd name="T82" fmla="*/ 105 w 118"/>
                <a:gd name="T83" fmla="*/ 59 h 119"/>
                <a:gd name="T84" fmla="*/ 107 w 118"/>
                <a:gd name="T85" fmla="*/ 50 h 119"/>
                <a:gd name="T86" fmla="*/ 109 w 118"/>
                <a:gd name="T87" fmla="*/ 39 h 119"/>
                <a:gd name="T88" fmla="*/ 86 w 118"/>
                <a:gd name="T89" fmla="*/ 66 h 119"/>
                <a:gd name="T90" fmla="*/ 73 w 118"/>
                <a:gd name="T91" fmla="*/ 76 h 119"/>
                <a:gd name="T92" fmla="*/ 35 w 118"/>
                <a:gd name="T93" fmla="*/ 26 h 119"/>
                <a:gd name="T94" fmla="*/ 31 w 118"/>
                <a:gd name="T95" fmla="*/ 17 h 119"/>
                <a:gd name="T96" fmla="*/ 46 w 118"/>
                <a:gd name="T97" fmla="*/ 11 h 119"/>
                <a:gd name="T98" fmla="*/ 50 w 118"/>
                <a:gd name="T99" fmla="*/ 18 h 119"/>
                <a:gd name="T100" fmla="*/ 42 w 118"/>
                <a:gd name="T101" fmla="*/ 27 h 119"/>
                <a:gd name="T102" fmla="*/ 57 w 118"/>
                <a:gd name="T103" fmla="*/ 16 h 119"/>
                <a:gd name="T104" fmla="*/ 59 w 118"/>
                <a:gd name="T105" fmla="*/ 14 h 119"/>
                <a:gd name="T106" fmla="*/ 47 w 118"/>
                <a:gd name="T107" fmla="*/ 27 h 119"/>
                <a:gd name="T108" fmla="*/ 75 w 118"/>
                <a:gd name="T109" fmla="*/ 19 h 119"/>
                <a:gd name="T110" fmla="*/ 87 w 118"/>
                <a:gd name="T111" fmla="*/ 15 h 119"/>
                <a:gd name="T112" fmla="*/ 27 w 118"/>
                <a:gd name="T113" fmla="*/ 59 h 119"/>
                <a:gd name="T114" fmla="*/ 24 w 118"/>
                <a:gd name="T115" fmla="*/ 59 h 119"/>
                <a:gd name="T116" fmla="*/ 23 w 118"/>
                <a:gd name="T117" fmla="*/ 55 h 119"/>
                <a:gd name="T118" fmla="*/ 111 w 118"/>
                <a:gd name="T119" fmla="*/ 7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8" h="119">
                  <a:moveTo>
                    <a:pt x="59" y="0"/>
                  </a:moveTo>
                  <a:cubicBezTo>
                    <a:pt x="26" y="0"/>
                    <a:pt x="0" y="27"/>
                    <a:pt x="0" y="60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1" y="119"/>
                    <a:pt x="118" y="92"/>
                    <a:pt x="118" y="60"/>
                  </a:cubicBezTo>
                  <a:cubicBezTo>
                    <a:pt x="118" y="27"/>
                    <a:pt x="91" y="0"/>
                    <a:pt x="59" y="0"/>
                  </a:cubicBezTo>
                  <a:close/>
                  <a:moveTo>
                    <a:pt x="110" y="77"/>
                  </a:moveTo>
                  <a:cubicBezTo>
                    <a:pt x="110" y="77"/>
                    <a:pt x="110" y="77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08" y="82"/>
                    <a:pt x="107" y="86"/>
                    <a:pt x="104" y="89"/>
                  </a:cubicBezTo>
                  <a:cubicBezTo>
                    <a:pt x="104" y="89"/>
                    <a:pt x="104" y="89"/>
                    <a:pt x="103" y="90"/>
                  </a:cubicBezTo>
                  <a:cubicBezTo>
                    <a:pt x="102" y="89"/>
                    <a:pt x="102" y="90"/>
                    <a:pt x="101" y="91"/>
                  </a:cubicBezTo>
                  <a:cubicBezTo>
                    <a:pt x="100" y="91"/>
                    <a:pt x="100" y="90"/>
                    <a:pt x="100" y="90"/>
                  </a:cubicBezTo>
                  <a:cubicBezTo>
                    <a:pt x="100" y="89"/>
                    <a:pt x="100" y="89"/>
                    <a:pt x="100" y="88"/>
                  </a:cubicBezTo>
                  <a:cubicBezTo>
                    <a:pt x="100" y="87"/>
                    <a:pt x="100" y="87"/>
                    <a:pt x="99" y="87"/>
                  </a:cubicBezTo>
                  <a:cubicBezTo>
                    <a:pt x="100" y="86"/>
                    <a:pt x="99" y="85"/>
                    <a:pt x="99" y="84"/>
                  </a:cubicBezTo>
                  <a:cubicBezTo>
                    <a:pt x="99" y="83"/>
                    <a:pt x="100" y="83"/>
                    <a:pt x="101" y="83"/>
                  </a:cubicBezTo>
                  <a:cubicBezTo>
                    <a:pt x="101" y="83"/>
                    <a:pt x="101" y="81"/>
                    <a:pt x="102" y="81"/>
                  </a:cubicBezTo>
                  <a:cubicBezTo>
                    <a:pt x="102" y="80"/>
                    <a:pt x="102" y="81"/>
                    <a:pt x="102" y="81"/>
                  </a:cubicBezTo>
                  <a:cubicBezTo>
                    <a:pt x="103" y="81"/>
                    <a:pt x="102" y="80"/>
                    <a:pt x="103" y="80"/>
                  </a:cubicBezTo>
                  <a:cubicBezTo>
                    <a:pt x="103" y="80"/>
                    <a:pt x="104" y="79"/>
                    <a:pt x="104" y="80"/>
                  </a:cubicBezTo>
                  <a:cubicBezTo>
                    <a:pt x="105" y="80"/>
                    <a:pt x="105" y="79"/>
                    <a:pt x="105" y="78"/>
                  </a:cubicBezTo>
                  <a:cubicBezTo>
                    <a:pt x="105" y="78"/>
                    <a:pt x="106" y="77"/>
                    <a:pt x="107" y="77"/>
                  </a:cubicBezTo>
                  <a:cubicBezTo>
                    <a:pt x="107" y="77"/>
                    <a:pt x="107" y="76"/>
                    <a:pt x="107" y="76"/>
                  </a:cubicBezTo>
                  <a:cubicBezTo>
                    <a:pt x="108" y="77"/>
                    <a:pt x="109" y="76"/>
                    <a:pt x="110" y="77"/>
                  </a:cubicBezTo>
                  <a:cubicBezTo>
                    <a:pt x="110" y="77"/>
                    <a:pt x="110" y="77"/>
                    <a:pt x="110" y="77"/>
                  </a:cubicBezTo>
                  <a:close/>
                  <a:moveTo>
                    <a:pt x="17" y="25"/>
                  </a:moveTo>
                  <a:cubicBezTo>
                    <a:pt x="17" y="25"/>
                    <a:pt x="18" y="25"/>
                    <a:pt x="18" y="25"/>
                  </a:cubicBezTo>
                  <a:cubicBezTo>
                    <a:pt x="19" y="25"/>
                    <a:pt x="19" y="24"/>
                    <a:pt x="19" y="25"/>
                  </a:cubicBezTo>
                  <a:cubicBezTo>
                    <a:pt x="19" y="25"/>
                    <a:pt x="20" y="26"/>
                    <a:pt x="20" y="26"/>
                  </a:cubicBezTo>
                  <a:cubicBezTo>
                    <a:pt x="20" y="25"/>
                    <a:pt x="20" y="24"/>
                    <a:pt x="20" y="23"/>
                  </a:cubicBezTo>
                  <a:cubicBezTo>
                    <a:pt x="20" y="23"/>
                    <a:pt x="20" y="23"/>
                    <a:pt x="20" y="22"/>
                  </a:cubicBezTo>
                  <a:cubicBezTo>
                    <a:pt x="21" y="22"/>
                    <a:pt x="21" y="23"/>
                    <a:pt x="21" y="23"/>
                  </a:cubicBezTo>
                  <a:cubicBezTo>
                    <a:pt x="22" y="24"/>
                    <a:pt x="22" y="24"/>
                    <a:pt x="23" y="25"/>
                  </a:cubicBezTo>
                  <a:cubicBezTo>
                    <a:pt x="23" y="25"/>
                    <a:pt x="22" y="25"/>
                    <a:pt x="23" y="26"/>
                  </a:cubicBezTo>
                  <a:cubicBezTo>
                    <a:pt x="23" y="25"/>
                    <a:pt x="23" y="25"/>
                    <a:pt x="24" y="24"/>
                  </a:cubicBezTo>
                  <a:cubicBezTo>
                    <a:pt x="24" y="24"/>
                    <a:pt x="23" y="24"/>
                    <a:pt x="23" y="24"/>
                  </a:cubicBezTo>
                  <a:cubicBezTo>
                    <a:pt x="22" y="23"/>
                    <a:pt x="23" y="21"/>
                    <a:pt x="24" y="20"/>
                  </a:cubicBezTo>
                  <a:cubicBezTo>
                    <a:pt x="24" y="20"/>
                    <a:pt x="24" y="21"/>
                    <a:pt x="24" y="21"/>
                  </a:cubicBezTo>
                  <a:cubicBezTo>
                    <a:pt x="25" y="21"/>
                    <a:pt x="26" y="20"/>
                    <a:pt x="26" y="22"/>
                  </a:cubicBezTo>
                  <a:cubicBezTo>
                    <a:pt x="27" y="22"/>
                    <a:pt x="27" y="21"/>
                    <a:pt x="28" y="21"/>
                  </a:cubicBezTo>
                  <a:cubicBezTo>
                    <a:pt x="28" y="22"/>
                    <a:pt x="28" y="22"/>
                    <a:pt x="28" y="23"/>
                  </a:cubicBezTo>
                  <a:cubicBezTo>
                    <a:pt x="29" y="23"/>
                    <a:pt x="29" y="23"/>
                    <a:pt x="30" y="23"/>
                  </a:cubicBezTo>
                  <a:cubicBezTo>
                    <a:pt x="30" y="23"/>
                    <a:pt x="30" y="24"/>
                    <a:pt x="31" y="24"/>
                  </a:cubicBezTo>
                  <a:cubicBezTo>
                    <a:pt x="31" y="24"/>
                    <a:pt x="30" y="24"/>
                    <a:pt x="30" y="25"/>
                  </a:cubicBezTo>
                  <a:cubicBezTo>
                    <a:pt x="31" y="25"/>
                    <a:pt x="31" y="25"/>
                    <a:pt x="32" y="25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7"/>
                    <a:pt x="31" y="28"/>
                    <a:pt x="32" y="28"/>
                  </a:cubicBezTo>
                  <a:cubicBezTo>
                    <a:pt x="31" y="28"/>
                    <a:pt x="31" y="27"/>
                    <a:pt x="30" y="27"/>
                  </a:cubicBezTo>
                  <a:cubicBezTo>
                    <a:pt x="30" y="28"/>
                    <a:pt x="31" y="28"/>
                    <a:pt x="31" y="29"/>
                  </a:cubicBezTo>
                  <a:cubicBezTo>
                    <a:pt x="31" y="30"/>
                    <a:pt x="30" y="30"/>
                    <a:pt x="30" y="31"/>
                  </a:cubicBezTo>
                  <a:cubicBezTo>
                    <a:pt x="29" y="31"/>
                    <a:pt x="29" y="29"/>
                    <a:pt x="27" y="29"/>
                  </a:cubicBezTo>
                  <a:cubicBezTo>
                    <a:pt x="27" y="29"/>
                    <a:pt x="26" y="29"/>
                    <a:pt x="26" y="28"/>
                  </a:cubicBezTo>
                  <a:cubicBezTo>
                    <a:pt x="26" y="27"/>
                    <a:pt x="28" y="27"/>
                    <a:pt x="28" y="26"/>
                  </a:cubicBezTo>
                  <a:cubicBezTo>
                    <a:pt x="28" y="25"/>
                    <a:pt x="27" y="26"/>
                    <a:pt x="27" y="24"/>
                  </a:cubicBezTo>
                  <a:cubicBezTo>
                    <a:pt x="27" y="25"/>
                    <a:pt x="26" y="24"/>
                    <a:pt x="26" y="24"/>
                  </a:cubicBezTo>
                  <a:cubicBezTo>
                    <a:pt x="25" y="24"/>
                    <a:pt x="25" y="24"/>
                    <a:pt x="24" y="24"/>
                  </a:cubicBezTo>
                  <a:cubicBezTo>
                    <a:pt x="24" y="24"/>
                    <a:pt x="25" y="24"/>
                    <a:pt x="25" y="25"/>
                  </a:cubicBezTo>
                  <a:cubicBezTo>
                    <a:pt x="25" y="25"/>
                    <a:pt x="25" y="26"/>
                    <a:pt x="25" y="27"/>
                  </a:cubicBezTo>
                  <a:cubicBezTo>
                    <a:pt x="24" y="27"/>
                    <a:pt x="23" y="27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9"/>
                    <a:pt x="21" y="29"/>
                    <a:pt x="21" y="30"/>
                  </a:cubicBezTo>
                  <a:cubicBezTo>
                    <a:pt x="20" y="30"/>
                    <a:pt x="20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3"/>
                    <a:pt x="20" y="33"/>
                    <a:pt x="19" y="34"/>
                  </a:cubicBezTo>
                  <a:cubicBezTo>
                    <a:pt x="20" y="34"/>
                    <a:pt x="21" y="35"/>
                    <a:pt x="21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7"/>
                    <a:pt x="24" y="38"/>
                  </a:cubicBezTo>
                  <a:cubicBezTo>
                    <a:pt x="24" y="37"/>
                    <a:pt x="24" y="36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5" y="35"/>
                    <a:pt x="25" y="35"/>
                  </a:cubicBezTo>
                  <a:cubicBezTo>
                    <a:pt x="25" y="33"/>
                    <a:pt x="25" y="32"/>
                    <a:pt x="25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7" y="30"/>
                  </a:cubicBezTo>
                  <a:cubicBezTo>
                    <a:pt x="28" y="30"/>
                    <a:pt x="28" y="31"/>
                    <a:pt x="28" y="31"/>
                  </a:cubicBezTo>
                  <a:cubicBezTo>
                    <a:pt x="28" y="31"/>
                    <a:pt x="28" y="32"/>
                    <a:pt x="28" y="33"/>
                  </a:cubicBezTo>
                  <a:cubicBezTo>
                    <a:pt x="29" y="33"/>
                    <a:pt x="29" y="33"/>
                    <a:pt x="30" y="33"/>
                  </a:cubicBezTo>
                  <a:cubicBezTo>
                    <a:pt x="30" y="33"/>
                    <a:pt x="30" y="32"/>
                    <a:pt x="30" y="32"/>
                  </a:cubicBezTo>
                  <a:cubicBezTo>
                    <a:pt x="31" y="32"/>
                    <a:pt x="31" y="33"/>
                    <a:pt x="31" y="34"/>
                  </a:cubicBezTo>
                  <a:cubicBezTo>
                    <a:pt x="31" y="34"/>
                    <a:pt x="31" y="35"/>
                    <a:pt x="31" y="35"/>
                  </a:cubicBezTo>
                  <a:cubicBezTo>
                    <a:pt x="31" y="36"/>
                    <a:pt x="32" y="36"/>
                    <a:pt x="32" y="37"/>
                  </a:cubicBezTo>
                  <a:cubicBezTo>
                    <a:pt x="33" y="37"/>
                    <a:pt x="33" y="36"/>
                    <a:pt x="33" y="37"/>
                  </a:cubicBezTo>
                  <a:cubicBezTo>
                    <a:pt x="33" y="38"/>
                    <a:pt x="33" y="38"/>
                    <a:pt x="33" y="39"/>
                  </a:cubicBezTo>
                  <a:cubicBezTo>
                    <a:pt x="33" y="40"/>
                    <a:pt x="33" y="41"/>
                    <a:pt x="34" y="41"/>
                  </a:cubicBezTo>
                  <a:cubicBezTo>
                    <a:pt x="34" y="41"/>
                    <a:pt x="34" y="42"/>
                    <a:pt x="34" y="42"/>
                  </a:cubicBezTo>
                  <a:cubicBezTo>
                    <a:pt x="34" y="42"/>
                    <a:pt x="33" y="42"/>
                    <a:pt x="33" y="42"/>
                  </a:cubicBezTo>
                  <a:cubicBezTo>
                    <a:pt x="33" y="42"/>
                    <a:pt x="33" y="42"/>
                    <a:pt x="33" y="41"/>
                  </a:cubicBezTo>
                  <a:cubicBezTo>
                    <a:pt x="32" y="41"/>
                    <a:pt x="32" y="42"/>
                    <a:pt x="31" y="42"/>
                  </a:cubicBezTo>
                  <a:cubicBezTo>
                    <a:pt x="32" y="40"/>
                    <a:pt x="32" y="40"/>
                    <a:pt x="33" y="39"/>
                  </a:cubicBezTo>
                  <a:cubicBezTo>
                    <a:pt x="32" y="38"/>
                    <a:pt x="31" y="40"/>
                    <a:pt x="30" y="39"/>
                  </a:cubicBezTo>
                  <a:cubicBezTo>
                    <a:pt x="30" y="40"/>
                    <a:pt x="31" y="40"/>
                    <a:pt x="30" y="40"/>
                  </a:cubicBezTo>
                  <a:cubicBezTo>
                    <a:pt x="30" y="41"/>
                    <a:pt x="29" y="41"/>
                    <a:pt x="29" y="41"/>
                  </a:cubicBezTo>
                  <a:cubicBezTo>
                    <a:pt x="29" y="42"/>
                    <a:pt x="30" y="42"/>
                    <a:pt x="31" y="42"/>
                  </a:cubicBezTo>
                  <a:cubicBezTo>
                    <a:pt x="30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8" y="43"/>
                    <a:pt x="27" y="43"/>
                    <a:pt x="26" y="44"/>
                  </a:cubicBezTo>
                  <a:cubicBezTo>
                    <a:pt x="26" y="45"/>
                    <a:pt x="27" y="44"/>
                    <a:pt x="27" y="45"/>
                  </a:cubicBezTo>
                  <a:cubicBezTo>
                    <a:pt x="26" y="45"/>
                    <a:pt x="26" y="46"/>
                    <a:pt x="25" y="46"/>
                  </a:cubicBezTo>
                  <a:cubicBezTo>
                    <a:pt x="25" y="47"/>
                    <a:pt x="24" y="47"/>
                    <a:pt x="25" y="48"/>
                  </a:cubicBezTo>
                  <a:cubicBezTo>
                    <a:pt x="24" y="48"/>
                    <a:pt x="24" y="49"/>
                    <a:pt x="24" y="49"/>
                  </a:cubicBezTo>
                  <a:cubicBezTo>
                    <a:pt x="24" y="49"/>
                    <a:pt x="24" y="49"/>
                    <a:pt x="24" y="50"/>
                  </a:cubicBezTo>
                  <a:cubicBezTo>
                    <a:pt x="23" y="50"/>
                    <a:pt x="22" y="51"/>
                    <a:pt x="21" y="52"/>
                  </a:cubicBezTo>
                  <a:cubicBezTo>
                    <a:pt x="21" y="53"/>
                    <a:pt x="22" y="53"/>
                    <a:pt x="22" y="53"/>
                  </a:cubicBezTo>
                  <a:cubicBezTo>
                    <a:pt x="22" y="54"/>
                    <a:pt x="22" y="54"/>
                    <a:pt x="22" y="55"/>
                  </a:cubicBezTo>
                  <a:cubicBezTo>
                    <a:pt x="21" y="55"/>
                    <a:pt x="21" y="55"/>
                    <a:pt x="21" y="54"/>
                  </a:cubicBezTo>
                  <a:cubicBezTo>
                    <a:pt x="21" y="53"/>
                    <a:pt x="19" y="53"/>
                    <a:pt x="19" y="53"/>
                  </a:cubicBezTo>
                  <a:cubicBezTo>
                    <a:pt x="18" y="53"/>
                    <a:pt x="18" y="53"/>
                    <a:pt x="18" y="54"/>
                  </a:cubicBezTo>
                  <a:cubicBezTo>
                    <a:pt x="17" y="54"/>
                    <a:pt x="17" y="53"/>
                    <a:pt x="16" y="53"/>
                  </a:cubicBezTo>
                  <a:cubicBezTo>
                    <a:pt x="16" y="53"/>
                    <a:pt x="15" y="54"/>
                    <a:pt x="15" y="54"/>
                  </a:cubicBezTo>
                  <a:cubicBezTo>
                    <a:pt x="15" y="55"/>
                    <a:pt x="14" y="59"/>
                    <a:pt x="16" y="59"/>
                  </a:cubicBezTo>
                  <a:cubicBezTo>
                    <a:pt x="17" y="59"/>
                    <a:pt x="16" y="58"/>
                    <a:pt x="17" y="57"/>
                  </a:cubicBezTo>
                  <a:cubicBezTo>
                    <a:pt x="18" y="58"/>
                    <a:pt x="18" y="58"/>
                    <a:pt x="19" y="57"/>
                  </a:cubicBezTo>
                  <a:cubicBezTo>
                    <a:pt x="19" y="59"/>
                    <a:pt x="18" y="59"/>
                    <a:pt x="18" y="60"/>
                  </a:cubicBezTo>
                  <a:cubicBezTo>
                    <a:pt x="19" y="61"/>
                    <a:pt x="20" y="60"/>
                    <a:pt x="20" y="61"/>
                  </a:cubicBezTo>
                  <a:cubicBezTo>
                    <a:pt x="20" y="62"/>
                    <a:pt x="20" y="63"/>
                    <a:pt x="20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2" y="64"/>
                    <a:pt x="22" y="64"/>
                    <a:pt x="22" y="65"/>
                  </a:cubicBezTo>
                  <a:cubicBezTo>
                    <a:pt x="23" y="64"/>
                    <a:pt x="23" y="64"/>
                    <a:pt x="24" y="63"/>
                  </a:cubicBezTo>
                  <a:cubicBezTo>
                    <a:pt x="24" y="63"/>
                    <a:pt x="24" y="62"/>
                    <a:pt x="24" y="62"/>
                  </a:cubicBezTo>
                  <a:cubicBezTo>
                    <a:pt x="25" y="62"/>
                    <a:pt x="25" y="63"/>
                    <a:pt x="25" y="63"/>
                  </a:cubicBezTo>
                  <a:cubicBezTo>
                    <a:pt x="26" y="63"/>
                    <a:pt x="26" y="62"/>
                    <a:pt x="26" y="62"/>
                  </a:cubicBezTo>
                  <a:cubicBezTo>
                    <a:pt x="26" y="63"/>
                    <a:pt x="27" y="63"/>
                    <a:pt x="27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9" y="64"/>
                    <a:pt x="30" y="64"/>
                    <a:pt x="30" y="65"/>
                  </a:cubicBezTo>
                  <a:cubicBezTo>
                    <a:pt x="31" y="66"/>
                    <a:pt x="31" y="66"/>
                    <a:pt x="32" y="67"/>
                  </a:cubicBezTo>
                  <a:cubicBezTo>
                    <a:pt x="33" y="66"/>
                    <a:pt x="34" y="68"/>
                    <a:pt x="34" y="69"/>
                  </a:cubicBezTo>
                  <a:cubicBezTo>
                    <a:pt x="34" y="70"/>
                    <a:pt x="34" y="70"/>
                    <a:pt x="35" y="70"/>
                  </a:cubicBezTo>
                  <a:cubicBezTo>
                    <a:pt x="35" y="71"/>
                    <a:pt x="36" y="70"/>
                    <a:pt x="36" y="71"/>
                  </a:cubicBezTo>
                  <a:cubicBezTo>
                    <a:pt x="37" y="71"/>
                    <a:pt x="37" y="71"/>
                    <a:pt x="38" y="71"/>
                  </a:cubicBezTo>
                  <a:cubicBezTo>
                    <a:pt x="38" y="71"/>
                    <a:pt x="39" y="71"/>
                    <a:pt x="39" y="72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0" y="73"/>
                    <a:pt x="41" y="73"/>
                    <a:pt x="41" y="74"/>
                  </a:cubicBezTo>
                  <a:cubicBezTo>
                    <a:pt x="41" y="74"/>
                    <a:pt x="40" y="74"/>
                    <a:pt x="40" y="75"/>
                  </a:cubicBezTo>
                  <a:cubicBezTo>
                    <a:pt x="40" y="75"/>
                    <a:pt x="40" y="76"/>
                    <a:pt x="40" y="76"/>
                  </a:cubicBezTo>
                  <a:cubicBezTo>
                    <a:pt x="40" y="77"/>
                    <a:pt x="39" y="77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79"/>
                    <a:pt x="38" y="79"/>
                    <a:pt x="38" y="79"/>
                  </a:cubicBezTo>
                  <a:cubicBezTo>
                    <a:pt x="39" y="81"/>
                    <a:pt x="38" y="82"/>
                    <a:pt x="38" y="83"/>
                  </a:cubicBezTo>
                  <a:cubicBezTo>
                    <a:pt x="37" y="83"/>
                    <a:pt x="37" y="83"/>
                    <a:pt x="36" y="84"/>
                  </a:cubicBezTo>
                  <a:cubicBezTo>
                    <a:pt x="36" y="84"/>
                    <a:pt x="36" y="85"/>
                    <a:pt x="35" y="85"/>
                  </a:cubicBezTo>
                  <a:cubicBezTo>
                    <a:pt x="35" y="86"/>
                    <a:pt x="35" y="86"/>
                    <a:pt x="35" y="87"/>
                  </a:cubicBezTo>
                  <a:cubicBezTo>
                    <a:pt x="35" y="87"/>
                    <a:pt x="34" y="87"/>
                    <a:pt x="34" y="89"/>
                  </a:cubicBezTo>
                  <a:cubicBezTo>
                    <a:pt x="34" y="89"/>
                    <a:pt x="34" y="89"/>
                    <a:pt x="34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2" y="90"/>
                    <a:pt x="32" y="90"/>
                  </a:cubicBezTo>
                  <a:cubicBezTo>
                    <a:pt x="32" y="91"/>
                    <a:pt x="32" y="91"/>
                    <a:pt x="32" y="92"/>
                  </a:cubicBezTo>
                  <a:cubicBezTo>
                    <a:pt x="31" y="92"/>
                    <a:pt x="31" y="93"/>
                    <a:pt x="30" y="93"/>
                  </a:cubicBezTo>
                  <a:cubicBezTo>
                    <a:pt x="30" y="94"/>
                    <a:pt x="30" y="95"/>
                    <a:pt x="29" y="94"/>
                  </a:cubicBezTo>
                  <a:cubicBezTo>
                    <a:pt x="30" y="95"/>
                    <a:pt x="29" y="97"/>
                    <a:pt x="29" y="97"/>
                  </a:cubicBezTo>
                  <a:cubicBezTo>
                    <a:pt x="29" y="98"/>
                    <a:pt x="29" y="98"/>
                    <a:pt x="29" y="99"/>
                  </a:cubicBezTo>
                  <a:cubicBezTo>
                    <a:pt x="29" y="99"/>
                    <a:pt x="29" y="99"/>
                    <a:pt x="28" y="99"/>
                  </a:cubicBezTo>
                  <a:cubicBezTo>
                    <a:pt x="28" y="100"/>
                    <a:pt x="28" y="100"/>
                    <a:pt x="28" y="101"/>
                  </a:cubicBezTo>
                  <a:cubicBezTo>
                    <a:pt x="28" y="102"/>
                    <a:pt x="29" y="102"/>
                    <a:pt x="28" y="102"/>
                  </a:cubicBezTo>
                  <a:cubicBezTo>
                    <a:pt x="29" y="103"/>
                    <a:pt x="29" y="103"/>
                    <a:pt x="30" y="103"/>
                  </a:cubicBezTo>
                  <a:cubicBezTo>
                    <a:pt x="29" y="104"/>
                    <a:pt x="28" y="104"/>
                    <a:pt x="28" y="104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03"/>
                    <a:pt x="27" y="103"/>
                    <a:pt x="26" y="103"/>
                  </a:cubicBezTo>
                  <a:cubicBezTo>
                    <a:pt x="27" y="103"/>
                    <a:pt x="26" y="103"/>
                    <a:pt x="26" y="102"/>
                  </a:cubicBezTo>
                  <a:cubicBezTo>
                    <a:pt x="26" y="102"/>
                    <a:pt x="26" y="101"/>
                    <a:pt x="25" y="100"/>
                  </a:cubicBezTo>
                  <a:cubicBezTo>
                    <a:pt x="26" y="99"/>
                    <a:pt x="25" y="98"/>
                    <a:pt x="25" y="97"/>
                  </a:cubicBezTo>
                  <a:cubicBezTo>
                    <a:pt x="25" y="96"/>
                    <a:pt x="25" y="96"/>
                    <a:pt x="25" y="95"/>
                  </a:cubicBezTo>
                  <a:cubicBezTo>
                    <a:pt x="25" y="94"/>
                    <a:pt x="24" y="95"/>
                    <a:pt x="25" y="94"/>
                  </a:cubicBezTo>
                  <a:cubicBezTo>
                    <a:pt x="25" y="94"/>
                    <a:pt x="26" y="94"/>
                    <a:pt x="26" y="93"/>
                  </a:cubicBezTo>
                  <a:cubicBezTo>
                    <a:pt x="25" y="92"/>
                    <a:pt x="25" y="93"/>
                    <a:pt x="25" y="92"/>
                  </a:cubicBezTo>
                  <a:cubicBezTo>
                    <a:pt x="25" y="91"/>
                    <a:pt x="25" y="89"/>
                    <a:pt x="26" y="88"/>
                  </a:cubicBezTo>
                  <a:cubicBezTo>
                    <a:pt x="26" y="87"/>
                    <a:pt x="25" y="86"/>
                    <a:pt x="26" y="85"/>
                  </a:cubicBezTo>
                  <a:cubicBezTo>
                    <a:pt x="26" y="84"/>
                    <a:pt x="25" y="84"/>
                    <a:pt x="25" y="84"/>
                  </a:cubicBezTo>
                  <a:cubicBezTo>
                    <a:pt x="25" y="84"/>
                    <a:pt x="25" y="83"/>
                    <a:pt x="26" y="83"/>
                  </a:cubicBezTo>
                  <a:cubicBezTo>
                    <a:pt x="26" y="81"/>
                    <a:pt x="25" y="81"/>
                    <a:pt x="25" y="80"/>
                  </a:cubicBezTo>
                  <a:cubicBezTo>
                    <a:pt x="24" y="80"/>
                    <a:pt x="23" y="78"/>
                    <a:pt x="23" y="78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2" y="76"/>
                    <a:pt x="21" y="76"/>
                    <a:pt x="21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3"/>
                    <a:pt x="21" y="73"/>
                    <a:pt x="21" y="73"/>
                  </a:cubicBezTo>
                  <a:cubicBezTo>
                    <a:pt x="22" y="72"/>
                    <a:pt x="21" y="71"/>
                    <a:pt x="21" y="70"/>
                  </a:cubicBezTo>
                  <a:cubicBezTo>
                    <a:pt x="21" y="69"/>
                    <a:pt x="22" y="69"/>
                    <a:pt x="22" y="68"/>
                  </a:cubicBezTo>
                  <a:cubicBezTo>
                    <a:pt x="21" y="67"/>
                    <a:pt x="22" y="67"/>
                    <a:pt x="22" y="67"/>
                  </a:cubicBezTo>
                  <a:cubicBezTo>
                    <a:pt x="22" y="66"/>
                    <a:pt x="21" y="66"/>
                    <a:pt x="21" y="65"/>
                  </a:cubicBezTo>
                  <a:cubicBezTo>
                    <a:pt x="21" y="65"/>
                    <a:pt x="21" y="66"/>
                    <a:pt x="21" y="66"/>
                  </a:cubicBezTo>
                  <a:cubicBezTo>
                    <a:pt x="20" y="66"/>
                    <a:pt x="20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7" y="63"/>
                    <a:pt x="17" y="62"/>
                    <a:pt x="16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4" y="61"/>
                    <a:pt x="13" y="60"/>
                    <a:pt x="11" y="60"/>
                  </a:cubicBezTo>
                  <a:cubicBezTo>
                    <a:pt x="11" y="59"/>
                    <a:pt x="11" y="58"/>
                    <a:pt x="11" y="57"/>
                  </a:cubicBezTo>
                  <a:cubicBezTo>
                    <a:pt x="10" y="56"/>
                    <a:pt x="10" y="56"/>
                    <a:pt x="9" y="55"/>
                  </a:cubicBezTo>
                  <a:cubicBezTo>
                    <a:pt x="9" y="55"/>
                    <a:pt x="9" y="54"/>
                    <a:pt x="9" y="54"/>
                  </a:cubicBezTo>
                  <a:cubicBezTo>
                    <a:pt x="9" y="56"/>
                    <a:pt x="9" y="55"/>
                    <a:pt x="9" y="56"/>
                  </a:cubicBezTo>
                  <a:cubicBezTo>
                    <a:pt x="9" y="56"/>
                    <a:pt x="9" y="56"/>
                    <a:pt x="8" y="56"/>
                  </a:cubicBezTo>
                  <a:cubicBezTo>
                    <a:pt x="8" y="55"/>
                    <a:pt x="8" y="54"/>
                    <a:pt x="7" y="54"/>
                  </a:cubicBezTo>
                  <a:cubicBezTo>
                    <a:pt x="7" y="54"/>
                    <a:pt x="7" y="53"/>
                    <a:pt x="7" y="53"/>
                  </a:cubicBezTo>
                  <a:cubicBezTo>
                    <a:pt x="7" y="53"/>
                    <a:pt x="7" y="51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7" y="41"/>
                    <a:pt x="11" y="32"/>
                    <a:pt x="17" y="25"/>
                  </a:cubicBezTo>
                  <a:close/>
                  <a:moveTo>
                    <a:pt x="24" y="18"/>
                  </a:moveTo>
                  <a:cubicBezTo>
                    <a:pt x="27" y="16"/>
                    <a:pt x="30" y="14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3" y="13"/>
                    <a:pt x="32" y="13"/>
                  </a:cubicBezTo>
                  <a:cubicBezTo>
                    <a:pt x="32" y="13"/>
                    <a:pt x="32" y="14"/>
                    <a:pt x="32" y="14"/>
                  </a:cubicBezTo>
                  <a:cubicBezTo>
                    <a:pt x="31" y="14"/>
                    <a:pt x="31" y="15"/>
                    <a:pt x="31" y="15"/>
                  </a:cubicBezTo>
                  <a:cubicBezTo>
                    <a:pt x="30" y="15"/>
                    <a:pt x="30" y="16"/>
                    <a:pt x="29" y="16"/>
                  </a:cubicBezTo>
                  <a:cubicBezTo>
                    <a:pt x="29" y="17"/>
                    <a:pt x="28" y="17"/>
                    <a:pt x="28" y="18"/>
                  </a:cubicBezTo>
                  <a:cubicBezTo>
                    <a:pt x="27" y="18"/>
                    <a:pt x="27" y="18"/>
                    <a:pt x="26" y="18"/>
                  </a:cubicBezTo>
                  <a:cubicBezTo>
                    <a:pt x="26" y="19"/>
                    <a:pt x="27" y="18"/>
                    <a:pt x="27" y="19"/>
                  </a:cubicBezTo>
                  <a:cubicBezTo>
                    <a:pt x="27" y="19"/>
                    <a:pt x="27" y="19"/>
                    <a:pt x="26" y="19"/>
                  </a:cubicBezTo>
                  <a:cubicBezTo>
                    <a:pt x="26" y="21"/>
                    <a:pt x="24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4" y="19"/>
                    <a:pt x="24" y="19"/>
                    <a:pt x="25" y="19"/>
                  </a:cubicBezTo>
                  <a:cubicBezTo>
                    <a:pt x="25" y="19"/>
                    <a:pt x="24" y="18"/>
                    <a:pt x="24" y="18"/>
                  </a:cubicBezTo>
                  <a:close/>
                  <a:moveTo>
                    <a:pt x="107" y="35"/>
                  </a:moveTo>
                  <a:cubicBezTo>
                    <a:pt x="107" y="35"/>
                    <a:pt x="106" y="35"/>
                    <a:pt x="106" y="36"/>
                  </a:cubicBezTo>
                  <a:cubicBezTo>
                    <a:pt x="106" y="37"/>
                    <a:pt x="107" y="36"/>
                    <a:pt x="107" y="36"/>
                  </a:cubicBezTo>
                  <a:cubicBezTo>
                    <a:pt x="108" y="36"/>
                    <a:pt x="108" y="37"/>
                    <a:pt x="108" y="38"/>
                  </a:cubicBezTo>
                  <a:cubicBezTo>
                    <a:pt x="108" y="39"/>
                    <a:pt x="109" y="40"/>
                    <a:pt x="108" y="41"/>
                  </a:cubicBezTo>
                  <a:cubicBezTo>
                    <a:pt x="108" y="42"/>
                    <a:pt x="107" y="43"/>
                    <a:pt x="107" y="44"/>
                  </a:cubicBezTo>
                  <a:cubicBezTo>
                    <a:pt x="106" y="44"/>
                    <a:pt x="106" y="44"/>
                    <a:pt x="106" y="45"/>
                  </a:cubicBezTo>
                  <a:cubicBezTo>
                    <a:pt x="105" y="46"/>
                    <a:pt x="106" y="49"/>
                    <a:pt x="105" y="50"/>
                  </a:cubicBezTo>
                  <a:cubicBezTo>
                    <a:pt x="104" y="49"/>
                    <a:pt x="104" y="49"/>
                    <a:pt x="104" y="48"/>
                  </a:cubicBezTo>
                  <a:cubicBezTo>
                    <a:pt x="104" y="47"/>
                    <a:pt x="103" y="47"/>
                    <a:pt x="103" y="46"/>
                  </a:cubicBezTo>
                  <a:cubicBezTo>
                    <a:pt x="102" y="46"/>
                    <a:pt x="103" y="47"/>
                    <a:pt x="103" y="48"/>
                  </a:cubicBezTo>
                  <a:cubicBezTo>
                    <a:pt x="103" y="48"/>
                    <a:pt x="102" y="48"/>
                    <a:pt x="102" y="48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2" y="50"/>
                    <a:pt x="102" y="50"/>
                    <a:pt x="103" y="50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2"/>
                    <a:pt x="103" y="54"/>
                    <a:pt x="103" y="54"/>
                  </a:cubicBezTo>
                  <a:cubicBezTo>
                    <a:pt x="102" y="54"/>
                    <a:pt x="102" y="55"/>
                    <a:pt x="102" y="55"/>
                  </a:cubicBezTo>
                  <a:cubicBezTo>
                    <a:pt x="102" y="56"/>
                    <a:pt x="101" y="57"/>
                    <a:pt x="100" y="58"/>
                  </a:cubicBezTo>
                  <a:cubicBezTo>
                    <a:pt x="100" y="58"/>
                    <a:pt x="99" y="58"/>
                    <a:pt x="98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9"/>
                    <a:pt x="99" y="60"/>
                    <a:pt x="98" y="60"/>
                  </a:cubicBezTo>
                  <a:cubicBezTo>
                    <a:pt x="99" y="63"/>
                    <a:pt x="98" y="65"/>
                    <a:pt x="97" y="65"/>
                  </a:cubicBezTo>
                  <a:cubicBezTo>
                    <a:pt x="97" y="64"/>
                    <a:pt x="96" y="64"/>
                    <a:pt x="96" y="64"/>
                  </a:cubicBezTo>
                  <a:cubicBezTo>
                    <a:pt x="96" y="64"/>
                    <a:pt x="95" y="63"/>
                    <a:pt x="95" y="62"/>
                  </a:cubicBezTo>
                  <a:cubicBezTo>
                    <a:pt x="94" y="63"/>
                    <a:pt x="95" y="64"/>
                    <a:pt x="95" y="64"/>
                  </a:cubicBezTo>
                  <a:cubicBezTo>
                    <a:pt x="95" y="65"/>
                    <a:pt x="95" y="65"/>
                    <a:pt x="96" y="66"/>
                  </a:cubicBezTo>
                  <a:cubicBezTo>
                    <a:pt x="96" y="67"/>
                    <a:pt x="97" y="67"/>
                    <a:pt x="97" y="69"/>
                  </a:cubicBezTo>
                  <a:cubicBezTo>
                    <a:pt x="96" y="68"/>
                    <a:pt x="95" y="67"/>
                    <a:pt x="94" y="66"/>
                  </a:cubicBezTo>
                  <a:cubicBezTo>
                    <a:pt x="94" y="65"/>
                    <a:pt x="94" y="65"/>
                    <a:pt x="94" y="65"/>
                  </a:cubicBezTo>
                  <a:cubicBezTo>
                    <a:pt x="93" y="64"/>
                    <a:pt x="94" y="64"/>
                    <a:pt x="94" y="64"/>
                  </a:cubicBezTo>
                  <a:cubicBezTo>
                    <a:pt x="94" y="63"/>
                    <a:pt x="94" y="62"/>
                    <a:pt x="93" y="62"/>
                  </a:cubicBezTo>
                  <a:cubicBezTo>
                    <a:pt x="93" y="62"/>
                    <a:pt x="93" y="61"/>
                    <a:pt x="93" y="61"/>
                  </a:cubicBezTo>
                  <a:cubicBezTo>
                    <a:pt x="93" y="60"/>
                    <a:pt x="92" y="61"/>
                    <a:pt x="91" y="60"/>
                  </a:cubicBezTo>
                  <a:cubicBezTo>
                    <a:pt x="91" y="60"/>
                    <a:pt x="92" y="60"/>
                    <a:pt x="92" y="59"/>
                  </a:cubicBezTo>
                  <a:cubicBezTo>
                    <a:pt x="91" y="59"/>
                    <a:pt x="91" y="58"/>
                    <a:pt x="91" y="57"/>
                  </a:cubicBezTo>
                  <a:cubicBezTo>
                    <a:pt x="90" y="58"/>
                    <a:pt x="89" y="58"/>
                    <a:pt x="89" y="58"/>
                  </a:cubicBezTo>
                  <a:cubicBezTo>
                    <a:pt x="89" y="59"/>
                    <a:pt x="88" y="59"/>
                    <a:pt x="88" y="60"/>
                  </a:cubicBezTo>
                  <a:cubicBezTo>
                    <a:pt x="87" y="60"/>
                    <a:pt x="88" y="61"/>
                    <a:pt x="87" y="60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7" y="61"/>
                    <a:pt x="87" y="61"/>
                    <a:pt x="86" y="61"/>
                  </a:cubicBezTo>
                  <a:cubicBezTo>
                    <a:pt x="87" y="63"/>
                    <a:pt x="86" y="64"/>
                    <a:pt x="86" y="65"/>
                  </a:cubicBezTo>
                  <a:cubicBezTo>
                    <a:pt x="85" y="65"/>
                    <a:pt x="85" y="65"/>
                    <a:pt x="84" y="65"/>
                  </a:cubicBezTo>
                  <a:cubicBezTo>
                    <a:pt x="84" y="65"/>
                    <a:pt x="84" y="64"/>
                    <a:pt x="84" y="64"/>
                  </a:cubicBezTo>
                  <a:cubicBezTo>
                    <a:pt x="84" y="63"/>
                    <a:pt x="84" y="63"/>
                    <a:pt x="84" y="62"/>
                  </a:cubicBezTo>
                  <a:cubicBezTo>
                    <a:pt x="83" y="61"/>
                    <a:pt x="83" y="60"/>
                    <a:pt x="82" y="59"/>
                  </a:cubicBezTo>
                  <a:cubicBezTo>
                    <a:pt x="83" y="59"/>
                    <a:pt x="82" y="59"/>
                    <a:pt x="82" y="58"/>
                  </a:cubicBezTo>
                  <a:cubicBezTo>
                    <a:pt x="82" y="58"/>
                    <a:pt x="81" y="58"/>
                    <a:pt x="81" y="57"/>
                  </a:cubicBezTo>
                  <a:cubicBezTo>
                    <a:pt x="81" y="57"/>
                    <a:pt x="81" y="57"/>
                    <a:pt x="82" y="57"/>
                  </a:cubicBezTo>
                  <a:cubicBezTo>
                    <a:pt x="81" y="57"/>
                    <a:pt x="80" y="56"/>
                    <a:pt x="79" y="56"/>
                  </a:cubicBezTo>
                  <a:cubicBezTo>
                    <a:pt x="79" y="56"/>
                    <a:pt x="79" y="56"/>
                    <a:pt x="79" y="55"/>
                  </a:cubicBezTo>
                  <a:cubicBezTo>
                    <a:pt x="78" y="55"/>
                    <a:pt x="78" y="56"/>
                    <a:pt x="77" y="56"/>
                  </a:cubicBezTo>
                  <a:cubicBezTo>
                    <a:pt x="77" y="55"/>
                    <a:pt x="77" y="55"/>
                    <a:pt x="76" y="55"/>
                  </a:cubicBezTo>
                  <a:cubicBezTo>
                    <a:pt x="75" y="55"/>
                    <a:pt x="75" y="53"/>
                    <a:pt x="74" y="52"/>
                  </a:cubicBezTo>
                  <a:cubicBezTo>
                    <a:pt x="74" y="52"/>
                    <a:pt x="73" y="53"/>
                    <a:pt x="73" y="53"/>
                  </a:cubicBezTo>
                  <a:cubicBezTo>
                    <a:pt x="74" y="53"/>
                    <a:pt x="74" y="54"/>
                    <a:pt x="74" y="54"/>
                  </a:cubicBezTo>
                  <a:cubicBezTo>
                    <a:pt x="74" y="55"/>
                    <a:pt x="75" y="55"/>
                    <a:pt x="75" y="56"/>
                  </a:cubicBezTo>
                  <a:cubicBezTo>
                    <a:pt x="75" y="55"/>
                    <a:pt x="76" y="55"/>
                    <a:pt x="76" y="55"/>
                  </a:cubicBezTo>
                  <a:cubicBezTo>
                    <a:pt x="76" y="57"/>
                    <a:pt x="77" y="57"/>
                    <a:pt x="77" y="57"/>
                  </a:cubicBezTo>
                  <a:cubicBezTo>
                    <a:pt x="77" y="58"/>
                    <a:pt x="77" y="58"/>
                    <a:pt x="77" y="59"/>
                  </a:cubicBezTo>
                  <a:cubicBezTo>
                    <a:pt x="76" y="59"/>
                    <a:pt x="76" y="60"/>
                    <a:pt x="75" y="60"/>
                  </a:cubicBezTo>
                  <a:cubicBezTo>
                    <a:pt x="75" y="60"/>
                    <a:pt x="75" y="61"/>
                    <a:pt x="75" y="61"/>
                  </a:cubicBezTo>
                  <a:cubicBezTo>
                    <a:pt x="73" y="61"/>
                    <a:pt x="72" y="62"/>
                    <a:pt x="71" y="63"/>
                  </a:cubicBezTo>
                  <a:cubicBezTo>
                    <a:pt x="70" y="62"/>
                    <a:pt x="70" y="61"/>
                    <a:pt x="70" y="60"/>
                  </a:cubicBezTo>
                  <a:cubicBezTo>
                    <a:pt x="69" y="59"/>
                    <a:pt x="69" y="58"/>
                    <a:pt x="68" y="57"/>
                  </a:cubicBezTo>
                  <a:cubicBezTo>
                    <a:pt x="68" y="56"/>
                    <a:pt x="67" y="55"/>
                    <a:pt x="67" y="55"/>
                  </a:cubicBezTo>
                  <a:cubicBezTo>
                    <a:pt x="67" y="55"/>
                    <a:pt x="67" y="56"/>
                    <a:pt x="67" y="57"/>
                  </a:cubicBezTo>
                  <a:cubicBezTo>
                    <a:pt x="67" y="57"/>
                    <a:pt x="68" y="57"/>
                    <a:pt x="68" y="58"/>
                  </a:cubicBezTo>
                  <a:cubicBezTo>
                    <a:pt x="68" y="59"/>
                    <a:pt x="69" y="59"/>
                    <a:pt x="69" y="61"/>
                  </a:cubicBezTo>
                  <a:cubicBezTo>
                    <a:pt x="70" y="61"/>
                    <a:pt x="70" y="62"/>
                    <a:pt x="71" y="63"/>
                  </a:cubicBezTo>
                  <a:cubicBezTo>
                    <a:pt x="71" y="63"/>
                    <a:pt x="72" y="63"/>
                    <a:pt x="72" y="63"/>
                  </a:cubicBezTo>
                  <a:cubicBezTo>
                    <a:pt x="73" y="63"/>
                    <a:pt x="73" y="63"/>
                    <a:pt x="74" y="63"/>
                  </a:cubicBezTo>
                  <a:cubicBezTo>
                    <a:pt x="74" y="63"/>
                    <a:pt x="74" y="64"/>
                    <a:pt x="74" y="65"/>
                  </a:cubicBezTo>
                  <a:cubicBezTo>
                    <a:pt x="73" y="66"/>
                    <a:pt x="72" y="68"/>
                    <a:pt x="71" y="69"/>
                  </a:cubicBezTo>
                  <a:cubicBezTo>
                    <a:pt x="71" y="70"/>
                    <a:pt x="70" y="70"/>
                    <a:pt x="70" y="70"/>
                  </a:cubicBezTo>
                  <a:cubicBezTo>
                    <a:pt x="70" y="72"/>
                    <a:pt x="69" y="72"/>
                    <a:pt x="69" y="73"/>
                  </a:cubicBezTo>
                  <a:cubicBezTo>
                    <a:pt x="69" y="75"/>
                    <a:pt x="69" y="77"/>
                    <a:pt x="69" y="79"/>
                  </a:cubicBezTo>
                  <a:cubicBezTo>
                    <a:pt x="68" y="80"/>
                    <a:pt x="67" y="82"/>
                    <a:pt x="67" y="84"/>
                  </a:cubicBezTo>
                  <a:cubicBezTo>
                    <a:pt x="66" y="84"/>
                    <a:pt x="66" y="84"/>
                    <a:pt x="66" y="84"/>
                  </a:cubicBezTo>
                  <a:cubicBezTo>
                    <a:pt x="66" y="85"/>
                    <a:pt x="66" y="86"/>
                    <a:pt x="66" y="86"/>
                  </a:cubicBezTo>
                  <a:cubicBezTo>
                    <a:pt x="65" y="87"/>
                    <a:pt x="64" y="88"/>
                    <a:pt x="64" y="89"/>
                  </a:cubicBezTo>
                  <a:cubicBezTo>
                    <a:pt x="62" y="89"/>
                    <a:pt x="62" y="90"/>
                    <a:pt x="60" y="91"/>
                  </a:cubicBezTo>
                  <a:cubicBezTo>
                    <a:pt x="59" y="89"/>
                    <a:pt x="59" y="87"/>
                    <a:pt x="58" y="86"/>
                  </a:cubicBezTo>
                  <a:cubicBezTo>
                    <a:pt x="58" y="86"/>
                    <a:pt x="58" y="85"/>
                    <a:pt x="58" y="84"/>
                  </a:cubicBezTo>
                  <a:cubicBezTo>
                    <a:pt x="58" y="83"/>
                    <a:pt x="57" y="82"/>
                    <a:pt x="57" y="81"/>
                  </a:cubicBezTo>
                  <a:cubicBezTo>
                    <a:pt x="57" y="80"/>
                    <a:pt x="57" y="78"/>
                    <a:pt x="57" y="77"/>
                  </a:cubicBezTo>
                  <a:cubicBezTo>
                    <a:pt x="57" y="76"/>
                    <a:pt x="57" y="75"/>
                    <a:pt x="57" y="74"/>
                  </a:cubicBezTo>
                  <a:cubicBezTo>
                    <a:pt x="57" y="73"/>
                    <a:pt x="56" y="72"/>
                    <a:pt x="55" y="71"/>
                  </a:cubicBezTo>
                  <a:cubicBezTo>
                    <a:pt x="55" y="70"/>
                    <a:pt x="56" y="69"/>
                    <a:pt x="56" y="67"/>
                  </a:cubicBezTo>
                  <a:cubicBezTo>
                    <a:pt x="55" y="67"/>
                    <a:pt x="55" y="68"/>
                    <a:pt x="55" y="68"/>
                  </a:cubicBezTo>
                  <a:cubicBezTo>
                    <a:pt x="54" y="68"/>
                    <a:pt x="54" y="67"/>
                    <a:pt x="53" y="67"/>
                  </a:cubicBezTo>
                  <a:cubicBezTo>
                    <a:pt x="53" y="67"/>
                    <a:pt x="53" y="66"/>
                    <a:pt x="53" y="66"/>
                  </a:cubicBezTo>
                  <a:cubicBezTo>
                    <a:pt x="52" y="66"/>
                    <a:pt x="52" y="67"/>
                    <a:pt x="52" y="68"/>
                  </a:cubicBezTo>
                  <a:cubicBezTo>
                    <a:pt x="51" y="67"/>
                    <a:pt x="50" y="68"/>
                    <a:pt x="49" y="68"/>
                  </a:cubicBezTo>
                  <a:cubicBezTo>
                    <a:pt x="48" y="68"/>
                    <a:pt x="47" y="67"/>
                    <a:pt x="46" y="66"/>
                  </a:cubicBezTo>
                  <a:cubicBezTo>
                    <a:pt x="46" y="65"/>
                    <a:pt x="46" y="64"/>
                    <a:pt x="45" y="63"/>
                  </a:cubicBezTo>
                  <a:cubicBezTo>
                    <a:pt x="45" y="61"/>
                    <a:pt x="45" y="59"/>
                    <a:pt x="45" y="58"/>
                  </a:cubicBezTo>
                  <a:cubicBezTo>
                    <a:pt x="45" y="57"/>
                    <a:pt x="46" y="56"/>
                    <a:pt x="46" y="55"/>
                  </a:cubicBezTo>
                  <a:cubicBezTo>
                    <a:pt x="46" y="54"/>
                    <a:pt x="47" y="54"/>
                    <a:pt x="48" y="53"/>
                  </a:cubicBezTo>
                  <a:cubicBezTo>
                    <a:pt x="48" y="52"/>
                    <a:pt x="48" y="51"/>
                    <a:pt x="48" y="50"/>
                  </a:cubicBezTo>
                  <a:cubicBezTo>
                    <a:pt x="49" y="50"/>
                    <a:pt x="49" y="49"/>
                    <a:pt x="50" y="49"/>
                  </a:cubicBezTo>
                  <a:cubicBezTo>
                    <a:pt x="50" y="49"/>
                    <a:pt x="50" y="49"/>
                    <a:pt x="51" y="49"/>
                  </a:cubicBezTo>
                  <a:cubicBezTo>
                    <a:pt x="51" y="49"/>
                    <a:pt x="53" y="48"/>
                    <a:pt x="54" y="49"/>
                  </a:cubicBezTo>
                  <a:cubicBezTo>
                    <a:pt x="55" y="48"/>
                    <a:pt x="56" y="48"/>
                    <a:pt x="57" y="48"/>
                  </a:cubicBezTo>
                  <a:cubicBezTo>
                    <a:pt x="57" y="48"/>
                    <a:pt x="57" y="49"/>
                    <a:pt x="57" y="49"/>
                  </a:cubicBezTo>
                  <a:cubicBezTo>
                    <a:pt x="57" y="49"/>
                    <a:pt x="57" y="49"/>
                    <a:pt x="57" y="50"/>
                  </a:cubicBezTo>
                  <a:cubicBezTo>
                    <a:pt x="58" y="51"/>
                    <a:pt x="59" y="51"/>
                    <a:pt x="60" y="52"/>
                  </a:cubicBezTo>
                  <a:cubicBezTo>
                    <a:pt x="61" y="52"/>
                    <a:pt x="61" y="51"/>
                    <a:pt x="61" y="51"/>
                  </a:cubicBezTo>
                  <a:cubicBezTo>
                    <a:pt x="63" y="51"/>
                    <a:pt x="64" y="51"/>
                    <a:pt x="66" y="52"/>
                  </a:cubicBezTo>
                  <a:cubicBezTo>
                    <a:pt x="67" y="52"/>
                    <a:pt x="66" y="50"/>
                    <a:pt x="67" y="50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6" y="48"/>
                    <a:pt x="67" y="50"/>
                    <a:pt x="66" y="50"/>
                  </a:cubicBezTo>
                  <a:cubicBezTo>
                    <a:pt x="65" y="50"/>
                    <a:pt x="66" y="49"/>
                    <a:pt x="65" y="49"/>
                  </a:cubicBezTo>
                  <a:cubicBezTo>
                    <a:pt x="65" y="49"/>
                    <a:pt x="64" y="49"/>
                    <a:pt x="63" y="49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7"/>
                    <a:pt x="63" y="47"/>
                    <a:pt x="63" y="46"/>
                  </a:cubicBezTo>
                  <a:cubicBezTo>
                    <a:pt x="63" y="46"/>
                    <a:pt x="62" y="46"/>
                    <a:pt x="62" y="46"/>
                  </a:cubicBezTo>
                  <a:cubicBezTo>
                    <a:pt x="62" y="47"/>
                    <a:pt x="62" y="48"/>
                    <a:pt x="62" y="49"/>
                  </a:cubicBezTo>
                  <a:cubicBezTo>
                    <a:pt x="63" y="48"/>
                    <a:pt x="63" y="49"/>
                    <a:pt x="63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2" y="49"/>
                    <a:pt x="61" y="49"/>
                    <a:pt x="61" y="48"/>
                  </a:cubicBezTo>
                  <a:cubicBezTo>
                    <a:pt x="61" y="48"/>
                    <a:pt x="61" y="47"/>
                    <a:pt x="61" y="47"/>
                  </a:cubicBezTo>
                  <a:cubicBezTo>
                    <a:pt x="61" y="47"/>
                    <a:pt x="61" y="46"/>
                    <a:pt x="60" y="46"/>
                  </a:cubicBezTo>
                  <a:cubicBezTo>
                    <a:pt x="60" y="46"/>
                    <a:pt x="60" y="45"/>
                    <a:pt x="60" y="45"/>
                  </a:cubicBezTo>
                  <a:cubicBezTo>
                    <a:pt x="59" y="44"/>
                    <a:pt x="58" y="44"/>
                    <a:pt x="58" y="43"/>
                  </a:cubicBezTo>
                  <a:cubicBezTo>
                    <a:pt x="57" y="45"/>
                    <a:pt x="60" y="45"/>
                    <a:pt x="60" y="46"/>
                  </a:cubicBezTo>
                  <a:cubicBezTo>
                    <a:pt x="60" y="47"/>
                    <a:pt x="59" y="45"/>
                    <a:pt x="59" y="46"/>
                  </a:cubicBezTo>
                  <a:cubicBezTo>
                    <a:pt x="59" y="46"/>
                    <a:pt x="60" y="46"/>
                    <a:pt x="59" y="47"/>
                  </a:cubicBezTo>
                  <a:cubicBezTo>
                    <a:pt x="59" y="47"/>
                    <a:pt x="58" y="47"/>
                    <a:pt x="59" y="48"/>
                  </a:cubicBez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9" y="47"/>
                    <a:pt x="59" y="47"/>
                  </a:cubicBezTo>
                  <a:cubicBezTo>
                    <a:pt x="58" y="46"/>
                    <a:pt x="58" y="45"/>
                    <a:pt x="57" y="45"/>
                  </a:cubicBezTo>
                  <a:cubicBezTo>
                    <a:pt x="57" y="45"/>
                    <a:pt x="57" y="45"/>
                    <a:pt x="56" y="44"/>
                  </a:cubicBezTo>
                  <a:cubicBezTo>
                    <a:pt x="56" y="46"/>
                    <a:pt x="57" y="47"/>
                    <a:pt x="56" y="47"/>
                  </a:cubicBezTo>
                  <a:cubicBezTo>
                    <a:pt x="56" y="46"/>
                    <a:pt x="55" y="44"/>
                    <a:pt x="56" y="44"/>
                  </a:cubicBezTo>
                  <a:cubicBezTo>
                    <a:pt x="55" y="44"/>
                    <a:pt x="55" y="44"/>
                    <a:pt x="54" y="44"/>
                  </a:cubicBezTo>
                  <a:cubicBezTo>
                    <a:pt x="53" y="44"/>
                    <a:pt x="53" y="45"/>
                    <a:pt x="52" y="46"/>
                  </a:cubicBezTo>
                  <a:cubicBezTo>
                    <a:pt x="53" y="47"/>
                    <a:pt x="52" y="48"/>
                    <a:pt x="52" y="49"/>
                  </a:cubicBezTo>
                  <a:cubicBezTo>
                    <a:pt x="51" y="48"/>
                    <a:pt x="51" y="48"/>
                    <a:pt x="50" y="49"/>
                  </a:cubicBezTo>
                  <a:cubicBezTo>
                    <a:pt x="50" y="48"/>
                    <a:pt x="49" y="48"/>
                    <a:pt x="48" y="48"/>
                  </a:cubicBezTo>
                  <a:cubicBezTo>
                    <a:pt x="49" y="47"/>
                    <a:pt x="48" y="47"/>
                    <a:pt x="48" y="46"/>
                  </a:cubicBezTo>
                  <a:cubicBezTo>
                    <a:pt x="49" y="46"/>
                    <a:pt x="48" y="45"/>
                    <a:pt x="48" y="44"/>
                  </a:cubicBezTo>
                  <a:cubicBezTo>
                    <a:pt x="50" y="44"/>
                    <a:pt x="50" y="43"/>
                    <a:pt x="51" y="44"/>
                  </a:cubicBezTo>
                  <a:cubicBezTo>
                    <a:pt x="52" y="44"/>
                    <a:pt x="52" y="43"/>
                    <a:pt x="52" y="43"/>
                  </a:cubicBezTo>
                  <a:cubicBezTo>
                    <a:pt x="52" y="42"/>
                    <a:pt x="51" y="42"/>
                    <a:pt x="51" y="41"/>
                  </a:cubicBezTo>
                  <a:cubicBezTo>
                    <a:pt x="51" y="41"/>
                    <a:pt x="50" y="41"/>
                    <a:pt x="50" y="41"/>
                  </a:cubicBezTo>
                  <a:cubicBezTo>
                    <a:pt x="50" y="40"/>
                    <a:pt x="50" y="40"/>
                    <a:pt x="51" y="40"/>
                  </a:cubicBezTo>
                  <a:cubicBezTo>
                    <a:pt x="51" y="40"/>
                    <a:pt x="51" y="39"/>
                    <a:pt x="52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1" y="39"/>
                    <a:pt x="50" y="39"/>
                    <a:pt x="49" y="39"/>
                  </a:cubicBezTo>
                  <a:cubicBezTo>
                    <a:pt x="49" y="39"/>
                    <a:pt x="50" y="39"/>
                    <a:pt x="50" y="39"/>
                  </a:cubicBezTo>
                  <a:cubicBezTo>
                    <a:pt x="50" y="38"/>
                    <a:pt x="50" y="38"/>
                    <a:pt x="50" y="37"/>
                  </a:cubicBezTo>
                  <a:cubicBezTo>
                    <a:pt x="50" y="37"/>
                    <a:pt x="51" y="37"/>
                    <a:pt x="51" y="36"/>
                  </a:cubicBezTo>
                  <a:cubicBezTo>
                    <a:pt x="51" y="36"/>
                    <a:pt x="50" y="36"/>
                    <a:pt x="50" y="35"/>
                  </a:cubicBezTo>
                  <a:cubicBezTo>
                    <a:pt x="50" y="34"/>
                    <a:pt x="50" y="34"/>
                    <a:pt x="50" y="33"/>
                  </a:cubicBezTo>
                  <a:cubicBezTo>
                    <a:pt x="51" y="32"/>
                    <a:pt x="51" y="32"/>
                    <a:pt x="52" y="32"/>
                  </a:cubicBezTo>
                  <a:cubicBezTo>
                    <a:pt x="52" y="33"/>
                    <a:pt x="51" y="33"/>
                    <a:pt x="51" y="33"/>
                  </a:cubicBezTo>
                  <a:cubicBezTo>
                    <a:pt x="51" y="33"/>
                    <a:pt x="51" y="33"/>
                    <a:pt x="52" y="34"/>
                  </a:cubicBezTo>
                  <a:cubicBezTo>
                    <a:pt x="51" y="35"/>
                    <a:pt x="52" y="35"/>
                    <a:pt x="52" y="36"/>
                  </a:cubicBezTo>
                  <a:cubicBezTo>
                    <a:pt x="52" y="37"/>
                    <a:pt x="53" y="37"/>
                    <a:pt x="53" y="37"/>
                  </a:cubicBezTo>
                  <a:cubicBezTo>
                    <a:pt x="52" y="38"/>
                    <a:pt x="52" y="38"/>
                    <a:pt x="52" y="39"/>
                  </a:cubicBezTo>
                  <a:cubicBezTo>
                    <a:pt x="53" y="39"/>
                    <a:pt x="52" y="38"/>
                    <a:pt x="54" y="38"/>
                  </a:cubicBezTo>
                  <a:cubicBezTo>
                    <a:pt x="53" y="37"/>
                    <a:pt x="54" y="37"/>
                    <a:pt x="54" y="37"/>
                  </a:cubicBezTo>
                  <a:cubicBezTo>
                    <a:pt x="54" y="37"/>
                    <a:pt x="55" y="36"/>
                    <a:pt x="55" y="36"/>
                  </a:cubicBezTo>
                  <a:cubicBezTo>
                    <a:pt x="55" y="36"/>
                    <a:pt x="56" y="36"/>
                    <a:pt x="55" y="36"/>
                  </a:cubicBezTo>
                  <a:cubicBezTo>
                    <a:pt x="55" y="35"/>
                    <a:pt x="55" y="35"/>
                    <a:pt x="56" y="34"/>
                  </a:cubicBezTo>
                  <a:cubicBezTo>
                    <a:pt x="56" y="34"/>
                    <a:pt x="55" y="34"/>
                    <a:pt x="54" y="33"/>
                  </a:cubicBezTo>
                  <a:cubicBezTo>
                    <a:pt x="54" y="33"/>
                    <a:pt x="54" y="32"/>
                    <a:pt x="54" y="31"/>
                  </a:cubicBezTo>
                  <a:cubicBezTo>
                    <a:pt x="54" y="30"/>
                    <a:pt x="55" y="29"/>
                    <a:pt x="56" y="29"/>
                  </a:cubicBezTo>
                  <a:cubicBezTo>
                    <a:pt x="56" y="29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8"/>
                    <a:pt x="57" y="27"/>
                    <a:pt x="57" y="26"/>
                  </a:cubicBezTo>
                  <a:cubicBezTo>
                    <a:pt x="58" y="25"/>
                    <a:pt x="59" y="25"/>
                    <a:pt x="59" y="24"/>
                  </a:cubicBezTo>
                  <a:cubicBezTo>
                    <a:pt x="60" y="24"/>
                    <a:pt x="60" y="23"/>
                    <a:pt x="60" y="24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2" y="23"/>
                    <a:pt x="63" y="23"/>
                    <a:pt x="63" y="23"/>
                  </a:cubicBezTo>
                  <a:cubicBezTo>
                    <a:pt x="63" y="23"/>
                    <a:pt x="64" y="23"/>
                    <a:pt x="64" y="24"/>
                  </a:cubicBezTo>
                  <a:cubicBezTo>
                    <a:pt x="65" y="24"/>
                    <a:pt x="65" y="24"/>
                    <a:pt x="65" y="25"/>
                  </a:cubicBezTo>
                  <a:cubicBezTo>
                    <a:pt x="67" y="25"/>
                    <a:pt x="68" y="25"/>
                    <a:pt x="68" y="27"/>
                  </a:cubicBezTo>
                  <a:cubicBezTo>
                    <a:pt x="69" y="27"/>
                    <a:pt x="69" y="26"/>
                    <a:pt x="69" y="25"/>
                  </a:cubicBezTo>
                  <a:cubicBezTo>
                    <a:pt x="69" y="25"/>
                    <a:pt x="69" y="25"/>
                    <a:pt x="70" y="25"/>
                  </a:cubicBezTo>
                  <a:cubicBezTo>
                    <a:pt x="70" y="25"/>
                    <a:pt x="70" y="26"/>
                    <a:pt x="70" y="26"/>
                  </a:cubicBezTo>
                  <a:cubicBezTo>
                    <a:pt x="71" y="26"/>
                    <a:pt x="71" y="25"/>
                    <a:pt x="72" y="25"/>
                  </a:cubicBezTo>
                  <a:cubicBezTo>
                    <a:pt x="73" y="25"/>
                    <a:pt x="74" y="24"/>
                    <a:pt x="75" y="25"/>
                  </a:cubicBezTo>
                  <a:cubicBezTo>
                    <a:pt x="75" y="24"/>
                    <a:pt x="74" y="24"/>
                    <a:pt x="74" y="23"/>
                  </a:cubicBezTo>
                  <a:cubicBezTo>
                    <a:pt x="75" y="23"/>
                    <a:pt x="75" y="24"/>
                    <a:pt x="76" y="24"/>
                  </a:cubicBezTo>
                  <a:cubicBezTo>
                    <a:pt x="77" y="23"/>
                    <a:pt x="78" y="22"/>
                    <a:pt x="78" y="21"/>
                  </a:cubicBezTo>
                  <a:cubicBezTo>
                    <a:pt x="79" y="21"/>
                    <a:pt x="79" y="22"/>
                    <a:pt x="79" y="22"/>
                  </a:cubicBezTo>
                  <a:cubicBezTo>
                    <a:pt x="80" y="23"/>
                    <a:pt x="80" y="21"/>
                    <a:pt x="80" y="22"/>
                  </a:cubicBezTo>
                  <a:cubicBezTo>
                    <a:pt x="80" y="22"/>
                    <a:pt x="80" y="23"/>
                    <a:pt x="80" y="23"/>
                  </a:cubicBezTo>
                  <a:cubicBezTo>
                    <a:pt x="81" y="23"/>
                    <a:pt x="81" y="22"/>
                    <a:pt x="81" y="22"/>
                  </a:cubicBezTo>
                  <a:cubicBezTo>
                    <a:pt x="82" y="22"/>
                    <a:pt x="82" y="22"/>
                    <a:pt x="83" y="23"/>
                  </a:cubicBezTo>
                  <a:cubicBezTo>
                    <a:pt x="83" y="22"/>
                    <a:pt x="82" y="22"/>
                    <a:pt x="82" y="21"/>
                  </a:cubicBezTo>
                  <a:cubicBezTo>
                    <a:pt x="82" y="20"/>
                    <a:pt x="82" y="21"/>
                    <a:pt x="83" y="21"/>
                  </a:cubicBezTo>
                  <a:cubicBezTo>
                    <a:pt x="83" y="21"/>
                    <a:pt x="83" y="20"/>
                    <a:pt x="83" y="20"/>
                  </a:cubicBezTo>
                  <a:cubicBezTo>
                    <a:pt x="84" y="20"/>
                    <a:pt x="84" y="19"/>
                    <a:pt x="84" y="19"/>
                  </a:cubicBezTo>
                  <a:cubicBezTo>
                    <a:pt x="85" y="19"/>
                    <a:pt x="86" y="19"/>
                    <a:pt x="87" y="18"/>
                  </a:cubicBezTo>
                  <a:cubicBezTo>
                    <a:pt x="87" y="18"/>
                    <a:pt x="87" y="19"/>
                    <a:pt x="87" y="19"/>
                  </a:cubicBezTo>
                  <a:cubicBezTo>
                    <a:pt x="88" y="19"/>
                    <a:pt x="88" y="18"/>
                    <a:pt x="89" y="18"/>
                  </a:cubicBezTo>
                  <a:cubicBezTo>
                    <a:pt x="89" y="18"/>
                    <a:pt x="89" y="17"/>
                    <a:pt x="89" y="17"/>
                  </a:cubicBezTo>
                  <a:cubicBezTo>
                    <a:pt x="90" y="17"/>
                    <a:pt x="90" y="17"/>
                    <a:pt x="90" y="18"/>
                  </a:cubicBezTo>
                  <a:cubicBezTo>
                    <a:pt x="91" y="18"/>
                    <a:pt x="92" y="18"/>
                    <a:pt x="92" y="17"/>
                  </a:cubicBezTo>
                  <a:cubicBezTo>
                    <a:pt x="93" y="18"/>
                    <a:pt x="93" y="18"/>
                    <a:pt x="93" y="19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4" y="20"/>
                    <a:pt x="94" y="21"/>
                    <a:pt x="95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6" y="21"/>
                    <a:pt x="96" y="21"/>
                    <a:pt x="97" y="21"/>
                  </a:cubicBezTo>
                  <a:cubicBezTo>
                    <a:pt x="101" y="25"/>
                    <a:pt x="104" y="30"/>
                    <a:pt x="107" y="35"/>
                  </a:cubicBezTo>
                  <a:close/>
                  <a:moveTo>
                    <a:pt x="111" y="44"/>
                  </a:moveTo>
                  <a:cubicBezTo>
                    <a:pt x="111" y="44"/>
                    <a:pt x="111" y="44"/>
                    <a:pt x="111" y="44"/>
                  </a:cubicBezTo>
                  <a:cubicBezTo>
                    <a:pt x="110" y="45"/>
                    <a:pt x="110" y="44"/>
                    <a:pt x="110" y="44"/>
                  </a:cubicBezTo>
                  <a:cubicBezTo>
                    <a:pt x="109" y="44"/>
                    <a:pt x="109" y="45"/>
                    <a:pt x="109" y="44"/>
                  </a:cubicBezTo>
                  <a:cubicBezTo>
                    <a:pt x="109" y="43"/>
                    <a:pt x="109" y="43"/>
                    <a:pt x="109" y="42"/>
                  </a:cubicBezTo>
                  <a:cubicBezTo>
                    <a:pt x="109" y="42"/>
                    <a:pt x="110" y="42"/>
                    <a:pt x="110" y="42"/>
                  </a:cubicBezTo>
                  <a:cubicBezTo>
                    <a:pt x="110" y="43"/>
                    <a:pt x="111" y="44"/>
                    <a:pt x="111" y="44"/>
                  </a:cubicBezTo>
                  <a:close/>
                  <a:moveTo>
                    <a:pt x="104" y="63"/>
                  </a:moveTo>
                  <a:cubicBezTo>
                    <a:pt x="105" y="63"/>
                    <a:pt x="105" y="62"/>
                    <a:pt x="105" y="63"/>
                  </a:cubicBezTo>
                  <a:cubicBezTo>
                    <a:pt x="105" y="62"/>
                    <a:pt x="105" y="61"/>
                    <a:pt x="106" y="61"/>
                  </a:cubicBezTo>
                  <a:cubicBezTo>
                    <a:pt x="106" y="61"/>
                    <a:pt x="106" y="62"/>
                    <a:pt x="106" y="62"/>
                  </a:cubicBezTo>
                  <a:cubicBezTo>
                    <a:pt x="107" y="63"/>
                    <a:pt x="107" y="63"/>
                    <a:pt x="107" y="64"/>
                  </a:cubicBezTo>
                  <a:cubicBezTo>
                    <a:pt x="106" y="63"/>
                    <a:pt x="106" y="64"/>
                    <a:pt x="106" y="64"/>
                  </a:cubicBezTo>
                  <a:cubicBezTo>
                    <a:pt x="105" y="64"/>
                    <a:pt x="105" y="64"/>
                    <a:pt x="105" y="63"/>
                  </a:cubicBezTo>
                  <a:cubicBezTo>
                    <a:pt x="105" y="63"/>
                    <a:pt x="105" y="64"/>
                    <a:pt x="104" y="63"/>
                  </a:cubicBezTo>
                  <a:close/>
                  <a:moveTo>
                    <a:pt x="105" y="72"/>
                  </a:moveTo>
                  <a:cubicBezTo>
                    <a:pt x="104" y="72"/>
                    <a:pt x="104" y="72"/>
                    <a:pt x="104" y="71"/>
                  </a:cubicBezTo>
                  <a:cubicBezTo>
                    <a:pt x="103" y="72"/>
                    <a:pt x="103" y="72"/>
                    <a:pt x="103" y="73"/>
                  </a:cubicBezTo>
                  <a:cubicBezTo>
                    <a:pt x="102" y="72"/>
                    <a:pt x="103" y="69"/>
                    <a:pt x="104" y="69"/>
                  </a:cubicBezTo>
                  <a:cubicBezTo>
                    <a:pt x="104" y="69"/>
                    <a:pt x="105" y="69"/>
                    <a:pt x="105" y="70"/>
                  </a:cubicBezTo>
                  <a:cubicBezTo>
                    <a:pt x="105" y="70"/>
                    <a:pt x="104" y="70"/>
                    <a:pt x="104" y="70"/>
                  </a:cubicBezTo>
                  <a:cubicBezTo>
                    <a:pt x="104" y="71"/>
                    <a:pt x="105" y="71"/>
                    <a:pt x="105" y="72"/>
                  </a:cubicBezTo>
                  <a:close/>
                  <a:moveTo>
                    <a:pt x="102" y="70"/>
                  </a:moveTo>
                  <a:cubicBezTo>
                    <a:pt x="102" y="70"/>
                    <a:pt x="102" y="71"/>
                    <a:pt x="102" y="72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2"/>
                    <a:pt x="101" y="72"/>
                    <a:pt x="101" y="72"/>
                  </a:cubicBezTo>
                  <a:cubicBezTo>
                    <a:pt x="100" y="73"/>
                    <a:pt x="100" y="71"/>
                    <a:pt x="99" y="72"/>
                  </a:cubicBezTo>
                  <a:cubicBezTo>
                    <a:pt x="99" y="71"/>
                    <a:pt x="98" y="70"/>
                    <a:pt x="98" y="70"/>
                  </a:cubicBezTo>
                  <a:cubicBezTo>
                    <a:pt x="99" y="68"/>
                    <a:pt x="101" y="68"/>
                    <a:pt x="101" y="66"/>
                  </a:cubicBezTo>
                  <a:cubicBezTo>
                    <a:pt x="102" y="66"/>
                    <a:pt x="102" y="66"/>
                    <a:pt x="103" y="67"/>
                  </a:cubicBezTo>
                  <a:cubicBezTo>
                    <a:pt x="103" y="67"/>
                    <a:pt x="103" y="68"/>
                    <a:pt x="102" y="68"/>
                  </a:cubicBezTo>
                  <a:cubicBezTo>
                    <a:pt x="103" y="68"/>
                    <a:pt x="102" y="69"/>
                    <a:pt x="102" y="70"/>
                  </a:cubicBezTo>
                  <a:close/>
                  <a:moveTo>
                    <a:pt x="101" y="75"/>
                  </a:moveTo>
                  <a:cubicBezTo>
                    <a:pt x="99" y="75"/>
                    <a:pt x="99" y="74"/>
                    <a:pt x="97" y="74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8" y="73"/>
                    <a:pt x="99" y="73"/>
                    <a:pt x="101" y="73"/>
                  </a:cubicBezTo>
                  <a:cubicBezTo>
                    <a:pt x="101" y="74"/>
                    <a:pt x="101" y="74"/>
                    <a:pt x="101" y="75"/>
                  </a:cubicBezTo>
                  <a:close/>
                  <a:moveTo>
                    <a:pt x="103" y="57"/>
                  </a:moveTo>
                  <a:cubicBezTo>
                    <a:pt x="103" y="57"/>
                    <a:pt x="102" y="56"/>
                    <a:pt x="102" y="56"/>
                  </a:cubicBezTo>
                  <a:cubicBezTo>
                    <a:pt x="102" y="55"/>
                    <a:pt x="103" y="55"/>
                    <a:pt x="103" y="55"/>
                  </a:cubicBezTo>
                  <a:cubicBezTo>
                    <a:pt x="103" y="56"/>
                    <a:pt x="103" y="57"/>
                    <a:pt x="103" y="57"/>
                  </a:cubicBezTo>
                  <a:close/>
                  <a:moveTo>
                    <a:pt x="105" y="59"/>
                  </a:moveTo>
                  <a:cubicBezTo>
                    <a:pt x="105" y="60"/>
                    <a:pt x="104" y="60"/>
                    <a:pt x="104" y="61"/>
                  </a:cubicBezTo>
                  <a:cubicBezTo>
                    <a:pt x="103" y="60"/>
                    <a:pt x="103" y="60"/>
                    <a:pt x="103" y="59"/>
                  </a:cubicBezTo>
                  <a:cubicBezTo>
                    <a:pt x="103" y="58"/>
                    <a:pt x="104" y="58"/>
                    <a:pt x="105" y="59"/>
                  </a:cubicBezTo>
                  <a:close/>
                  <a:moveTo>
                    <a:pt x="109" y="69"/>
                  </a:moveTo>
                  <a:cubicBezTo>
                    <a:pt x="109" y="70"/>
                    <a:pt x="108" y="70"/>
                    <a:pt x="107" y="70"/>
                  </a:cubicBezTo>
                  <a:cubicBezTo>
                    <a:pt x="107" y="69"/>
                    <a:pt x="108" y="69"/>
                    <a:pt x="109" y="69"/>
                  </a:cubicBezTo>
                  <a:close/>
                  <a:moveTo>
                    <a:pt x="108" y="50"/>
                  </a:moveTo>
                  <a:cubicBezTo>
                    <a:pt x="108" y="50"/>
                    <a:pt x="108" y="50"/>
                    <a:pt x="108" y="50"/>
                  </a:cubicBezTo>
                  <a:cubicBezTo>
                    <a:pt x="107" y="51"/>
                    <a:pt x="107" y="51"/>
                    <a:pt x="107" y="52"/>
                  </a:cubicBezTo>
                  <a:cubicBezTo>
                    <a:pt x="106" y="51"/>
                    <a:pt x="106" y="51"/>
                    <a:pt x="106" y="50"/>
                  </a:cubicBezTo>
                  <a:cubicBezTo>
                    <a:pt x="106" y="50"/>
                    <a:pt x="107" y="50"/>
                    <a:pt x="107" y="50"/>
                  </a:cubicBezTo>
                  <a:cubicBezTo>
                    <a:pt x="107" y="50"/>
                    <a:pt x="106" y="51"/>
                    <a:pt x="106" y="50"/>
                  </a:cubicBezTo>
                  <a:cubicBezTo>
                    <a:pt x="106" y="49"/>
                    <a:pt x="107" y="49"/>
                    <a:pt x="108" y="49"/>
                  </a:cubicBezTo>
                  <a:cubicBezTo>
                    <a:pt x="109" y="48"/>
                    <a:pt x="109" y="48"/>
                    <a:pt x="110" y="47"/>
                  </a:cubicBezTo>
                  <a:cubicBezTo>
                    <a:pt x="109" y="47"/>
                    <a:pt x="110" y="47"/>
                    <a:pt x="110" y="47"/>
                  </a:cubicBezTo>
                  <a:cubicBezTo>
                    <a:pt x="109" y="46"/>
                    <a:pt x="110" y="45"/>
                    <a:pt x="110" y="44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46"/>
                    <a:pt x="111" y="47"/>
                    <a:pt x="111" y="49"/>
                  </a:cubicBezTo>
                  <a:cubicBezTo>
                    <a:pt x="110" y="50"/>
                    <a:pt x="109" y="50"/>
                    <a:pt x="108" y="50"/>
                  </a:cubicBezTo>
                  <a:close/>
                  <a:moveTo>
                    <a:pt x="109" y="39"/>
                  </a:moveTo>
                  <a:cubicBezTo>
                    <a:pt x="109" y="40"/>
                    <a:pt x="110" y="41"/>
                    <a:pt x="110" y="41"/>
                  </a:cubicBezTo>
                  <a:cubicBezTo>
                    <a:pt x="109" y="41"/>
                    <a:pt x="109" y="40"/>
                    <a:pt x="109" y="39"/>
                  </a:cubicBezTo>
                  <a:close/>
                  <a:moveTo>
                    <a:pt x="93" y="66"/>
                  </a:moveTo>
                  <a:cubicBezTo>
                    <a:pt x="93" y="66"/>
                    <a:pt x="93" y="67"/>
                    <a:pt x="93" y="66"/>
                  </a:cubicBezTo>
                  <a:cubicBezTo>
                    <a:pt x="94" y="66"/>
                    <a:pt x="94" y="67"/>
                    <a:pt x="94" y="67"/>
                  </a:cubicBezTo>
                  <a:cubicBezTo>
                    <a:pt x="94" y="67"/>
                    <a:pt x="95" y="68"/>
                    <a:pt x="95" y="68"/>
                  </a:cubicBezTo>
                  <a:cubicBezTo>
                    <a:pt x="95" y="69"/>
                    <a:pt x="96" y="69"/>
                    <a:pt x="96" y="70"/>
                  </a:cubicBezTo>
                  <a:cubicBezTo>
                    <a:pt x="96" y="71"/>
                    <a:pt x="97" y="72"/>
                    <a:pt x="97" y="72"/>
                  </a:cubicBezTo>
                  <a:cubicBezTo>
                    <a:pt x="96" y="73"/>
                    <a:pt x="96" y="71"/>
                    <a:pt x="95" y="71"/>
                  </a:cubicBezTo>
                  <a:cubicBezTo>
                    <a:pt x="95" y="68"/>
                    <a:pt x="93" y="69"/>
                    <a:pt x="93" y="66"/>
                  </a:cubicBezTo>
                  <a:close/>
                  <a:moveTo>
                    <a:pt x="86" y="64"/>
                  </a:moveTo>
                  <a:cubicBezTo>
                    <a:pt x="87" y="64"/>
                    <a:pt x="87" y="65"/>
                    <a:pt x="87" y="65"/>
                  </a:cubicBezTo>
                  <a:cubicBezTo>
                    <a:pt x="87" y="65"/>
                    <a:pt x="87" y="66"/>
                    <a:pt x="86" y="66"/>
                  </a:cubicBezTo>
                  <a:cubicBezTo>
                    <a:pt x="86" y="65"/>
                    <a:pt x="87" y="65"/>
                    <a:pt x="86" y="64"/>
                  </a:cubicBezTo>
                  <a:close/>
                  <a:moveTo>
                    <a:pt x="73" y="81"/>
                  </a:moveTo>
                  <a:cubicBezTo>
                    <a:pt x="73" y="81"/>
                    <a:pt x="73" y="81"/>
                    <a:pt x="73" y="81"/>
                  </a:cubicBezTo>
                  <a:cubicBezTo>
                    <a:pt x="73" y="82"/>
                    <a:pt x="73" y="82"/>
                    <a:pt x="73" y="83"/>
                  </a:cubicBezTo>
                  <a:cubicBezTo>
                    <a:pt x="72" y="83"/>
                    <a:pt x="72" y="84"/>
                    <a:pt x="72" y="85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70" y="84"/>
                    <a:pt x="70" y="83"/>
                    <a:pt x="70" y="83"/>
                  </a:cubicBezTo>
                  <a:cubicBezTo>
                    <a:pt x="70" y="82"/>
                    <a:pt x="70" y="82"/>
                    <a:pt x="71" y="81"/>
                  </a:cubicBezTo>
                  <a:cubicBezTo>
                    <a:pt x="71" y="81"/>
                    <a:pt x="70" y="81"/>
                    <a:pt x="70" y="80"/>
                  </a:cubicBezTo>
                  <a:cubicBezTo>
                    <a:pt x="71" y="79"/>
                    <a:pt x="71" y="79"/>
                    <a:pt x="72" y="78"/>
                  </a:cubicBezTo>
                  <a:cubicBezTo>
                    <a:pt x="72" y="77"/>
                    <a:pt x="72" y="77"/>
                    <a:pt x="73" y="76"/>
                  </a:cubicBezTo>
                  <a:cubicBezTo>
                    <a:pt x="73" y="76"/>
                    <a:pt x="73" y="78"/>
                    <a:pt x="73" y="78"/>
                  </a:cubicBezTo>
                  <a:cubicBezTo>
                    <a:pt x="73" y="79"/>
                    <a:pt x="73" y="80"/>
                    <a:pt x="73" y="81"/>
                  </a:cubicBezTo>
                  <a:close/>
                  <a:moveTo>
                    <a:pt x="32" y="100"/>
                  </a:moveTo>
                  <a:cubicBezTo>
                    <a:pt x="32" y="100"/>
                    <a:pt x="33" y="99"/>
                    <a:pt x="33" y="100"/>
                  </a:cubicBezTo>
                  <a:cubicBezTo>
                    <a:pt x="33" y="100"/>
                    <a:pt x="33" y="100"/>
                    <a:pt x="32" y="100"/>
                  </a:cubicBezTo>
                  <a:close/>
                  <a:moveTo>
                    <a:pt x="39" y="31"/>
                  </a:moveTo>
                  <a:cubicBezTo>
                    <a:pt x="39" y="32"/>
                    <a:pt x="39" y="32"/>
                    <a:pt x="38" y="32"/>
                  </a:cubicBezTo>
                  <a:cubicBezTo>
                    <a:pt x="38" y="33"/>
                    <a:pt x="38" y="32"/>
                    <a:pt x="38" y="32"/>
                  </a:cubicBezTo>
                  <a:cubicBezTo>
                    <a:pt x="37" y="32"/>
                    <a:pt x="37" y="32"/>
                    <a:pt x="36" y="32"/>
                  </a:cubicBezTo>
                  <a:cubicBezTo>
                    <a:pt x="35" y="30"/>
                    <a:pt x="36" y="28"/>
                    <a:pt x="35" y="27"/>
                  </a:cubicBezTo>
                  <a:cubicBezTo>
                    <a:pt x="35" y="26"/>
                    <a:pt x="36" y="26"/>
                    <a:pt x="35" y="26"/>
                  </a:cubicBezTo>
                  <a:cubicBezTo>
                    <a:pt x="36" y="25"/>
                    <a:pt x="36" y="25"/>
                    <a:pt x="37" y="25"/>
                  </a:cubicBezTo>
                  <a:cubicBezTo>
                    <a:pt x="36" y="24"/>
                    <a:pt x="35" y="24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2"/>
                    <a:pt x="36" y="23"/>
                    <a:pt x="35" y="23"/>
                  </a:cubicBezTo>
                  <a:cubicBezTo>
                    <a:pt x="35" y="22"/>
                    <a:pt x="35" y="22"/>
                    <a:pt x="35" y="21"/>
                  </a:cubicBezTo>
                  <a:cubicBezTo>
                    <a:pt x="35" y="21"/>
                    <a:pt x="34" y="20"/>
                    <a:pt x="35" y="19"/>
                  </a:cubicBezTo>
                  <a:cubicBezTo>
                    <a:pt x="34" y="20"/>
                    <a:pt x="33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0" y="19"/>
                    <a:pt x="30" y="18"/>
                  </a:cubicBezTo>
                  <a:cubicBezTo>
                    <a:pt x="31" y="17"/>
                    <a:pt x="32" y="18"/>
                    <a:pt x="32" y="18"/>
                  </a:cubicBezTo>
                  <a:cubicBezTo>
                    <a:pt x="32" y="17"/>
                    <a:pt x="32" y="17"/>
                    <a:pt x="31" y="17"/>
                  </a:cubicBezTo>
                  <a:cubicBezTo>
                    <a:pt x="31" y="17"/>
                    <a:pt x="30" y="17"/>
                    <a:pt x="30" y="17"/>
                  </a:cubicBezTo>
                  <a:cubicBezTo>
                    <a:pt x="30" y="17"/>
                    <a:pt x="30" y="17"/>
                    <a:pt x="29" y="17"/>
                  </a:cubicBezTo>
                  <a:cubicBezTo>
                    <a:pt x="30" y="16"/>
                    <a:pt x="30" y="16"/>
                    <a:pt x="31" y="16"/>
                  </a:cubicBezTo>
                  <a:cubicBezTo>
                    <a:pt x="31" y="16"/>
                    <a:pt x="32" y="16"/>
                    <a:pt x="33" y="15"/>
                  </a:cubicBezTo>
                  <a:cubicBezTo>
                    <a:pt x="33" y="15"/>
                    <a:pt x="32" y="15"/>
                    <a:pt x="32" y="14"/>
                  </a:cubicBezTo>
                  <a:cubicBezTo>
                    <a:pt x="34" y="14"/>
                    <a:pt x="35" y="13"/>
                    <a:pt x="36" y="13"/>
                  </a:cubicBezTo>
                  <a:cubicBezTo>
                    <a:pt x="38" y="13"/>
                    <a:pt x="38" y="13"/>
                    <a:pt x="40" y="13"/>
                  </a:cubicBezTo>
                  <a:cubicBezTo>
                    <a:pt x="40" y="13"/>
                    <a:pt x="39" y="12"/>
                    <a:pt x="39" y="11"/>
                  </a:cubicBezTo>
                  <a:cubicBezTo>
                    <a:pt x="40" y="11"/>
                    <a:pt x="41" y="11"/>
                    <a:pt x="42" y="11"/>
                  </a:cubicBezTo>
                  <a:cubicBezTo>
                    <a:pt x="42" y="10"/>
                    <a:pt x="44" y="11"/>
                    <a:pt x="45" y="10"/>
                  </a:cubicBezTo>
                  <a:cubicBezTo>
                    <a:pt x="45" y="11"/>
                    <a:pt x="46" y="11"/>
                    <a:pt x="46" y="11"/>
                  </a:cubicBezTo>
                  <a:cubicBezTo>
                    <a:pt x="46" y="10"/>
                    <a:pt x="47" y="11"/>
                    <a:pt x="47" y="11"/>
                  </a:cubicBezTo>
                  <a:cubicBezTo>
                    <a:pt x="48" y="11"/>
                    <a:pt x="49" y="11"/>
                    <a:pt x="50" y="12"/>
                  </a:cubicBezTo>
                  <a:cubicBezTo>
                    <a:pt x="49" y="12"/>
                    <a:pt x="48" y="12"/>
                    <a:pt x="48" y="13"/>
                  </a:cubicBezTo>
                  <a:cubicBezTo>
                    <a:pt x="48" y="13"/>
                    <a:pt x="49" y="12"/>
                    <a:pt x="50" y="13"/>
                  </a:cubicBezTo>
                  <a:cubicBezTo>
                    <a:pt x="50" y="12"/>
                    <a:pt x="50" y="13"/>
                    <a:pt x="51" y="13"/>
                  </a:cubicBezTo>
                  <a:cubicBezTo>
                    <a:pt x="51" y="14"/>
                    <a:pt x="52" y="13"/>
                    <a:pt x="52" y="14"/>
                  </a:cubicBezTo>
                  <a:cubicBezTo>
                    <a:pt x="52" y="15"/>
                    <a:pt x="51" y="14"/>
                    <a:pt x="50" y="14"/>
                  </a:cubicBezTo>
                  <a:cubicBezTo>
                    <a:pt x="50" y="14"/>
                    <a:pt x="50" y="15"/>
                    <a:pt x="49" y="15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7"/>
                    <a:pt x="48" y="17"/>
                  </a:cubicBezTo>
                  <a:cubicBezTo>
                    <a:pt x="49" y="17"/>
                    <a:pt x="50" y="17"/>
                    <a:pt x="50" y="18"/>
                  </a:cubicBezTo>
                  <a:cubicBezTo>
                    <a:pt x="49" y="18"/>
                    <a:pt x="48" y="18"/>
                    <a:pt x="48" y="18"/>
                  </a:cubicBezTo>
                  <a:cubicBezTo>
                    <a:pt x="48" y="19"/>
                    <a:pt x="49" y="21"/>
                    <a:pt x="47" y="21"/>
                  </a:cubicBezTo>
                  <a:cubicBezTo>
                    <a:pt x="47" y="22"/>
                    <a:pt x="48" y="22"/>
                    <a:pt x="48" y="23"/>
                  </a:cubicBezTo>
                  <a:cubicBezTo>
                    <a:pt x="47" y="23"/>
                    <a:pt x="47" y="22"/>
                    <a:pt x="47" y="22"/>
                  </a:cubicBezTo>
                  <a:cubicBezTo>
                    <a:pt x="46" y="23"/>
                    <a:pt x="48" y="23"/>
                    <a:pt x="47" y="24"/>
                  </a:cubicBezTo>
                  <a:cubicBezTo>
                    <a:pt x="46" y="24"/>
                    <a:pt x="46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4"/>
                    <a:pt x="46" y="24"/>
                  </a:cubicBezTo>
                  <a:cubicBezTo>
                    <a:pt x="47" y="24"/>
                    <a:pt x="45" y="25"/>
                    <a:pt x="45" y="25"/>
                  </a:cubicBezTo>
                  <a:cubicBezTo>
                    <a:pt x="44" y="25"/>
                    <a:pt x="44" y="26"/>
                    <a:pt x="43" y="27"/>
                  </a:cubicBezTo>
                  <a:cubicBezTo>
                    <a:pt x="43" y="27"/>
                    <a:pt x="42" y="27"/>
                    <a:pt x="42" y="27"/>
                  </a:cubicBezTo>
                  <a:cubicBezTo>
                    <a:pt x="41" y="27"/>
                    <a:pt x="41" y="28"/>
                    <a:pt x="41" y="27"/>
                  </a:cubicBezTo>
                  <a:cubicBezTo>
                    <a:pt x="40" y="27"/>
                    <a:pt x="40" y="28"/>
                    <a:pt x="40" y="28"/>
                  </a:cubicBezTo>
                  <a:cubicBezTo>
                    <a:pt x="40" y="30"/>
                    <a:pt x="39" y="30"/>
                    <a:pt x="39" y="31"/>
                  </a:cubicBezTo>
                  <a:close/>
                  <a:moveTo>
                    <a:pt x="59" y="15"/>
                  </a:moveTo>
                  <a:cubicBezTo>
                    <a:pt x="59" y="15"/>
                    <a:pt x="60" y="16"/>
                    <a:pt x="60" y="15"/>
                  </a:cubicBezTo>
                  <a:cubicBezTo>
                    <a:pt x="60" y="16"/>
                    <a:pt x="61" y="16"/>
                    <a:pt x="61" y="18"/>
                  </a:cubicBezTo>
                  <a:cubicBezTo>
                    <a:pt x="60" y="18"/>
                    <a:pt x="60" y="17"/>
                    <a:pt x="59" y="17"/>
                  </a:cubicBezTo>
                  <a:cubicBezTo>
                    <a:pt x="59" y="18"/>
                    <a:pt x="59" y="18"/>
                    <a:pt x="59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7" y="19"/>
                    <a:pt x="57" y="18"/>
                    <a:pt x="57" y="18"/>
                  </a:cubicBezTo>
                  <a:cubicBezTo>
                    <a:pt x="57" y="17"/>
                    <a:pt x="57" y="17"/>
                    <a:pt x="57" y="16"/>
                  </a:cubicBezTo>
                  <a:cubicBezTo>
                    <a:pt x="57" y="16"/>
                    <a:pt x="57" y="17"/>
                    <a:pt x="56" y="17"/>
                  </a:cubicBezTo>
                  <a:cubicBezTo>
                    <a:pt x="56" y="17"/>
                    <a:pt x="56" y="16"/>
                    <a:pt x="56" y="16"/>
                  </a:cubicBezTo>
                  <a:cubicBezTo>
                    <a:pt x="56" y="15"/>
                    <a:pt x="55" y="16"/>
                    <a:pt x="55" y="15"/>
                  </a:cubicBezTo>
                  <a:cubicBezTo>
                    <a:pt x="55" y="13"/>
                    <a:pt x="57" y="14"/>
                    <a:pt x="57" y="15"/>
                  </a:cubicBezTo>
                  <a:cubicBezTo>
                    <a:pt x="58" y="15"/>
                    <a:pt x="57" y="14"/>
                    <a:pt x="57" y="14"/>
                  </a:cubicBezTo>
                  <a:cubicBezTo>
                    <a:pt x="58" y="13"/>
                    <a:pt x="59" y="14"/>
                    <a:pt x="58" y="15"/>
                  </a:cubicBezTo>
                  <a:cubicBezTo>
                    <a:pt x="58" y="15"/>
                    <a:pt x="59" y="15"/>
                    <a:pt x="59" y="15"/>
                  </a:cubicBezTo>
                  <a:close/>
                  <a:moveTo>
                    <a:pt x="59" y="13"/>
                  </a:moveTo>
                  <a:cubicBezTo>
                    <a:pt x="60" y="13"/>
                    <a:pt x="62" y="13"/>
                    <a:pt x="64" y="14"/>
                  </a:cubicBezTo>
                  <a:cubicBezTo>
                    <a:pt x="64" y="15"/>
                    <a:pt x="63" y="14"/>
                    <a:pt x="63" y="15"/>
                  </a:cubicBezTo>
                  <a:cubicBezTo>
                    <a:pt x="61" y="15"/>
                    <a:pt x="60" y="15"/>
                    <a:pt x="59" y="14"/>
                  </a:cubicBezTo>
                  <a:cubicBezTo>
                    <a:pt x="59" y="14"/>
                    <a:pt x="59" y="14"/>
                    <a:pt x="59" y="13"/>
                  </a:cubicBezTo>
                  <a:close/>
                  <a:moveTo>
                    <a:pt x="50" y="37"/>
                  </a:moveTo>
                  <a:cubicBezTo>
                    <a:pt x="49" y="38"/>
                    <a:pt x="48" y="38"/>
                    <a:pt x="48" y="38"/>
                  </a:cubicBezTo>
                  <a:cubicBezTo>
                    <a:pt x="48" y="37"/>
                    <a:pt x="48" y="37"/>
                    <a:pt x="48" y="36"/>
                  </a:cubicBezTo>
                  <a:cubicBezTo>
                    <a:pt x="48" y="36"/>
                    <a:pt x="49" y="36"/>
                    <a:pt x="49" y="35"/>
                  </a:cubicBezTo>
                  <a:cubicBezTo>
                    <a:pt x="49" y="35"/>
                    <a:pt x="49" y="35"/>
                    <a:pt x="50" y="35"/>
                  </a:cubicBezTo>
                  <a:cubicBezTo>
                    <a:pt x="49" y="36"/>
                    <a:pt x="49" y="36"/>
                    <a:pt x="50" y="37"/>
                  </a:cubicBezTo>
                  <a:close/>
                  <a:moveTo>
                    <a:pt x="48" y="29"/>
                  </a:moveTo>
                  <a:cubicBezTo>
                    <a:pt x="48" y="29"/>
                    <a:pt x="48" y="28"/>
                    <a:pt x="47" y="28"/>
                  </a:cubicBezTo>
                  <a:cubicBezTo>
                    <a:pt x="47" y="28"/>
                    <a:pt x="47" y="28"/>
                    <a:pt x="47" y="27"/>
                  </a:cubicBezTo>
                  <a:cubicBezTo>
                    <a:pt x="47" y="27"/>
                    <a:pt x="47" y="28"/>
                    <a:pt x="47" y="27"/>
                  </a:cubicBezTo>
                  <a:cubicBezTo>
                    <a:pt x="47" y="27"/>
                    <a:pt x="47" y="27"/>
                    <a:pt x="47" y="26"/>
                  </a:cubicBezTo>
                  <a:cubicBezTo>
                    <a:pt x="48" y="26"/>
                    <a:pt x="48" y="27"/>
                    <a:pt x="48" y="27"/>
                  </a:cubicBezTo>
                  <a:cubicBezTo>
                    <a:pt x="49" y="26"/>
                    <a:pt x="49" y="27"/>
                    <a:pt x="50" y="27"/>
                  </a:cubicBezTo>
                  <a:cubicBezTo>
                    <a:pt x="50" y="27"/>
                    <a:pt x="51" y="28"/>
                    <a:pt x="5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49" y="29"/>
                    <a:pt x="48" y="29"/>
                    <a:pt x="48" y="29"/>
                  </a:cubicBezTo>
                  <a:close/>
                  <a:moveTo>
                    <a:pt x="72" y="19"/>
                  </a:moveTo>
                  <a:cubicBezTo>
                    <a:pt x="74" y="19"/>
                    <a:pt x="75" y="18"/>
                    <a:pt x="76" y="18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18"/>
                    <a:pt x="77" y="18"/>
                    <a:pt x="77" y="18"/>
                  </a:cubicBezTo>
                  <a:cubicBezTo>
                    <a:pt x="77" y="19"/>
                    <a:pt x="76" y="19"/>
                    <a:pt x="75" y="19"/>
                  </a:cubicBezTo>
                  <a:cubicBezTo>
                    <a:pt x="74" y="20"/>
                    <a:pt x="74" y="21"/>
                    <a:pt x="72" y="21"/>
                  </a:cubicBezTo>
                  <a:cubicBezTo>
                    <a:pt x="72" y="22"/>
                    <a:pt x="73" y="23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2" y="24"/>
                    <a:pt x="72" y="23"/>
                    <a:pt x="71" y="23"/>
                  </a:cubicBezTo>
                  <a:cubicBezTo>
                    <a:pt x="71" y="22"/>
                    <a:pt x="72" y="22"/>
                    <a:pt x="72" y="21"/>
                  </a:cubicBezTo>
                  <a:cubicBezTo>
                    <a:pt x="72" y="20"/>
                    <a:pt x="73" y="20"/>
                    <a:pt x="72" y="19"/>
                  </a:cubicBezTo>
                  <a:close/>
                  <a:moveTo>
                    <a:pt x="72" y="15"/>
                  </a:moveTo>
                  <a:cubicBezTo>
                    <a:pt x="72" y="14"/>
                    <a:pt x="74" y="13"/>
                    <a:pt x="74" y="14"/>
                  </a:cubicBezTo>
                  <a:cubicBezTo>
                    <a:pt x="73" y="14"/>
                    <a:pt x="73" y="15"/>
                    <a:pt x="72" y="15"/>
                  </a:cubicBezTo>
                  <a:close/>
                  <a:moveTo>
                    <a:pt x="84" y="14"/>
                  </a:moveTo>
                  <a:cubicBezTo>
                    <a:pt x="85" y="14"/>
                    <a:pt x="87" y="14"/>
                    <a:pt x="87" y="15"/>
                  </a:cubicBezTo>
                  <a:cubicBezTo>
                    <a:pt x="87" y="16"/>
                    <a:pt x="86" y="15"/>
                    <a:pt x="84" y="16"/>
                  </a:cubicBezTo>
                  <a:cubicBezTo>
                    <a:pt x="84" y="15"/>
                    <a:pt x="84" y="15"/>
                    <a:pt x="84" y="14"/>
                  </a:cubicBezTo>
                  <a:close/>
                  <a:moveTo>
                    <a:pt x="25" y="29"/>
                  </a:moveTo>
                  <a:cubicBezTo>
                    <a:pt x="25" y="31"/>
                    <a:pt x="23" y="28"/>
                    <a:pt x="23" y="30"/>
                  </a:cubicBezTo>
                  <a:cubicBezTo>
                    <a:pt x="23" y="30"/>
                    <a:pt x="22" y="30"/>
                    <a:pt x="22" y="29"/>
                  </a:cubicBezTo>
                  <a:cubicBezTo>
                    <a:pt x="23" y="29"/>
                    <a:pt x="23" y="28"/>
                    <a:pt x="23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4" y="29"/>
                    <a:pt x="25" y="29"/>
                  </a:cubicBezTo>
                  <a:close/>
                  <a:moveTo>
                    <a:pt x="28" y="59"/>
                  </a:moveTo>
                  <a:cubicBezTo>
                    <a:pt x="28" y="60"/>
                    <a:pt x="27" y="60"/>
                    <a:pt x="27" y="60"/>
                  </a:cubicBezTo>
                  <a:cubicBezTo>
                    <a:pt x="27" y="60"/>
                    <a:pt x="27" y="59"/>
                    <a:pt x="27" y="59"/>
                  </a:cubicBezTo>
                  <a:cubicBezTo>
                    <a:pt x="27" y="59"/>
                    <a:pt x="28" y="59"/>
                    <a:pt x="28" y="59"/>
                  </a:cubicBezTo>
                  <a:close/>
                  <a:moveTo>
                    <a:pt x="23" y="58"/>
                  </a:moveTo>
                  <a:cubicBezTo>
                    <a:pt x="22" y="58"/>
                    <a:pt x="22" y="57"/>
                    <a:pt x="21" y="57"/>
                  </a:cubicBezTo>
                  <a:cubicBezTo>
                    <a:pt x="20" y="57"/>
                    <a:pt x="20" y="58"/>
                    <a:pt x="20" y="58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1" y="57"/>
                    <a:pt x="22" y="57"/>
                    <a:pt x="23" y="57"/>
                  </a:cubicBezTo>
                  <a:cubicBezTo>
                    <a:pt x="23" y="57"/>
                    <a:pt x="23" y="57"/>
                    <a:pt x="24" y="57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5" y="58"/>
                    <a:pt x="26" y="58"/>
                    <a:pt x="26" y="59"/>
                  </a:cubicBezTo>
                  <a:cubicBezTo>
                    <a:pt x="26" y="60"/>
                    <a:pt x="25" y="59"/>
                    <a:pt x="25" y="60"/>
                  </a:cubicBezTo>
                  <a:cubicBezTo>
                    <a:pt x="25" y="60"/>
                    <a:pt x="25" y="59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8"/>
                    <a:pt x="23" y="59"/>
                    <a:pt x="23" y="58"/>
                  </a:cubicBezTo>
                  <a:close/>
                  <a:moveTo>
                    <a:pt x="23" y="60"/>
                  </a:moveTo>
                  <a:cubicBezTo>
                    <a:pt x="23" y="60"/>
                    <a:pt x="23" y="60"/>
                    <a:pt x="22" y="60"/>
                  </a:cubicBezTo>
                  <a:cubicBezTo>
                    <a:pt x="22" y="60"/>
                    <a:pt x="22" y="59"/>
                    <a:pt x="22" y="59"/>
                  </a:cubicBezTo>
                  <a:cubicBezTo>
                    <a:pt x="23" y="59"/>
                    <a:pt x="23" y="59"/>
                    <a:pt x="23" y="60"/>
                  </a:cubicBezTo>
                  <a:close/>
                  <a:moveTo>
                    <a:pt x="22" y="56"/>
                  </a:moveTo>
                  <a:cubicBezTo>
                    <a:pt x="22" y="56"/>
                    <a:pt x="22" y="56"/>
                    <a:pt x="22" y="55"/>
                  </a:cubicBezTo>
                  <a:cubicBezTo>
                    <a:pt x="23" y="55"/>
                    <a:pt x="23" y="56"/>
                    <a:pt x="23" y="56"/>
                  </a:cubicBezTo>
                  <a:cubicBezTo>
                    <a:pt x="23" y="56"/>
                    <a:pt x="22" y="56"/>
                    <a:pt x="22" y="56"/>
                  </a:cubicBezTo>
                  <a:close/>
                  <a:moveTo>
                    <a:pt x="23" y="55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3" y="56"/>
                    <a:pt x="23" y="56"/>
                    <a:pt x="23" y="55"/>
                  </a:cubicBezTo>
                  <a:close/>
                  <a:moveTo>
                    <a:pt x="24" y="57"/>
                  </a:moveTo>
                  <a:cubicBezTo>
                    <a:pt x="24" y="57"/>
                    <a:pt x="24" y="56"/>
                    <a:pt x="24" y="56"/>
                  </a:cubicBezTo>
                  <a:cubicBezTo>
                    <a:pt x="25" y="56"/>
                    <a:pt x="25" y="56"/>
                    <a:pt x="25" y="57"/>
                  </a:cubicBezTo>
                  <a:cubicBezTo>
                    <a:pt x="25" y="57"/>
                    <a:pt x="26" y="57"/>
                    <a:pt x="26" y="57"/>
                  </a:cubicBezTo>
                  <a:cubicBezTo>
                    <a:pt x="26" y="58"/>
                    <a:pt x="25" y="58"/>
                    <a:pt x="25" y="57"/>
                  </a:cubicBezTo>
                  <a:cubicBezTo>
                    <a:pt x="25" y="57"/>
                    <a:pt x="25" y="57"/>
                    <a:pt x="24" y="57"/>
                  </a:cubicBezTo>
                  <a:close/>
                  <a:moveTo>
                    <a:pt x="111" y="74"/>
                  </a:moveTo>
                  <a:cubicBezTo>
                    <a:pt x="111" y="74"/>
                    <a:pt x="111" y="73"/>
                    <a:pt x="111" y="73"/>
                  </a:cubicBezTo>
                  <a:cubicBezTo>
                    <a:pt x="110" y="72"/>
                    <a:pt x="109" y="72"/>
                    <a:pt x="108" y="71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7" y="70"/>
                    <a:pt x="108" y="71"/>
                    <a:pt x="108" y="70"/>
                  </a:cubicBezTo>
                  <a:cubicBezTo>
                    <a:pt x="109" y="70"/>
                    <a:pt x="108" y="71"/>
                    <a:pt x="109" y="70"/>
                  </a:cubicBezTo>
                  <a:cubicBezTo>
                    <a:pt x="109" y="71"/>
                    <a:pt x="110" y="70"/>
                    <a:pt x="110" y="70"/>
                  </a:cubicBezTo>
                  <a:cubicBezTo>
                    <a:pt x="110" y="70"/>
                    <a:pt x="111" y="70"/>
                    <a:pt x="111" y="70"/>
                  </a:cubicBezTo>
                  <a:cubicBezTo>
                    <a:pt x="111" y="70"/>
                    <a:pt x="112" y="70"/>
                    <a:pt x="112" y="70"/>
                  </a:cubicBezTo>
                  <a:cubicBezTo>
                    <a:pt x="112" y="72"/>
                    <a:pt x="111" y="73"/>
                    <a:pt x="111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52" name="Freeform 258"/>
            <p:cNvSpPr>
              <a:spLocks/>
            </p:cNvSpPr>
            <p:nvPr/>
          </p:nvSpPr>
          <p:spPr bwMode="auto">
            <a:xfrm>
              <a:off x="6143171" y="31584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53" name="Freeform 259"/>
            <p:cNvSpPr>
              <a:spLocks/>
            </p:cNvSpPr>
            <p:nvPr/>
          </p:nvSpPr>
          <p:spPr bwMode="auto">
            <a:xfrm>
              <a:off x="6335089" y="3227813"/>
              <a:ext cx="3253" cy="5422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54" name="Freeform 260"/>
            <p:cNvSpPr>
              <a:spLocks/>
            </p:cNvSpPr>
            <p:nvPr/>
          </p:nvSpPr>
          <p:spPr bwMode="auto">
            <a:xfrm>
              <a:off x="6310151" y="3163840"/>
              <a:ext cx="2169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55" name="Freeform 261"/>
            <p:cNvSpPr>
              <a:spLocks/>
            </p:cNvSpPr>
            <p:nvPr/>
          </p:nvSpPr>
          <p:spPr bwMode="auto">
            <a:xfrm>
              <a:off x="6312320" y="31638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56" name="Freeform 262"/>
            <p:cNvSpPr>
              <a:spLocks/>
            </p:cNvSpPr>
            <p:nvPr/>
          </p:nvSpPr>
          <p:spPr bwMode="auto">
            <a:xfrm>
              <a:off x="6278707" y="3171431"/>
              <a:ext cx="3253" cy="325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57" name="Freeform 263"/>
            <p:cNvSpPr>
              <a:spLocks/>
            </p:cNvSpPr>
            <p:nvPr/>
          </p:nvSpPr>
          <p:spPr bwMode="auto">
            <a:xfrm>
              <a:off x="6099800" y="32484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58" name="Freeform 264"/>
            <p:cNvSpPr>
              <a:spLocks/>
            </p:cNvSpPr>
            <p:nvPr/>
          </p:nvSpPr>
          <p:spPr bwMode="auto">
            <a:xfrm>
              <a:off x="6220155" y="322239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59" name="Freeform 265"/>
            <p:cNvSpPr>
              <a:spLocks/>
            </p:cNvSpPr>
            <p:nvPr/>
          </p:nvSpPr>
          <p:spPr bwMode="auto">
            <a:xfrm>
              <a:off x="6220155" y="3179020"/>
              <a:ext cx="15180" cy="23854"/>
            </a:xfrm>
            <a:custGeom>
              <a:avLst/>
              <a:gdLst>
                <a:gd name="T0" fmla="*/ 5 w 6"/>
                <a:gd name="T1" fmla="*/ 0 h 9"/>
                <a:gd name="T2" fmla="*/ 3 w 6"/>
                <a:gd name="T3" fmla="*/ 4 h 9"/>
                <a:gd name="T4" fmla="*/ 3 w 6"/>
                <a:gd name="T5" fmla="*/ 6 h 9"/>
                <a:gd name="T6" fmla="*/ 2 w 6"/>
                <a:gd name="T7" fmla="*/ 8 h 9"/>
                <a:gd name="T8" fmla="*/ 0 w 6"/>
                <a:gd name="T9" fmla="*/ 6 h 9"/>
                <a:gd name="T10" fmla="*/ 1 w 6"/>
                <a:gd name="T11" fmla="*/ 8 h 9"/>
                <a:gd name="T12" fmla="*/ 1 w 6"/>
                <a:gd name="T13" fmla="*/ 9 h 9"/>
                <a:gd name="T14" fmla="*/ 1 w 6"/>
                <a:gd name="T15" fmla="*/ 9 h 9"/>
                <a:gd name="T16" fmla="*/ 3 w 6"/>
                <a:gd name="T17" fmla="*/ 9 h 9"/>
                <a:gd name="T18" fmla="*/ 4 w 6"/>
                <a:gd name="T19" fmla="*/ 9 h 9"/>
                <a:gd name="T20" fmla="*/ 5 w 6"/>
                <a:gd name="T21" fmla="*/ 6 h 9"/>
                <a:gd name="T22" fmla="*/ 5 w 6"/>
                <a:gd name="T23" fmla="*/ 7 h 9"/>
                <a:gd name="T24" fmla="*/ 5 w 6"/>
                <a:gd name="T25" fmla="*/ 5 h 9"/>
                <a:gd name="T26" fmla="*/ 4 w 6"/>
                <a:gd name="T27" fmla="*/ 4 h 9"/>
                <a:gd name="T28" fmla="*/ 5 w 6"/>
                <a:gd name="T29" fmla="*/ 1 h 9"/>
                <a:gd name="T30" fmla="*/ 5 w 6"/>
                <a:gd name="T3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" h="9">
                  <a:moveTo>
                    <a:pt x="5" y="0"/>
                  </a:moveTo>
                  <a:cubicBezTo>
                    <a:pt x="5" y="2"/>
                    <a:pt x="3" y="2"/>
                    <a:pt x="3" y="4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7"/>
                    <a:pt x="3" y="8"/>
                    <a:pt x="2" y="8"/>
                  </a:cubicBezTo>
                  <a:cubicBezTo>
                    <a:pt x="1" y="9"/>
                    <a:pt x="1" y="6"/>
                    <a:pt x="0" y="6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2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5" y="8"/>
                    <a:pt x="4" y="7"/>
                    <a:pt x="5" y="6"/>
                  </a:cubicBezTo>
                  <a:cubicBezTo>
                    <a:pt x="6" y="5"/>
                    <a:pt x="5" y="7"/>
                    <a:pt x="5" y="7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2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60" name="Freeform 266"/>
            <p:cNvSpPr>
              <a:spLocks/>
            </p:cNvSpPr>
            <p:nvPr/>
          </p:nvSpPr>
          <p:spPr bwMode="auto">
            <a:xfrm>
              <a:off x="6158351" y="320504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61" name="Freeform 267"/>
            <p:cNvSpPr>
              <a:spLocks/>
            </p:cNvSpPr>
            <p:nvPr/>
          </p:nvSpPr>
          <p:spPr bwMode="auto">
            <a:xfrm>
              <a:off x="6325331" y="3259257"/>
              <a:ext cx="2169" cy="4337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1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62" name="Freeform 268"/>
            <p:cNvSpPr>
              <a:spLocks/>
            </p:cNvSpPr>
            <p:nvPr/>
          </p:nvSpPr>
          <p:spPr bwMode="auto">
            <a:xfrm>
              <a:off x="6242926" y="3176852"/>
              <a:ext cx="7590" cy="7590"/>
            </a:xfrm>
            <a:custGeom>
              <a:avLst/>
              <a:gdLst>
                <a:gd name="T0" fmla="*/ 0 w 3"/>
                <a:gd name="T1" fmla="*/ 1 h 3"/>
                <a:gd name="T2" fmla="*/ 1 w 3"/>
                <a:gd name="T3" fmla="*/ 2 h 3"/>
                <a:gd name="T4" fmla="*/ 2 w 3"/>
                <a:gd name="T5" fmla="*/ 2 h 3"/>
                <a:gd name="T6" fmla="*/ 3 w 3"/>
                <a:gd name="T7" fmla="*/ 1 h 3"/>
                <a:gd name="T8" fmla="*/ 0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1"/>
                    <a:pt x="0" y="3"/>
                    <a:pt x="1" y="2"/>
                  </a:cubicBezTo>
                  <a:cubicBezTo>
                    <a:pt x="2" y="2"/>
                    <a:pt x="1" y="2"/>
                    <a:pt x="2" y="2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63" name="Freeform 269"/>
            <p:cNvSpPr>
              <a:spLocks/>
            </p:cNvSpPr>
            <p:nvPr/>
          </p:nvSpPr>
          <p:spPr bwMode="auto">
            <a:xfrm>
              <a:off x="6238588" y="3171431"/>
              <a:ext cx="2169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64" name="Freeform 270"/>
            <p:cNvSpPr>
              <a:spLocks/>
            </p:cNvSpPr>
            <p:nvPr/>
          </p:nvSpPr>
          <p:spPr bwMode="auto">
            <a:xfrm>
              <a:off x="6248347" y="324841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65" name="Freeform 271"/>
            <p:cNvSpPr>
              <a:spLocks/>
            </p:cNvSpPr>
            <p:nvPr/>
          </p:nvSpPr>
          <p:spPr bwMode="auto">
            <a:xfrm>
              <a:off x="6248347" y="31822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66" name="Freeform 272"/>
            <p:cNvSpPr>
              <a:spLocks/>
            </p:cNvSpPr>
            <p:nvPr/>
          </p:nvSpPr>
          <p:spPr bwMode="auto">
            <a:xfrm>
              <a:off x="6278707" y="3169262"/>
              <a:ext cx="3253" cy="216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67" name="Freeform 273"/>
            <p:cNvSpPr>
              <a:spLocks/>
            </p:cNvSpPr>
            <p:nvPr/>
          </p:nvSpPr>
          <p:spPr bwMode="auto">
            <a:xfrm>
              <a:off x="6235335" y="3192032"/>
              <a:ext cx="325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68" name="Freeform 274"/>
            <p:cNvSpPr>
              <a:spLocks/>
            </p:cNvSpPr>
            <p:nvPr/>
          </p:nvSpPr>
          <p:spPr bwMode="auto">
            <a:xfrm>
              <a:off x="6312320" y="3161672"/>
              <a:ext cx="3253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69" name="Freeform 275"/>
            <p:cNvSpPr>
              <a:spLocks/>
            </p:cNvSpPr>
            <p:nvPr/>
          </p:nvSpPr>
          <p:spPr bwMode="auto">
            <a:xfrm>
              <a:off x="6191964" y="3141071"/>
              <a:ext cx="7590" cy="2169"/>
            </a:xfrm>
            <a:custGeom>
              <a:avLst/>
              <a:gdLst>
                <a:gd name="T0" fmla="*/ 2 w 3"/>
                <a:gd name="T1" fmla="*/ 1 h 1"/>
                <a:gd name="T2" fmla="*/ 3 w 3"/>
                <a:gd name="T3" fmla="*/ 0 h 1"/>
                <a:gd name="T4" fmla="*/ 0 w 3"/>
                <a:gd name="T5" fmla="*/ 1 h 1"/>
                <a:gd name="T6" fmla="*/ 2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2" y="1"/>
                    <a:pt x="3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70" name="Freeform 276"/>
            <p:cNvSpPr>
              <a:spLocks/>
            </p:cNvSpPr>
            <p:nvPr/>
          </p:nvSpPr>
          <p:spPr bwMode="auto">
            <a:xfrm>
              <a:off x="6194132" y="3163840"/>
              <a:ext cx="3253" cy="216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71" name="Freeform 277"/>
            <p:cNvSpPr>
              <a:spLocks/>
            </p:cNvSpPr>
            <p:nvPr/>
          </p:nvSpPr>
          <p:spPr bwMode="auto">
            <a:xfrm>
              <a:off x="6097631" y="3246246"/>
              <a:ext cx="2169" cy="2169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72" name="Freeform 278"/>
            <p:cNvSpPr>
              <a:spLocks/>
            </p:cNvSpPr>
            <p:nvPr/>
          </p:nvSpPr>
          <p:spPr bwMode="auto">
            <a:xfrm>
              <a:off x="6097631" y="3242993"/>
              <a:ext cx="0" cy="325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73" name="Freeform 279"/>
            <p:cNvSpPr>
              <a:spLocks/>
            </p:cNvSpPr>
            <p:nvPr/>
          </p:nvSpPr>
          <p:spPr bwMode="auto">
            <a:xfrm>
              <a:off x="5958843" y="3210465"/>
              <a:ext cx="66142" cy="107344"/>
            </a:xfrm>
            <a:custGeom>
              <a:avLst/>
              <a:gdLst>
                <a:gd name="T0" fmla="*/ 0 w 61"/>
                <a:gd name="T1" fmla="*/ 49 h 99"/>
                <a:gd name="T2" fmla="*/ 61 w 61"/>
                <a:gd name="T3" fmla="*/ 99 h 99"/>
                <a:gd name="T4" fmla="*/ 61 w 61"/>
                <a:gd name="T5" fmla="*/ 0 h 99"/>
                <a:gd name="T6" fmla="*/ 0 w 61"/>
                <a:gd name="T7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99">
                  <a:moveTo>
                    <a:pt x="0" y="49"/>
                  </a:moveTo>
                  <a:lnTo>
                    <a:pt x="61" y="99"/>
                  </a:lnTo>
                  <a:lnTo>
                    <a:pt x="61" y="0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74" name="Freeform 280"/>
            <p:cNvSpPr>
              <a:spLocks/>
            </p:cNvSpPr>
            <p:nvPr/>
          </p:nvSpPr>
          <p:spPr bwMode="auto">
            <a:xfrm>
              <a:off x="6020647" y="3240825"/>
              <a:ext cx="40119" cy="43371"/>
            </a:xfrm>
            <a:custGeom>
              <a:avLst/>
              <a:gdLst>
                <a:gd name="T0" fmla="*/ 37 w 37"/>
                <a:gd name="T1" fmla="*/ 40 h 40"/>
                <a:gd name="T2" fmla="*/ 0 w 37"/>
                <a:gd name="T3" fmla="*/ 40 h 40"/>
                <a:gd name="T4" fmla="*/ 0 w 37"/>
                <a:gd name="T5" fmla="*/ 0 h 40"/>
                <a:gd name="T6" fmla="*/ 37 w 37"/>
                <a:gd name="T7" fmla="*/ 0 h 40"/>
                <a:gd name="T8" fmla="*/ 37 w 37"/>
                <a:gd name="T9" fmla="*/ 40 h 40"/>
                <a:gd name="T10" fmla="*/ 37 w 37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0">
                  <a:moveTo>
                    <a:pt x="37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40"/>
                  </a:lnTo>
                  <a:lnTo>
                    <a:pt x="37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75" name="Freeform 281"/>
            <p:cNvSpPr>
              <a:spLocks/>
            </p:cNvSpPr>
            <p:nvPr/>
          </p:nvSpPr>
          <p:spPr bwMode="auto">
            <a:xfrm>
              <a:off x="6428338" y="3210465"/>
              <a:ext cx="66142" cy="107344"/>
            </a:xfrm>
            <a:custGeom>
              <a:avLst/>
              <a:gdLst>
                <a:gd name="T0" fmla="*/ 61 w 61"/>
                <a:gd name="T1" fmla="*/ 49 h 99"/>
                <a:gd name="T2" fmla="*/ 0 w 61"/>
                <a:gd name="T3" fmla="*/ 99 h 99"/>
                <a:gd name="T4" fmla="*/ 0 w 61"/>
                <a:gd name="T5" fmla="*/ 0 h 99"/>
                <a:gd name="T6" fmla="*/ 61 w 61"/>
                <a:gd name="T7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99">
                  <a:moveTo>
                    <a:pt x="61" y="49"/>
                  </a:moveTo>
                  <a:lnTo>
                    <a:pt x="0" y="99"/>
                  </a:lnTo>
                  <a:lnTo>
                    <a:pt x="0" y="0"/>
                  </a:lnTo>
                  <a:lnTo>
                    <a:pt x="61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76" name="Freeform 282"/>
            <p:cNvSpPr>
              <a:spLocks/>
            </p:cNvSpPr>
            <p:nvPr/>
          </p:nvSpPr>
          <p:spPr bwMode="auto">
            <a:xfrm>
              <a:off x="6394725" y="3240825"/>
              <a:ext cx="41203" cy="43371"/>
            </a:xfrm>
            <a:custGeom>
              <a:avLst/>
              <a:gdLst>
                <a:gd name="T0" fmla="*/ 38 w 38"/>
                <a:gd name="T1" fmla="*/ 40 h 40"/>
                <a:gd name="T2" fmla="*/ 0 w 38"/>
                <a:gd name="T3" fmla="*/ 40 h 40"/>
                <a:gd name="T4" fmla="*/ 0 w 38"/>
                <a:gd name="T5" fmla="*/ 0 h 40"/>
                <a:gd name="T6" fmla="*/ 38 w 38"/>
                <a:gd name="T7" fmla="*/ 0 h 40"/>
                <a:gd name="T8" fmla="*/ 38 w 38"/>
                <a:gd name="T9" fmla="*/ 40 h 40"/>
                <a:gd name="T10" fmla="*/ 38 w 38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0">
                  <a:moveTo>
                    <a:pt x="38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40"/>
                  </a:lnTo>
                  <a:lnTo>
                    <a:pt x="3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77" name="Freeform 283"/>
            <p:cNvSpPr>
              <a:spLocks/>
            </p:cNvSpPr>
            <p:nvPr/>
          </p:nvSpPr>
          <p:spPr bwMode="auto">
            <a:xfrm>
              <a:off x="6173531" y="2994692"/>
              <a:ext cx="108428" cy="67226"/>
            </a:xfrm>
            <a:custGeom>
              <a:avLst/>
              <a:gdLst>
                <a:gd name="T0" fmla="*/ 50 w 100"/>
                <a:gd name="T1" fmla="*/ 0 h 62"/>
                <a:gd name="T2" fmla="*/ 0 w 100"/>
                <a:gd name="T3" fmla="*/ 62 h 62"/>
                <a:gd name="T4" fmla="*/ 100 w 100"/>
                <a:gd name="T5" fmla="*/ 62 h 62"/>
                <a:gd name="T6" fmla="*/ 50 w 100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62">
                  <a:moveTo>
                    <a:pt x="50" y="0"/>
                  </a:moveTo>
                  <a:lnTo>
                    <a:pt x="0" y="62"/>
                  </a:lnTo>
                  <a:lnTo>
                    <a:pt x="100" y="62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78" name="Freeform 284"/>
            <p:cNvSpPr>
              <a:spLocks/>
            </p:cNvSpPr>
            <p:nvPr/>
          </p:nvSpPr>
          <p:spPr bwMode="auto">
            <a:xfrm>
              <a:off x="6204975" y="3056497"/>
              <a:ext cx="43371" cy="41203"/>
            </a:xfrm>
            <a:custGeom>
              <a:avLst/>
              <a:gdLst>
                <a:gd name="T0" fmla="*/ 40 w 40"/>
                <a:gd name="T1" fmla="*/ 38 h 38"/>
                <a:gd name="T2" fmla="*/ 0 w 40"/>
                <a:gd name="T3" fmla="*/ 38 h 38"/>
                <a:gd name="T4" fmla="*/ 0 w 40"/>
                <a:gd name="T5" fmla="*/ 0 h 38"/>
                <a:gd name="T6" fmla="*/ 40 w 40"/>
                <a:gd name="T7" fmla="*/ 0 h 38"/>
                <a:gd name="T8" fmla="*/ 40 w 40"/>
                <a:gd name="T9" fmla="*/ 38 h 38"/>
                <a:gd name="T10" fmla="*/ 40 w 40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8">
                  <a:moveTo>
                    <a:pt x="40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79" name="Freeform 285"/>
            <p:cNvSpPr>
              <a:spLocks/>
            </p:cNvSpPr>
            <p:nvPr/>
          </p:nvSpPr>
          <p:spPr bwMode="auto">
            <a:xfrm>
              <a:off x="6173531" y="3464187"/>
              <a:ext cx="108428" cy="66142"/>
            </a:xfrm>
            <a:custGeom>
              <a:avLst/>
              <a:gdLst>
                <a:gd name="T0" fmla="*/ 50 w 100"/>
                <a:gd name="T1" fmla="*/ 61 h 61"/>
                <a:gd name="T2" fmla="*/ 0 w 100"/>
                <a:gd name="T3" fmla="*/ 0 h 61"/>
                <a:gd name="T4" fmla="*/ 100 w 100"/>
                <a:gd name="T5" fmla="*/ 0 h 61"/>
                <a:gd name="T6" fmla="*/ 50 w 100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61">
                  <a:moveTo>
                    <a:pt x="50" y="61"/>
                  </a:moveTo>
                  <a:lnTo>
                    <a:pt x="0" y="0"/>
                  </a:lnTo>
                  <a:lnTo>
                    <a:pt x="100" y="0"/>
                  </a:lnTo>
                  <a:lnTo>
                    <a:pt x="50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80" name="Freeform 286"/>
            <p:cNvSpPr>
              <a:spLocks/>
            </p:cNvSpPr>
            <p:nvPr/>
          </p:nvSpPr>
          <p:spPr bwMode="auto">
            <a:xfrm>
              <a:off x="6204975" y="3430575"/>
              <a:ext cx="43371" cy="41203"/>
            </a:xfrm>
            <a:custGeom>
              <a:avLst/>
              <a:gdLst>
                <a:gd name="T0" fmla="*/ 40 w 40"/>
                <a:gd name="T1" fmla="*/ 38 h 38"/>
                <a:gd name="T2" fmla="*/ 0 w 40"/>
                <a:gd name="T3" fmla="*/ 38 h 38"/>
                <a:gd name="T4" fmla="*/ 0 w 40"/>
                <a:gd name="T5" fmla="*/ 0 h 38"/>
                <a:gd name="T6" fmla="*/ 40 w 40"/>
                <a:gd name="T7" fmla="*/ 0 h 38"/>
                <a:gd name="T8" fmla="*/ 40 w 40"/>
                <a:gd name="T9" fmla="*/ 38 h 38"/>
                <a:gd name="T10" fmla="*/ 40 w 40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38">
                  <a:moveTo>
                    <a:pt x="40" y="38"/>
                  </a:moveTo>
                  <a:lnTo>
                    <a:pt x="0" y="38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38"/>
                  </a:lnTo>
                  <a:lnTo>
                    <a:pt x="4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81" name="Freeform 287"/>
            <p:cNvSpPr>
              <a:spLocks/>
            </p:cNvSpPr>
            <p:nvPr/>
          </p:nvSpPr>
          <p:spPr bwMode="auto">
            <a:xfrm>
              <a:off x="6037996" y="3073845"/>
              <a:ext cx="84574" cy="84574"/>
            </a:xfrm>
            <a:custGeom>
              <a:avLst/>
              <a:gdLst>
                <a:gd name="T0" fmla="*/ 0 w 78"/>
                <a:gd name="T1" fmla="*/ 0 h 78"/>
                <a:gd name="T2" fmla="*/ 7 w 78"/>
                <a:gd name="T3" fmla="*/ 78 h 78"/>
                <a:gd name="T4" fmla="*/ 78 w 78"/>
                <a:gd name="T5" fmla="*/ 7 h 78"/>
                <a:gd name="T6" fmla="*/ 0 w 78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7" y="78"/>
                  </a:lnTo>
                  <a:lnTo>
                    <a:pt x="78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82" name="Freeform 288"/>
            <p:cNvSpPr>
              <a:spLocks/>
            </p:cNvSpPr>
            <p:nvPr/>
          </p:nvSpPr>
          <p:spPr bwMode="auto">
            <a:xfrm>
              <a:off x="6064018" y="3099868"/>
              <a:ext cx="61805" cy="61805"/>
            </a:xfrm>
            <a:custGeom>
              <a:avLst/>
              <a:gdLst>
                <a:gd name="T0" fmla="*/ 28 w 57"/>
                <a:gd name="T1" fmla="*/ 57 h 57"/>
                <a:gd name="T2" fmla="*/ 0 w 57"/>
                <a:gd name="T3" fmla="*/ 31 h 57"/>
                <a:gd name="T4" fmla="*/ 31 w 57"/>
                <a:gd name="T5" fmla="*/ 0 h 57"/>
                <a:gd name="T6" fmla="*/ 57 w 57"/>
                <a:gd name="T7" fmla="*/ 28 h 57"/>
                <a:gd name="T8" fmla="*/ 28 w 57"/>
                <a:gd name="T9" fmla="*/ 57 h 57"/>
                <a:gd name="T10" fmla="*/ 28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28" y="57"/>
                  </a:moveTo>
                  <a:lnTo>
                    <a:pt x="0" y="31"/>
                  </a:lnTo>
                  <a:lnTo>
                    <a:pt x="31" y="0"/>
                  </a:lnTo>
                  <a:lnTo>
                    <a:pt x="57" y="28"/>
                  </a:lnTo>
                  <a:lnTo>
                    <a:pt x="28" y="57"/>
                  </a:lnTo>
                  <a:lnTo>
                    <a:pt x="28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83" name="Freeform 289"/>
            <p:cNvSpPr>
              <a:spLocks/>
            </p:cNvSpPr>
            <p:nvPr/>
          </p:nvSpPr>
          <p:spPr bwMode="auto">
            <a:xfrm>
              <a:off x="6330752" y="3366602"/>
              <a:ext cx="86743" cy="86743"/>
            </a:xfrm>
            <a:custGeom>
              <a:avLst/>
              <a:gdLst>
                <a:gd name="T0" fmla="*/ 80 w 80"/>
                <a:gd name="T1" fmla="*/ 80 h 80"/>
                <a:gd name="T2" fmla="*/ 0 w 80"/>
                <a:gd name="T3" fmla="*/ 71 h 80"/>
                <a:gd name="T4" fmla="*/ 71 w 80"/>
                <a:gd name="T5" fmla="*/ 0 h 80"/>
                <a:gd name="T6" fmla="*/ 80 w 8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0">
                  <a:moveTo>
                    <a:pt x="80" y="80"/>
                  </a:moveTo>
                  <a:lnTo>
                    <a:pt x="0" y="71"/>
                  </a:lnTo>
                  <a:lnTo>
                    <a:pt x="71" y="0"/>
                  </a:lnTo>
                  <a:lnTo>
                    <a:pt x="8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84" name="Freeform 290"/>
            <p:cNvSpPr>
              <a:spLocks/>
            </p:cNvSpPr>
            <p:nvPr/>
          </p:nvSpPr>
          <p:spPr bwMode="auto">
            <a:xfrm>
              <a:off x="6327500" y="3364433"/>
              <a:ext cx="61805" cy="60720"/>
            </a:xfrm>
            <a:custGeom>
              <a:avLst/>
              <a:gdLst>
                <a:gd name="T0" fmla="*/ 29 w 57"/>
                <a:gd name="T1" fmla="*/ 56 h 56"/>
                <a:gd name="T2" fmla="*/ 0 w 57"/>
                <a:gd name="T3" fmla="*/ 30 h 56"/>
                <a:gd name="T4" fmla="*/ 31 w 57"/>
                <a:gd name="T5" fmla="*/ 0 h 56"/>
                <a:gd name="T6" fmla="*/ 57 w 57"/>
                <a:gd name="T7" fmla="*/ 28 h 56"/>
                <a:gd name="T8" fmla="*/ 29 w 57"/>
                <a:gd name="T9" fmla="*/ 56 h 56"/>
                <a:gd name="T10" fmla="*/ 29 w 57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6">
                  <a:moveTo>
                    <a:pt x="29" y="56"/>
                  </a:moveTo>
                  <a:lnTo>
                    <a:pt x="0" y="30"/>
                  </a:lnTo>
                  <a:lnTo>
                    <a:pt x="31" y="0"/>
                  </a:lnTo>
                  <a:lnTo>
                    <a:pt x="57" y="28"/>
                  </a:lnTo>
                  <a:lnTo>
                    <a:pt x="29" y="56"/>
                  </a:lnTo>
                  <a:lnTo>
                    <a:pt x="2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85" name="Freeform 291"/>
            <p:cNvSpPr>
              <a:spLocks/>
            </p:cNvSpPr>
            <p:nvPr/>
          </p:nvSpPr>
          <p:spPr bwMode="auto">
            <a:xfrm>
              <a:off x="6330752" y="3073845"/>
              <a:ext cx="86743" cy="84574"/>
            </a:xfrm>
            <a:custGeom>
              <a:avLst/>
              <a:gdLst>
                <a:gd name="T0" fmla="*/ 80 w 80"/>
                <a:gd name="T1" fmla="*/ 0 h 78"/>
                <a:gd name="T2" fmla="*/ 0 w 80"/>
                <a:gd name="T3" fmla="*/ 7 h 78"/>
                <a:gd name="T4" fmla="*/ 71 w 80"/>
                <a:gd name="T5" fmla="*/ 78 h 78"/>
                <a:gd name="T6" fmla="*/ 80 w 80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8">
                  <a:moveTo>
                    <a:pt x="80" y="0"/>
                  </a:moveTo>
                  <a:lnTo>
                    <a:pt x="0" y="7"/>
                  </a:lnTo>
                  <a:lnTo>
                    <a:pt x="71" y="78"/>
                  </a:lnTo>
                  <a:lnTo>
                    <a:pt x="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86" name="Freeform 292"/>
            <p:cNvSpPr>
              <a:spLocks/>
            </p:cNvSpPr>
            <p:nvPr/>
          </p:nvSpPr>
          <p:spPr bwMode="auto">
            <a:xfrm>
              <a:off x="6327500" y="3099868"/>
              <a:ext cx="61805" cy="61805"/>
            </a:xfrm>
            <a:custGeom>
              <a:avLst/>
              <a:gdLst>
                <a:gd name="T0" fmla="*/ 31 w 57"/>
                <a:gd name="T1" fmla="*/ 57 h 57"/>
                <a:gd name="T2" fmla="*/ 0 w 57"/>
                <a:gd name="T3" fmla="*/ 28 h 57"/>
                <a:gd name="T4" fmla="*/ 29 w 57"/>
                <a:gd name="T5" fmla="*/ 0 h 57"/>
                <a:gd name="T6" fmla="*/ 57 w 57"/>
                <a:gd name="T7" fmla="*/ 31 h 57"/>
                <a:gd name="T8" fmla="*/ 31 w 57"/>
                <a:gd name="T9" fmla="*/ 57 h 57"/>
                <a:gd name="T10" fmla="*/ 31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31" y="57"/>
                  </a:moveTo>
                  <a:lnTo>
                    <a:pt x="0" y="28"/>
                  </a:lnTo>
                  <a:lnTo>
                    <a:pt x="29" y="0"/>
                  </a:lnTo>
                  <a:lnTo>
                    <a:pt x="57" y="31"/>
                  </a:lnTo>
                  <a:lnTo>
                    <a:pt x="31" y="57"/>
                  </a:lnTo>
                  <a:lnTo>
                    <a:pt x="3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87" name="Freeform 293"/>
            <p:cNvSpPr>
              <a:spLocks/>
            </p:cNvSpPr>
            <p:nvPr/>
          </p:nvSpPr>
          <p:spPr bwMode="auto">
            <a:xfrm>
              <a:off x="6037996" y="3366602"/>
              <a:ext cx="84574" cy="86743"/>
            </a:xfrm>
            <a:custGeom>
              <a:avLst/>
              <a:gdLst>
                <a:gd name="T0" fmla="*/ 0 w 78"/>
                <a:gd name="T1" fmla="*/ 80 h 80"/>
                <a:gd name="T2" fmla="*/ 7 w 78"/>
                <a:gd name="T3" fmla="*/ 0 h 80"/>
                <a:gd name="T4" fmla="*/ 78 w 78"/>
                <a:gd name="T5" fmla="*/ 71 h 80"/>
                <a:gd name="T6" fmla="*/ 0 w 78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80">
                  <a:moveTo>
                    <a:pt x="0" y="80"/>
                  </a:moveTo>
                  <a:lnTo>
                    <a:pt x="7" y="0"/>
                  </a:lnTo>
                  <a:lnTo>
                    <a:pt x="78" y="71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188" name="Freeform 294"/>
            <p:cNvSpPr>
              <a:spLocks/>
            </p:cNvSpPr>
            <p:nvPr/>
          </p:nvSpPr>
          <p:spPr bwMode="auto">
            <a:xfrm>
              <a:off x="6064018" y="3364433"/>
              <a:ext cx="61805" cy="60720"/>
            </a:xfrm>
            <a:custGeom>
              <a:avLst/>
              <a:gdLst>
                <a:gd name="T0" fmla="*/ 31 w 57"/>
                <a:gd name="T1" fmla="*/ 56 h 56"/>
                <a:gd name="T2" fmla="*/ 0 w 57"/>
                <a:gd name="T3" fmla="*/ 28 h 56"/>
                <a:gd name="T4" fmla="*/ 28 w 57"/>
                <a:gd name="T5" fmla="*/ 0 h 56"/>
                <a:gd name="T6" fmla="*/ 57 w 57"/>
                <a:gd name="T7" fmla="*/ 30 h 56"/>
                <a:gd name="T8" fmla="*/ 31 w 57"/>
                <a:gd name="T9" fmla="*/ 56 h 56"/>
                <a:gd name="T10" fmla="*/ 31 w 57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6">
                  <a:moveTo>
                    <a:pt x="31" y="56"/>
                  </a:moveTo>
                  <a:lnTo>
                    <a:pt x="0" y="28"/>
                  </a:lnTo>
                  <a:lnTo>
                    <a:pt x="28" y="0"/>
                  </a:lnTo>
                  <a:lnTo>
                    <a:pt x="57" y="30"/>
                  </a:lnTo>
                  <a:lnTo>
                    <a:pt x="31" y="56"/>
                  </a:lnTo>
                  <a:lnTo>
                    <a:pt x="31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944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19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1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2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3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4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2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5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5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6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66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8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7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9" grpId="0"/>
          <p:bldP spid="100" grpId="0"/>
          <p:bldP spid="10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50"/>
                                </p:stCondLst>
                                <p:childTnLst>
                                  <p:par>
                                    <p:cTn id="19" presetID="16" presetClass="entr" presetSubtype="4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21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50"/>
                                </p:stCondLst>
                                <p:childTnLst>
                                  <p:par>
                                    <p:cTn id="27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3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3050"/>
                                </p:stCondLst>
                                <p:childTnLst>
                                  <p:par>
                                    <p:cTn id="4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2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53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5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6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4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66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8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7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9" grpId="0"/>
          <p:bldP spid="100" grpId="0"/>
          <p:bldP spid="10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空心弧 3"/>
          <p:cNvSpPr/>
          <p:nvPr/>
        </p:nvSpPr>
        <p:spPr>
          <a:xfrm rot="5400000">
            <a:off x="386026" y="1406854"/>
            <a:ext cx="3142978" cy="2924714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 bwMode="auto">
          <a:xfrm>
            <a:off x="2566927" y="1492084"/>
            <a:ext cx="144145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 bwMode="auto">
          <a:xfrm>
            <a:off x="2616574" y="4282724"/>
            <a:ext cx="143986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 bwMode="auto">
          <a:xfrm>
            <a:off x="3438546" y="2438436"/>
            <a:ext cx="133413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endCxn id="34" idx="2"/>
          </p:cNvCxnSpPr>
          <p:nvPr/>
        </p:nvCxnSpPr>
        <p:spPr bwMode="auto">
          <a:xfrm>
            <a:off x="3294063" y="3423431"/>
            <a:ext cx="144070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961382" y="1136730"/>
            <a:ext cx="954089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dirty="0">
                <a:solidFill>
                  <a:schemeClr val="accent1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10" name="矩形 47"/>
          <p:cNvSpPr>
            <a:spLocks noChangeArrowheads="1"/>
          </p:cNvSpPr>
          <p:nvPr/>
        </p:nvSpPr>
        <p:spPr bwMode="auto">
          <a:xfrm>
            <a:off x="4932040" y="1369458"/>
            <a:ext cx="3043238" cy="55399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600323" y="1737476"/>
            <a:ext cx="2259643" cy="2259643"/>
            <a:chOff x="1103084" y="2155824"/>
            <a:chExt cx="3176815" cy="3176815"/>
          </a:xfrm>
        </p:grpSpPr>
        <p:sp>
          <p:nvSpPr>
            <p:cNvPr id="12" name="椭圆 11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rgbClr val="CCD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281790" y="2334530"/>
              <a:ext cx="2819403" cy="2819403"/>
            </a:xfrm>
            <a:prstGeom prst="ellipse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2339752" y="1275606"/>
            <a:ext cx="373310" cy="37331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1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131840" y="2236528"/>
            <a:ext cx="373310" cy="37331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2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10900" y="3218921"/>
            <a:ext cx="373310" cy="37331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339752" y="4069127"/>
            <a:ext cx="373310" cy="37331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4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989630" y="1064722"/>
            <a:ext cx="858956" cy="858956"/>
            <a:chOff x="3989630" y="984316"/>
            <a:chExt cx="858956" cy="858956"/>
          </a:xfrm>
        </p:grpSpPr>
        <p:grpSp>
          <p:nvGrpSpPr>
            <p:cNvPr id="19" name="组合 18"/>
            <p:cNvGrpSpPr/>
            <p:nvPr/>
          </p:nvGrpSpPr>
          <p:grpSpPr>
            <a:xfrm>
              <a:off x="3989630" y="98431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" name="同心圆 2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92112" y="760412"/>
                <a:ext cx="3825876" cy="382587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20" name="组合 54"/>
            <p:cNvGrpSpPr>
              <a:grpSpLocks noChangeAspect="1"/>
            </p:cNvGrpSpPr>
            <p:nvPr/>
          </p:nvGrpSpPr>
          <p:grpSpPr bwMode="auto">
            <a:xfrm>
              <a:off x="4230408" y="1145668"/>
              <a:ext cx="389996" cy="469766"/>
              <a:chOff x="3452849" y="2667439"/>
              <a:chExt cx="239345" cy="288607"/>
            </a:xfrm>
          </p:grpSpPr>
          <p:sp>
            <p:nvSpPr>
              <p:cNvPr id="21" name="Freeform 846"/>
              <p:cNvSpPr>
                <a:spLocks/>
              </p:cNvSpPr>
              <p:nvPr/>
            </p:nvSpPr>
            <p:spPr bwMode="auto">
              <a:xfrm>
                <a:off x="3452849" y="2721892"/>
                <a:ext cx="239345" cy="234154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3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89">
                  <a:solidFill>
                    <a:prstClr val="black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22" name="Freeform 847"/>
              <p:cNvSpPr>
                <a:spLocks/>
              </p:cNvSpPr>
              <p:nvPr/>
            </p:nvSpPr>
            <p:spPr bwMode="auto">
              <a:xfrm>
                <a:off x="3547138" y="2667439"/>
                <a:ext cx="44424" cy="138859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121920" tIns="60960" rIns="121920" bIns="60960"/>
              <a:lstStyle/>
              <a:p>
                <a:pPr defTabSz="91433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89">
                  <a:solidFill>
                    <a:prstClr val="black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684712" y="1948340"/>
            <a:ext cx="858956" cy="858956"/>
            <a:chOff x="4684712" y="1948340"/>
            <a:chExt cx="858956" cy="858956"/>
          </a:xfrm>
        </p:grpSpPr>
        <p:grpSp>
          <p:nvGrpSpPr>
            <p:cNvPr id="26" name="组合 25"/>
            <p:cNvGrpSpPr/>
            <p:nvPr/>
          </p:nvGrpSpPr>
          <p:grpSpPr>
            <a:xfrm>
              <a:off x="4684712" y="1948340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7" name="Freeform 168"/>
            <p:cNvSpPr>
              <a:spLocks noChangeAspect="1" noEditPoints="1"/>
            </p:cNvSpPr>
            <p:nvPr/>
          </p:nvSpPr>
          <p:spPr bwMode="auto">
            <a:xfrm>
              <a:off x="4918327" y="2222412"/>
              <a:ext cx="425533" cy="364326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6016" y="2993953"/>
            <a:ext cx="858956" cy="858956"/>
            <a:chOff x="4716016" y="2993953"/>
            <a:chExt cx="858956" cy="858956"/>
          </a:xfrm>
        </p:grpSpPr>
        <p:grpSp>
          <p:nvGrpSpPr>
            <p:cNvPr id="31" name="组合 30"/>
            <p:cNvGrpSpPr/>
            <p:nvPr/>
          </p:nvGrpSpPr>
          <p:grpSpPr>
            <a:xfrm>
              <a:off x="4716016" y="2993953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2" name="Freeform 203"/>
            <p:cNvSpPr>
              <a:spLocks noChangeAspect="1" noEditPoints="1"/>
            </p:cNvSpPr>
            <p:nvPr/>
          </p:nvSpPr>
          <p:spPr bwMode="auto">
            <a:xfrm>
              <a:off x="4972990" y="3242045"/>
              <a:ext cx="370870" cy="356606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996846" y="3864636"/>
            <a:ext cx="858956" cy="858956"/>
            <a:chOff x="3996846" y="3864636"/>
            <a:chExt cx="858956" cy="858956"/>
          </a:xfrm>
        </p:grpSpPr>
        <p:grpSp>
          <p:nvGrpSpPr>
            <p:cNvPr id="36" name="组合 35"/>
            <p:cNvGrpSpPr/>
            <p:nvPr/>
          </p:nvGrpSpPr>
          <p:grpSpPr>
            <a:xfrm>
              <a:off x="3996846" y="3864636"/>
              <a:ext cx="858956" cy="85895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8" name="同心圆 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7" name="Freeform 110"/>
            <p:cNvSpPr>
              <a:spLocks noChangeAspect="1" noEditPoints="1"/>
            </p:cNvSpPr>
            <p:nvPr/>
          </p:nvSpPr>
          <p:spPr bwMode="auto">
            <a:xfrm>
              <a:off x="4211960" y="4064356"/>
              <a:ext cx="424516" cy="376344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89">
                <a:solidFill>
                  <a:prstClr val="black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5609454" y="1997065"/>
            <a:ext cx="954089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dirty="0">
                <a:solidFill>
                  <a:schemeClr val="accent2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5580112" y="2229793"/>
            <a:ext cx="3043238" cy="55399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684012" y="3028040"/>
            <a:ext cx="954089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dirty="0">
                <a:solidFill>
                  <a:schemeClr val="accent3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5654670" y="3260768"/>
            <a:ext cx="3043238" cy="55399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009017" y="3972459"/>
            <a:ext cx="954089" cy="3231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1500" dirty="0">
                <a:solidFill>
                  <a:schemeClr val="accent4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4979675" y="4205187"/>
            <a:ext cx="3043238" cy="553990"/>
          </a:xfrm>
          <a:prstGeom prst="rect">
            <a:avLst/>
          </a:prstGeom>
          <a:noFill/>
          <a:ln>
            <a:noFill/>
          </a:ln>
        </p:spPr>
        <p:txBody>
          <a:bodyPr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50000"/>
              </a:lnSpc>
              <a:buFont typeface="Arial" charset="0"/>
              <a:buNone/>
            </a:pPr>
            <a:r>
              <a:rPr lang="zh-CN" altLang="en-US" sz="1000" dirty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prstClr val="black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356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650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3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46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7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8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9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4" grpId="0" animBg="1"/>
          <p:bldP spid="15" grpId="0" animBg="1"/>
          <p:bldP spid="16" grpId="0" animBg="1"/>
          <p:bldP spid="17" grpId="0" animBg="1"/>
          <p:bldP spid="40" grpId="0"/>
          <p:bldP spid="41" grpId="0"/>
          <p:bldP spid="42" grpId="0"/>
          <p:bldP spid="43" grpId="0"/>
          <p:bldP spid="44" grpId="0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4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650"/>
                                </p:stCondLst>
                                <p:childTnLst>
                                  <p:par>
                                    <p:cTn id="1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3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4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5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8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8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9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4" grpId="0" animBg="1"/>
          <p:bldP spid="15" grpId="0" animBg="1"/>
          <p:bldP spid="16" grpId="0" animBg="1"/>
          <p:bldP spid="17" grpId="0" animBg="1"/>
          <p:bldP spid="40" grpId="0"/>
          <p:bldP spid="41" grpId="0"/>
          <p:bldP spid="42" grpId="0"/>
          <p:bldP spid="43" grpId="0"/>
          <p:bldP spid="44" grpId="0"/>
          <p:bldP spid="45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51922" y="1707654"/>
            <a:ext cx="2954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>
                <a:solidFill>
                  <a:srgbClr val="080808"/>
                </a:solidFill>
                <a:latin typeface="微软雅黑"/>
                <a:ea typeface="微软雅黑"/>
              </a:rPr>
              <a:t> </a:t>
            </a:r>
            <a:r>
              <a:rPr lang="zh-CN" altLang="en-US" sz="2800" b="1" dirty="0">
                <a:solidFill>
                  <a:srgbClr val="080808"/>
                </a:solidFill>
                <a:latin typeface="微软雅黑"/>
                <a:ea typeface="微软雅黑"/>
              </a:rPr>
              <a:t>第二部分</a:t>
            </a:r>
            <a:endParaRPr lang="en-US" altLang="zh-CN" sz="2800" b="1" dirty="0">
              <a:solidFill>
                <a:srgbClr val="080808"/>
              </a:solidFill>
              <a:latin typeface="微软雅黑"/>
              <a:ea typeface="微软雅黑"/>
            </a:endParaRPr>
          </a:p>
          <a:p>
            <a:pPr marL="0" lvl="1" algn="ctr"/>
            <a:r>
              <a:rPr lang="zh-CN" altLang="en-US" sz="3600" b="1" dirty="0">
                <a:solidFill>
                  <a:schemeClr val="accent2"/>
                </a:solidFill>
                <a:latin typeface="微软雅黑"/>
                <a:ea typeface="微软雅黑"/>
              </a:rPr>
              <a:t>标题文字内容</a:t>
            </a:r>
            <a:endParaRPr lang="en-US" altLang="zh-CN" sz="3600" b="1" dirty="0">
              <a:solidFill>
                <a:schemeClr val="accent2"/>
              </a:solidFill>
              <a:latin typeface="微软雅黑"/>
              <a:ea typeface="微软雅黑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635896" y="1635646"/>
            <a:ext cx="0" cy="1924424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17896" y="3229730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rgbClr val="080808"/>
                </a:solidFill>
                <a:latin typeface="微软雅黑"/>
                <a:ea typeface="微软雅黑"/>
              </a:rPr>
              <a:t>PART 02</a:t>
            </a:r>
            <a:endParaRPr lang="zh-CN" altLang="en-US" sz="1600" dirty="0">
              <a:solidFill>
                <a:srgbClr val="080808"/>
              </a:solidFill>
              <a:latin typeface="微软雅黑"/>
              <a:ea typeface="微软雅黑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48592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添加内容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01263" y="278777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添加内容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11289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添加内容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48592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添加内容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01264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添加内容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10903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添加内容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123728" y="1707656"/>
            <a:ext cx="1197175" cy="1197175"/>
            <a:chOff x="2123728" y="1707656"/>
            <a:chExt cx="1197175" cy="1197175"/>
          </a:xfrm>
        </p:grpSpPr>
        <p:grpSp>
          <p:nvGrpSpPr>
            <p:cNvPr id="16" name="组合 15"/>
            <p:cNvGrpSpPr/>
            <p:nvPr/>
          </p:nvGrpSpPr>
          <p:grpSpPr>
            <a:xfrm>
              <a:off x="2123728" y="1707656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80808"/>
                  </a:solidFill>
                  <a:latin typeface="微软雅黑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80808"/>
                  </a:solidFill>
                  <a:latin typeface="微软雅黑"/>
                </a:endParaRPr>
              </a:p>
            </p:txBody>
          </p:sp>
        </p:grpSp>
        <p:sp>
          <p:nvSpPr>
            <p:cNvPr id="75" name="TextBox 13"/>
            <p:cNvSpPr txBox="1"/>
            <p:nvPr/>
          </p:nvSpPr>
          <p:spPr>
            <a:xfrm>
              <a:off x="2344338" y="1921522"/>
              <a:ext cx="902846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5000" b="1" dirty="0">
                  <a:solidFill>
                    <a:schemeClr val="accent2"/>
                  </a:solidFill>
                  <a:latin typeface="微软雅黑"/>
                  <a:ea typeface="微软雅黑"/>
                </a:rPr>
                <a:t>02</a:t>
              </a:r>
              <a:endParaRPr lang="zh-CN" altLang="en-US" sz="5000" b="1" dirty="0">
                <a:solidFill>
                  <a:schemeClr val="accent2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385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" y="2861421"/>
            <a:ext cx="9145588" cy="653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43" tIns="46172" rIns="92343" bIns="46172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80451" y="2438266"/>
            <a:ext cx="869960" cy="869821"/>
            <a:chOff x="1466675" y="3784103"/>
            <a:chExt cx="1301392" cy="1301862"/>
          </a:xfrm>
        </p:grpSpPr>
        <p:grpSp>
          <p:nvGrpSpPr>
            <p:cNvPr id="6" name="组合 5"/>
            <p:cNvGrpSpPr/>
            <p:nvPr/>
          </p:nvGrpSpPr>
          <p:grpSpPr>
            <a:xfrm>
              <a:off x="1466675" y="3784103"/>
              <a:ext cx="1301392" cy="1301862"/>
              <a:chOff x="4345444" y="2542859"/>
              <a:chExt cx="1810550" cy="1811205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0" name="同心圆 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9" name="椭圆 8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+mj-ea"/>
                  <a:ea typeface="+mj-ea"/>
                </a:endParaRPr>
              </a:p>
            </p:txBody>
          </p:sp>
        </p:grpSp>
        <p:sp>
          <p:nvSpPr>
            <p:cNvPr id="7" name="TextBox 97"/>
            <p:cNvSpPr txBox="1"/>
            <p:nvPr/>
          </p:nvSpPr>
          <p:spPr>
            <a:xfrm>
              <a:off x="1692270" y="4180596"/>
              <a:ext cx="850204" cy="531307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+mj-ea"/>
                  <a:ea typeface="+mj-ea"/>
                </a:rPr>
                <a:t>6</a:t>
              </a:r>
              <a:r>
                <a:rPr lang="zh-CN" altLang="en-US" sz="140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083683" y="2555249"/>
            <a:ext cx="658425" cy="658319"/>
            <a:chOff x="3117025" y="3959191"/>
            <a:chExt cx="984950" cy="985306"/>
          </a:xfrm>
        </p:grpSpPr>
        <p:grpSp>
          <p:nvGrpSpPr>
            <p:cNvPr id="13" name="组合 12"/>
            <p:cNvGrpSpPr/>
            <p:nvPr/>
          </p:nvGrpSpPr>
          <p:grpSpPr>
            <a:xfrm>
              <a:off x="3117025" y="3959191"/>
              <a:ext cx="984950" cy="985306"/>
              <a:chOff x="4345444" y="2542859"/>
              <a:chExt cx="1810550" cy="1811205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7" name="同心圆 16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6" name="椭圆 15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+mj-ea"/>
                  <a:ea typeface="+mj-ea"/>
                </a:endParaRPr>
              </a:p>
            </p:txBody>
          </p:sp>
        </p:grpSp>
        <p:sp>
          <p:nvSpPr>
            <p:cNvPr id="14" name="TextBox 104"/>
            <p:cNvSpPr txBox="1"/>
            <p:nvPr/>
          </p:nvSpPr>
          <p:spPr>
            <a:xfrm>
              <a:off x="3188495" y="4196695"/>
              <a:ext cx="850204" cy="531306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+mj-ea"/>
                  <a:ea typeface="+mj-ea"/>
                </a:rPr>
                <a:t>7</a:t>
              </a:r>
              <a:r>
                <a:rPr lang="zh-CN" altLang="en-US" sz="140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975381" y="2443509"/>
            <a:ext cx="881936" cy="881795"/>
            <a:chOff x="4450933" y="3791953"/>
            <a:chExt cx="1319306" cy="1319782"/>
          </a:xfrm>
        </p:grpSpPr>
        <p:grpSp>
          <p:nvGrpSpPr>
            <p:cNvPr id="20" name="组合 19"/>
            <p:cNvGrpSpPr/>
            <p:nvPr/>
          </p:nvGrpSpPr>
          <p:grpSpPr>
            <a:xfrm>
              <a:off x="4450933" y="3791953"/>
              <a:ext cx="1319306" cy="1319782"/>
              <a:chOff x="4345444" y="2542859"/>
              <a:chExt cx="1810550" cy="1811205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24" name="同心圆 2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5" name="椭圆 2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23" name="椭圆 2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+mj-ea"/>
                  <a:ea typeface="+mj-ea"/>
                </a:endParaRPr>
              </a:p>
            </p:txBody>
          </p:sp>
        </p:grpSp>
        <p:sp>
          <p:nvSpPr>
            <p:cNvPr id="21" name="TextBox 111"/>
            <p:cNvSpPr txBox="1"/>
            <p:nvPr/>
          </p:nvSpPr>
          <p:spPr>
            <a:xfrm>
              <a:off x="4685484" y="4180595"/>
              <a:ext cx="850203" cy="531306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+mj-ea"/>
                  <a:ea typeface="+mj-ea"/>
                </a:rPr>
                <a:t>8</a:t>
              </a:r>
              <a:r>
                <a:rPr lang="zh-CN" altLang="en-US" sz="140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090589" y="2544015"/>
            <a:ext cx="680890" cy="680781"/>
            <a:chOff x="6119197" y="3942381"/>
            <a:chExt cx="1018558" cy="1018926"/>
          </a:xfrm>
        </p:grpSpPr>
        <p:grpSp>
          <p:nvGrpSpPr>
            <p:cNvPr id="27" name="组合 26"/>
            <p:cNvGrpSpPr/>
            <p:nvPr/>
          </p:nvGrpSpPr>
          <p:grpSpPr>
            <a:xfrm>
              <a:off x="6119197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1" name="同心圆 30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0" name="椭圆 29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+mj-ea"/>
                  <a:ea typeface="+mj-ea"/>
                </a:endParaRPr>
              </a:p>
            </p:txBody>
          </p:sp>
        </p:grpSp>
        <p:sp>
          <p:nvSpPr>
            <p:cNvPr id="28" name="TextBox 118"/>
            <p:cNvSpPr txBox="1"/>
            <p:nvPr/>
          </p:nvSpPr>
          <p:spPr>
            <a:xfrm>
              <a:off x="6209133" y="4196696"/>
              <a:ext cx="850205" cy="531307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+mj-ea"/>
                  <a:ea typeface="+mj-ea"/>
                </a:rPr>
                <a:t>9</a:t>
              </a:r>
              <a:r>
                <a:rPr lang="zh-CN" altLang="en-US" sz="140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004754" y="2544016"/>
            <a:ext cx="708615" cy="680781"/>
            <a:chOff x="7486713" y="3942381"/>
            <a:chExt cx="1060031" cy="1018926"/>
          </a:xfrm>
        </p:grpSpPr>
        <p:grpSp>
          <p:nvGrpSpPr>
            <p:cNvPr id="34" name="组合 33"/>
            <p:cNvGrpSpPr/>
            <p:nvPr/>
          </p:nvGrpSpPr>
          <p:grpSpPr>
            <a:xfrm>
              <a:off x="7486713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8" name="同心圆 3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7" name="椭圆 3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+mj-ea"/>
                  <a:ea typeface="+mj-ea"/>
                </a:endParaRPr>
              </a:p>
            </p:txBody>
          </p:sp>
        </p:grpSp>
        <p:sp>
          <p:nvSpPr>
            <p:cNvPr id="35" name="TextBox 125"/>
            <p:cNvSpPr txBox="1"/>
            <p:nvPr/>
          </p:nvSpPr>
          <p:spPr>
            <a:xfrm>
              <a:off x="7555666" y="4199439"/>
              <a:ext cx="991078" cy="485241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j-ea"/>
                  <a:ea typeface="+mj-ea"/>
                </a:rPr>
                <a:t>10</a:t>
              </a:r>
              <a:r>
                <a:rPr lang="zh-CN" altLang="en-US" sz="120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918916" y="2431103"/>
            <a:ext cx="906755" cy="906611"/>
            <a:chOff x="8854229" y="3773382"/>
            <a:chExt cx="1356434" cy="1356924"/>
          </a:xfrm>
        </p:grpSpPr>
        <p:grpSp>
          <p:nvGrpSpPr>
            <p:cNvPr id="41" name="组合 40"/>
            <p:cNvGrpSpPr/>
            <p:nvPr/>
          </p:nvGrpSpPr>
          <p:grpSpPr>
            <a:xfrm>
              <a:off x="8854229" y="3773382"/>
              <a:ext cx="1356434" cy="1356924"/>
              <a:chOff x="4345444" y="2542859"/>
              <a:chExt cx="1810550" cy="1811205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5" name="同心圆 44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6" name="椭圆 45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44" name="椭圆 43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+mj-ea"/>
                  <a:ea typeface="+mj-ea"/>
                </a:endParaRPr>
              </a:p>
            </p:txBody>
          </p:sp>
        </p:grpSp>
        <p:sp>
          <p:nvSpPr>
            <p:cNvPr id="42" name="TextBox 132"/>
            <p:cNvSpPr txBox="1"/>
            <p:nvPr/>
          </p:nvSpPr>
          <p:spPr>
            <a:xfrm>
              <a:off x="9068720" y="4180595"/>
              <a:ext cx="1015119" cy="531306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+mj-ea"/>
                  <a:ea typeface="+mj-ea"/>
                </a:rPr>
                <a:t>11</a:t>
              </a:r>
              <a:r>
                <a:rPr lang="zh-CN" altLang="en-US" sz="140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058945" y="2267888"/>
            <a:ext cx="1233232" cy="1233035"/>
            <a:chOff x="10559621" y="3529102"/>
            <a:chExt cx="1844818" cy="1845484"/>
          </a:xfrm>
        </p:grpSpPr>
        <p:grpSp>
          <p:nvGrpSpPr>
            <p:cNvPr id="48" name="组合 47"/>
            <p:cNvGrpSpPr/>
            <p:nvPr/>
          </p:nvGrpSpPr>
          <p:grpSpPr>
            <a:xfrm>
              <a:off x="10559621" y="3529102"/>
              <a:ext cx="1844818" cy="1845484"/>
              <a:chOff x="4345444" y="2542859"/>
              <a:chExt cx="1810550" cy="1811205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52" name="同心圆 5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51" name="椭圆 5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+mj-ea"/>
                  <a:ea typeface="+mj-ea"/>
                </a:endParaRPr>
              </a:p>
            </p:txBody>
          </p:sp>
        </p:grpSp>
        <p:sp>
          <p:nvSpPr>
            <p:cNvPr id="49" name="TextBox 139"/>
            <p:cNvSpPr txBox="1"/>
            <p:nvPr/>
          </p:nvSpPr>
          <p:spPr>
            <a:xfrm>
              <a:off x="10948736" y="4180595"/>
              <a:ext cx="1097152" cy="531306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+mj-ea"/>
                  <a:ea typeface="+mj-ea"/>
                </a:rPr>
                <a:t>12</a:t>
              </a:r>
              <a:r>
                <a:rPr lang="zh-CN" altLang="en-US" sz="1400" dirty="0">
                  <a:solidFill>
                    <a:schemeClr val="bg1"/>
                  </a:solidFill>
                  <a:latin typeface="+mj-ea"/>
                  <a:ea typeface="+mj-ea"/>
                </a:rPr>
                <a:t>月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20654" y="1275606"/>
            <a:ext cx="1941598" cy="1092290"/>
            <a:chOff x="689131" y="1318791"/>
            <a:chExt cx="1631535" cy="1036935"/>
          </a:xfrm>
        </p:grpSpPr>
        <p:sp>
          <p:nvSpPr>
            <p:cNvPr id="55" name="TextBox 145"/>
            <p:cNvSpPr txBox="1"/>
            <p:nvPr/>
          </p:nvSpPr>
          <p:spPr>
            <a:xfrm>
              <a:off x="800766" y="1667530"/>
              <a:ext cx="1363987" cy="429493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您的内容打在这里，或者通过您的内容打在这里</a:t>
              </a: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689131" y="1318791"/>
              <a:ext cx="1631535" cy="1036935"/>
              <a:chOff x="689131" y="1318791"/>
              <a:chExt cx="1631535" cy="1036935"/>
            </a:xfrm>
          </p:grpSpPr>
          <p:cxnSp>
            <p:nvCxnSpPr>
              <p:cNvPr id="57" name="直接连接符 56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148"/>
              <p:cNvSpPr txBox="1"/>
              <p:nvPr/>
            </p:nvSpPr>
            <p:spPr>
              <a:xfrm>
                <a:off x="689131" y="1318791"/>
                <a:ext cx="1631535" cy="350615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2555776" y="1366748"/>
            <a:ext cx="1575314" cy="965418"/>
            <a:chOff x="873900" y="1541325"/>
            <a:chExt cx="1166203" cy="814401"/>
          </a:xfrm>
        </p:grpSpPr>
        <p:sp>
          <p:nvSpPr>
            <p:cNvPr id="60" name="TextBox 150"/>
            <p:cNvSpPr txBox="1"/>
            <p:nvPr/>
          </p:nvSpPr>
          <p:spPr>
            <a:xfrm>
              <a:off x="873900" y="1767302"/>
              <a:ext cx="1166203" cy="381650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您的内容打在这里，或者通过您的内容打在这里</a:t>
              </a: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947384" y="1541325"/>
              <a:ext cx="1008112" cy="814401"/>
              <a:chOff x="947384" y="1541325"/>
              <a:chExt cx="1008112" cy="814401"/>
            </a:xfrm>
          </p:grpSpPr>
          <p:cxnSp>
            <p:nvCxnSpPr>
              <p:cNvPr id="62" name="直接连接符 61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153"/>
              <p:cNvSpPr txBox="1"/>
              <p:nvPr/>
            </p:nvSpPr>
            <p:spPr>
              <a:xfrm>
                <a:off x="947384" y="1541325"/>
                <a:ext cx="1008112" cy="311559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64" name="组合 63"/>
          <p:cNvGrpSpPr/>
          <p:nvPr/>
        </p:nvGrpSpPr>
        <p:grpSpPr>
          <a:xfrm>
            <a:off x="4499992" y="1275606"/>
            <a:ext cx="1639315" cy="1051144"/>
            <a:chOff x="873900" y="1541325"/>
            <a:chExt cx="1166203" cy="814401"/>
          </a:xfrm>
        </p:grpSpPr>
        <p:sp>
          <p:nvSpPr>
            <p:cNvPr id="65" name="TextBox 155"/>
            <p:cNvSpPr txBox="1"/>
            <p:nvPr/>
          </p:nvSpPr>
          <p:spPr>
            <a:xfrm>
              <a:off x="873900" y="1767302"/>
              <a:ext cx="1166203" cy="350525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您的内容打在这里，或者通过您的内容打在这里</a:t>
              </a: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947384" y="1541325"/>
              <a:ext cx="1008112" cy="814401"/>
              <a:chOff x="947384" y="1541325"/>
              <a:chExt cx="1008112" cy="814401"/>
            </a:xfrm>
          </p:grpSpPr>
          <p:cxnSp>
            <p:nvCxnSpPr>
              <p:cNvPr id="67" name="直接连接符 66"/>
              <p:cNvCxnSpPr/>
              <p:nvPr/>
            </p:nvCxnSpPr>
            <p:spPr>
              <a:xfrm flipV="1">
                <a:off x="1481601" y="2139702"/>
                <a:ext cx="0" cy="216024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158"/>
              <p:cNvSpPr txBox="1"/>
              <p:nvPr/>
            </p:nvSpPr>
            <p:spPr>
              <a:xfrm>
                <a:off x="947384" y="1541325"/>
                <a:ext cx="1008112" cy="286150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6837777" y="1326099"/>
            <a:ext cx="1550647" cy="817312"/>
            <a:chOff x="873900" y="1541325"/>
            <a:chExt cx="1166203" cy="652383"/>
          </a:xfrm>
        </p:grpSpPr>
        <p:sp>
          <p:nvSpPr>
            <p:cNvPr id="70" name="TextBox 160"/>
            <p:cNvSpPr txBox="1"/>
            <p:nvPr/>
          </p:nvSpPr>
          <p:spPr>
            <a:xfrm>
              <a:off x="873900" y="1767302"/>
              <a:ext cx="1166203" cy="361125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您的内容打在这里，或者通过您的内容打在这里</a:t>
              </a: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947384" y="1541325"/>
              <a:ext cx="1008112" cy="652383"/>
              <a:chOff x="947384" y="1541325"/>
              <a:chExt cx="1008112" cy="652383"/>
            </a:xfrm>
          </p:grpSpPr>
          <p:cxnSp>
            <p:nvCxnSpPr>
              <p:cNvPr id="72" name="直接连接符 71"/>
              <p:cNvCxnSpPr/>
              <p:nvPr/>
            </p:nvCxnSpPr>
            <p:spPr>
              <a:xfrm flipV="1">
                <a:off x="1481601" y="2085697"/>
                <a:ext cx="0" cy="10801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163"/>
              <p:cNvSpPr txBox="1"/>
              <p:nvPr/>
            </p:nvSpPr>
            <p:spPr>
              <a:xfrm>
                <a:off x="947384" y="1541325"/>
                <a:ext cx="1008112" cy="294803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1559925" y="3422333"/>
            <a:ext cx="1624546" cy="915011"/>
            <a:chOff x="873900" y="1340833"/>
            <a:chExt cx="1166203" cy="843560"/>
          </a:xfrm>
        </p:grpSpPr>
        <p:sp>
          <p:nvSpPr>
            <p:cNvPr id="75" name="TextBox 165"/>
            <p:cNvSpPr txBox="1"/>
            <p:nvPr/>
          </p:nvSpPr>
          <p:spPr>
            <a:xfrm>
              <a:off x="873900" y="1767301"/>
              <a:ext cx="1166203" cy="417092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您的内容打在这里，或者通过您的内容打在这里</a:t>
              </a: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947384" y="1340833"/>
              <a:ext cx="1008112" cy="540984"/>
              <a:chOff x="947384" y="1340833"/>
              <a:chExt cx="1008112" cy="540984"/>
            </a:xfrm>
          </p:grpSpPr>
          <p:cxnSp>
            <p:nvCxnSpPr>
              <p:cNvPr id="77" name="直接连接符 76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168"/>
              <p:cNvSpPr txBox="1"/>
              <p:nvPr/>
            </p:nvSpPr>
            <p:spPr>
              <a:xfrm>
                <a:off x="947384" y="1541325"/>
                <a:ext cx="1008112" cy="340492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3553012" y="3422333"/>
            <a:ext cx="1624546" cy="915011"/>
            <a:chOff x="873900" y="1340833"/>
            <a:chExt cx="1166203" cy="843560"/>
          </a:xfrm>
        </p:grpSpPr>
        <p:sp>
          <p:nvSpPr>
            <p:cNvPr id="80" name="TextBox 170"/>
            <p:cNvSpPr txBox="1"/>
            <p:nvPr/>
          </p:nvSpPr>
          <p:spPr>
            <a:xfrm>
              <a:off x="873900" y="1767301"/>
              <a:ext cx="1166203" cy="417092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您的内容打在这里，或者通过您的内容打在这里</a:t>
              </a:r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947384" y="1340833"/>
              <a:ext cx="1008112" cy="540984"/>
              <a:chOff x="947384" y="1340833"/>
              <a:chExt cx="1008112" cy="540984"/>
            </a:xfrm>
          </p:grpSpPr>
          <p:cxnSp>
            <p:nvCxnSpPr>
              <p:cNvPr id="82" name="直接连接符 81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173"/>
              <p:cNvSpPr txBox="1"/>
              <p:nvPr/>
            </p:nvSpPr>
            <p:spPr>
              <a:xfrm>
                <a:off x="947384" y="1541325"/>
                <a:ext cx="1008112" cy="340492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5539742" y="3477962"/>
            <a:ext cx="1624546" cy="915011"/>
            <a:chOff x="873900" y="1340833"/>
            <a:chExt cx="1166203" cy="843560"/>
          </a:xfrm>
        </p:grpSpPr>
        <p:sp>
          <p:nvSpPr>
            <p:cNvPr id="85" name="TextBox 175"/>
            <p:cNvSpPr txBox="1"/>
            <p:nvPr/>
          </p:nvSpPr>
          <p:spPr>
            <a:xfrm>
              <a:off x="873900" y="1767301"/>
              <a:ext cx="1166203" cy="417092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您的内容打在这里，或者通过您的内容打在这里</a:t>
              </a: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947384" y="1340833"/>
              <a:ext cx="1008112" cy="540984"/>
              <a:chOff x="947384" y="1340833"/>
              <a:chExt cx="1008112" cy="540984"/>
            </a:xfrm>
          </p:grpSpPr>
          <p:cxnSp>
            <p:nvCxnSpPr>
              <p:cNvPr id="89" name="直接连接符 88"/>
              <p:cNvCxnSpPr/>
              <p:nvPr/>
            </p:nvCxnSpPr>
            <p:spPr>
              <a:xfrm>
                <a:off x="1481601" y="1340833"/>
                <a:ext cx="0" cy="20049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178"/>
              <p:cNvSpPr txBox="1"/>
              <p:nvPr/>
            </p:nvSpPr>
            <p:spPr>
              <a:xfrm>
                <a:off x="947384" y="1541325"/>
                <a:ext cx="1008112" cy="340492"/>
              </a:xfrm>
              <a:prstGeom prst="rect">
                <a:avLst/>
              </a:prstGeom>
              <a:noFill/>
            </p:spPr>
            <p:txBody>
              <a:bodyPr wrap="square" lIns="91431" tIns="0" rIns="91431" bIns="0" rtlCol="0" anchor="t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  <a:ea typeface="+mj-ea"/>
                    <a:cs typeface="华文黑体" pitchFamily="2" charset="-122"/>
                  </a:rPr>
                  <a:t>添加标题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89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flip dir="r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2" accel="58000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58000" fill="hold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58000" fill="hold" nodeType="withEffect" p14:presetBounceEnd="5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9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0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58000" fill="hold" nodeType="withEffect" p14:presetBounceEnd="55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3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4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58000" fill="hold" nodeType="withEffect" p14:presetBounceEnd="5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7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8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58000" fill="hold" nodeType="withEffect" p14:presetBounceEnd="5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1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2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58000" fill="hold" nodeType="withEffect" p14:presetBounceEnd="55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5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6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7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7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58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ac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5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5800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3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47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47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7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42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42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940025" y="1717265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" name="TextBox 11"/>
          <p:cNvSpPr txBox="1"/>
          <p:nvPr/>
        </p:nvSpPr>
        <p:spPr>
          <a:xfrm>
            <a:off x="4644843" y="1421577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……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638595" y="1588290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4"/>
          <p:cNvSpPr txBox="1"/>
          <p:nvPr/>
        </p:nvSpPr>
        <p:spPr>
          <a:xfrm>
            <a:off x="4644843" y="1927596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……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638595" y="2094309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7"/>
          <p:cNvSpPr txBox="1"/>
          <p:nvPr/>
        </p:nvSpPr>
        <p:spPr>
          <a:xfrm>
            <a:off x="4644843" y="2431652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……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3638595" y="2598365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0"/>
          <p:cNvSpPr txBox="1"/>
          <p:nvPr/>
        </p:nvSpPr>
        <p:spPr>
          <a:xfrm>
            <a:off x="4644843" y="2935708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……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3638595" y="3102421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23"/>
          <p:cNvSpPr txBox="1"/>
          <p:nvPr/>
        </p:nvSpPr>
        <p:spPr>
          <a:xfrm>
            <a:off x="4644843" y="3439764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……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3638595" y="3606477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6"/>
          <p:cNvSpPr txBox="1"/>
          <p:nvPr/>
        </p:nvSpPr>
        <p:spPr>
          <a:xfrm>
            <a:off x="4644843" y="3943820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prstClr val="black">
                    <a:lumMod val="65000"/>
                    <a:lumOff val="35000"/>
                  </a:prstClr>
                </a:solidFill>
                <a:latin typeface="+mj-ea"/>
                <a:ea typeface="+mj-ea"/>
              </a:rPr>
              <a:t>……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3638595" y="4110533"/>
            <a:ext cx="7920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>
          <a:xfrm>
            <a:off x="3427015" y="1450900"/>
            <a:ext cx="274777" cy="27477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1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425919" y="1952988"/>
            <a:ext cx="274777" cy="27477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2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425730" y="2462943"/>
            <a:ext cx="274777" cy="27477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424634" y="2965031"/>
            <a:ext cx="274777" cy="27477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4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427060" y="3467289"/>
            <a:ext cx="274777" cy="27477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5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425964" y="3969377"/>
            <a:ext cx="274777" cy="27477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6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5" name="TextBox 41"/>
          <p:cNvSpPr txBox="1"/>
          <p:nvPr/>
        </p:nvSpPr>
        <p:spPr>
          <a:xfrm>
            <a:off x="1277519" y="2569322"/>
            <a:ext cx="14008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000" b="1" dirty="0">
                <a:solidFill>
                  <a:srgbClr val="080808"/>
                </a:solidFill>
                <a:latin typeface="+mj-ea"/>
                <a:ea typeface="+mj-ea"/>
              </a:rPr>
              <a:t>标题内容</a:t>
            </a:r>
            <a:endParaRPr lang="en-US" altLang="zh-CN" sz="2000" b="1" dirty="0">
              <a:solidFill>
                <a:srgbClr val="080808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0056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flip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Administrator\Desktop\787637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488" y="896144"/>
            <a:ext cx="2907506" cy="409307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3955844" y="4115594"/>
            <a:ext cx="764793" cy="764793"/>
            <a:chOff x="3832873" y="2297208"/>
            <a:chExt cx="1516550" cy="1516550"/>
          </a:xfrm>
        </p:grpSpPr>
        <p:grpSp>
          <p:nvGrpSpPr>
            <p:cNvPr id="6" name="组合 5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" name="同心圆 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7" name="椭圆 6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198401" y="3299758"/>
            <a:ext cx="764793" cy="764793"/>
            <a:chOff x="3832873" y="2297208"/>
            <a:chExt cx="1516550" cy="1516550"/>
          </a:xfrm>
        </p:grpSpPr>
        <p:grpSp>
          <p:nvGrpSpPr>
            <p:cNvPr id="11" name="组合 10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1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25194" y="2801144"/>
            <a:ext cx="764793" cy="764793"/>
            <a:chOff x="3832873" y="2297208"/>
            <a:chExt cx="1516550" cy="1516550"/>
          </a:xfrm>
        </p:grpSpPr>
        <p:grpSp>
          <p:nvGrpSpPr>
            <p:cNvPr id="16" name="组合 15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17" name="椭圆 16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198401" y="2328208"/>
            <a:ext cx="764793" cy="764793"/>
            <a:chOff x="3832873" y="2297208"/>
            <a:chExt cx="1516550" cy="1516550"/>
          </a:xfrm>
        </p:grpSpPr>
        <p:grpSp>
          <p:nvGrpSpPr>
            <p:cNvPr id="21" name="组合 20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" name="同心圆 2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725194" y="1818164"/>
            <a:ext cx="764793" cy="764793"/>
            <a:chOff x="3832873" y="2297208"/>
            <a:chExt cx="1516550" cy="1516550"/>
          </a:xfrm>
        </p:grpSpPr>
        <p:grpSp>
          <p:nvGrpSpPr>
            <p:cNvPr id="26" name="组合 25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27" name="椭圆 26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955844" y="972344"/>
            <a:ext cx="764793" cy="764793"/>
            <a:chOff x="3832873" y="2297208"/>
            <a:chExt cx="1516550" cy="1516550"/>
          </a:xfrm>
        </p:grpSpPr>
        <p:grpSp>
          <p:nvGrpSpPr>
            <p:cNvPr id="31" name="组合 30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32" name="椭圆 31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197100" y="1185095"/>
            <a:ext cx="299494" cy="243706"/>
            <a:chOff x="1550139" y="1314466"/>
            <a:chExt cx="509139" cy="414300"/>
          </a:xfrm>
          <a:solidFill>
            <a:schemeClr val="bg1"/>
          </a:solidFill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38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</p:grpSp>
      <p:sp>
        <p:nvSpPr>
          <p:cNvPr id="39" name="矩形 3"/>
          <p:cNvSpPr>
            <a:spLocks noChangeArrowheads="1"/>
          </p:cNvSpPr>
          <p:nvPr/>
        </p:nvSpPr>
        <p:spPr bwMode="auto">
          <a:xfrm>
            <a:off x="4864801" y="1205658"/>
            <a:ext cx="715585" cy="30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zh-CN" altLang="en-US" sz="1500" dirty="0">
                <a:solidFill>
                  <a:schemeClr val="accent1"/>
                </a:solidFill>
                <a:latin typeface="+mj-ea"/>
                <a:ea typeface="+mj-ea"/>
                <a:sym typeface="Arial" pitchFamily="34" charset="0"/>
              </a:rPr>
              <a:t>阶段一</a:t>
            </a:r>
          </a:p>
        </p:txBody>
      </p:sp>
      <p:sp>
        <p:nvSpPr>
          <p:cNvPr id="40" name="文本框 13"/>
          <p:cNvSpPr txBox="1"/>
          <p:nvPr/>
        </p:nvSpPr>
        <p:spPr>
          <a:xfrm>
            <a:off x="5715795" y="1057926"/>
            <a:ext cx="2438400" cy="565063"/>
          </a:xfrm>
          <a:prstGeom prst="rect">
            <a:avLst/>
          </a:prstGeom>
          <a:noFill/>
        </p:spPr>
        <p:txBody>
          <a:bodyPr wrap="square" lIns="65824" tIns="32911" rIns="65824" bIns="32911" rtlCol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41" name="矩形 3"/>
          <p:cNvSpPr>
            <a:spLocks noChangeArrowheads="1"/>
          </p:cNvSpPr>
          <p:nvPr/>
        </p:nvSpPr>
        <p:spPr bwMode="auto">
          <a:xfrm>
            <a:off x="5722249" y="1810544"/>
            <a:ext cx="715585" cy="30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zh-CN" altLang="en-US" sz="1500" dirty="0">
                <a:solidFill>
                  <a:schemeClr val="accent1"/>
                </a:solidFill>
                <a:latin typeface="+mj-ea"/>
                <a:ea typeface="+mj-ea"/>
                <a:sym typeface="Arial" pitchFamily="34" charset="0"/>
              </a:rPr>
              <a:t>阶段二</a:t>
            </a:r>
          </a:p>
        </p:txBody>
      </p:sp>
      <p:sp>
        <p:nvSpPr>
          <p:cNvPr id="42" name="文本框 13"/>
          <p:cNvSpPr txBox="1"/>
          <p:nvPr/>
        </p:nvSpPr>
        <p:spPr>
          <a:xfrm>
            <a:off x="5715795" y="2115344"/>
            <a:ext cx="2438400" cy="565063"/>
          </a:xfrm>
          <a:prstGeom prst="rect">
            <a:avLst/>
          </a:prstGeom>
          <a:noFill/>
        </p:spPr>
        <p:txBody>
          <a:bodyPr wrap="square" lIns="65824" tIns="32911" rIns="65824" bIns="32911" rtlCol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sp>
        <p:nvSpPr>
          <p:cNvPr id="43" name="Freeform 20"/>
          <p:cNvSpPr>
            <a:spLocks noEditPoints="1"/>
          </p:cNvSpPr>
          <p:nvPr/>
        </p:nvSpPr>
        <p:spPr bwMode="auto">
          <a:xfrm>
            <a:off x="4950770" y="2090159"/>
            <a:ext cx="298394" cy="202770"/>
          </a:xfrm>
          <a:custGeom>
            <a:avLst/>
            <a:gdLst>
              <a:gd name="T0" fmla="*/ 135 w 157"/>
              <a:gd name="T1" fmla="*/ 46 h 107"/>
              <a:gd name="T2" fmla="*/ 136 w 157"/>
              <a:gd name="T3" fmla="*/ 37 h 107"/>
              <a:gd name="T4" fmla="*/ 99 w 157"/>
              <a:gd name="T5" fmla="*/ 0 h 107"/>
              <a:gd name="T6" fmla="*/ 73 w 157"/>
              <a:gd name="T7" fmla="*/ 18 h 107"/>
              <a:gd name="T8" fmla="*/ 45 w 157"/>
              <a:gd name="T9" fmla="*/ 8 h 107"/>
              <a:gd name="T10" fmla="*/ 19 w 157"/>
              <a:gd name="T11" fmla="*/ 40 h 107"/>
              <a:gd name="T12" fmla="*/ 20 w 157"/>
              <a:gd name="T13" fmla="*/ 47 h 107"/>
              <a:gd name="T14" fmla="*/ 0 w 157"/>
              <a:gd name="T15" fmla="*/ 76 h 107"/>
              <a:gd name="T16" fmla="*/ 31 w 157"/>
              <a:gd name="T17" fmla="*/ 107 h 107"/>
              <a:gd name="T18" fmla="*/ 126 w 157"/>
              <a:gd name="T19" fmla="*/ 107 h 107"/>
              <a:gd name="T20" fmla="*/ 157 w 157"/>
              <a:gd name="T21" fmla="*/ 76 h 107"/>
              <a:gd name="T22" fmla="*/ 135 w 157"/>
              <a:gd name="T23" fmla="*/ 46 h 107"/>
              <a:gd name="T24" fmla="*/ 120 w 157"/>
              <a:gd name="T25" fmla="*/ 100 h 107"/>
              <a:gd name="T26" fmla="*/ 79 w 157"/>
              <a:gd name="T27" fmla="*/ 100 h 107"/>
              <a:gd name="T28" fmla="*/ 103 w 157"/>
              <a:gd name="T29" fmla="*/ 75 h 107"/>
              <a:gd name="T30" fmla="*/ 102 w 157"/>
              <a:gd name="T31" fmla="*/ 72 h 107"/>
              <a:gd name="T32" fmla="*/ 92 w 157"/>
              <a:gd name="T33" fmla="*/ 72 h 107"/>
              <a:gd name="T34" fmla="*/ 92 w 157"/>
              <a:gd name="T35" fmla="*/ 68 h 107"/>
              <a:gd name="T36" fmla="*/ 92 w 157"/>
              <a:gd name="T37" fmla="*/ 37 h 107"/>
              <a:gd name="T38" fmla="*/ 90 w 157"/>
              <a:gd name="T39" fmla="*/ 36 h 107"/>
              <a:gd name="T40" fmla="*/ 64 w 157"/>
              <a:gd name="T41" fmla="*/ 36 h 107"/>
              <a:gd name="T42" fmla="*/ 62 w 157"/>
              <a:gd name="T43" fmla="*/ 38 h 107"/>
              <a:gd name="T44" fmla="*/ 62 w 157"/>
              <a:gd name="T45" fmla="*/ 68 h 107"/>
              <a:gd name="T46" fmla="*/ 62 w 157"/>
              <a:gd name="T47" fmla="*/ 73 h 107"/>
              <a:gd name="T48" fmla="*/ 51 w 157"/>
              <a:gd name="T49" fmla="*/ 73 h 107"/>
              <a:gd name="T50" fmla="*/ 50 w 157"/>
              <a:gd name="T51" fmla="*/ 76 h 107"/>
              <a:gd name="T52" fmla="*/ 75 w 157"/>
              <a:gd name="T53" fmla="*/ 100 h 107"/>
              <a:gd name="T54" fmla="*/ 38 w 157"/>
              <a:gd name="T55" fmla="*/ 100 h 107"/>
              <a:gd name="T56" fmla="*/ 11 w 157"/>
              <a:gd name="T57" fmla="*/ 74 h 107"/>
              <a:gd name="T58" fmla="*/ 29 w 157"/>
              <a:gd name="T59" fmla="*/ 50 h 107"/>
              <a:gd name="T60" fmla="*/ 28 w 157"/>
              <a:gd name="T61" fmla="*/ 44 h 107"/>
              <a:gd name="T62" fmla="*/ 50 w 157"/>
              <a:gd name="T63" fmla="*/ 17 h 107"/>
              <a:gd name="T64" fmla="*/ 74 w 157"/>
              <a:gd name="T65" fmla="*/ 29 h 107"/>
              <a:gd name="T66" fmla="*/ 97 w 157"/>
              <a:gd name="T67" fmla="*/ 11 h 107"/>
              <a:gd name="T68" fmla="*/ 128 w 157"/>
              <a:gd name="T69" fmla="*/ 42 h 107"/>
              <a:gd name="T70" fmla="*/ 127 w 157"/>
              <a:gd name="T71" fmla="*/ 50 h 107"/>
              <a:gd name="T72" fmla="*/ 147 w 157"/>
              <a:gd name="T73" fmla="*/ 74 h 107"/>
              <a:gd name="T74" fmla="*/ 120 w 157"/>
              <a:gd name="T75" fmla="*/ 10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7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7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40"/>
                </a:cubicBezTo>
                <a:cubicBezTo>
                  <a:pt x="19" y="42"/>
                  <a:pt x="20" y="45"/>
                  <a:pt x="20" y="47"/>
                </a:cubicBezTo>
                <a:cubicBezTo>
                  <a:pt x="9" y="51"/>
                  <a:pt x="0" y="63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43" y="107"/>
                  <a:pt x="157" y="93"/>
                  <a:pt x="157" y="76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1"/>
                  <a:pt x="92" y="68"/>
                </a:cubicBezTo>
                <a:cubicBezTo>
                  <a:pt x="92" y="60"/>
                  <a:pt x="92" y="43"/>
                  <a:pt x="92" y="37"/>
                </a:cubicBezTo>
                <a:cubicBezTo>
                  <a:pt x="92" y="37"/>
                  <a:pt x="92" y="36"/>
                  <a:pt x="90" y="36"/>
                </a:cubicBezTo>
                <a:cubicBezTo>
                  <a:pt x="88" y="36"/>
                  <a:pt x="67" y="36"/>
                  <a:pt x="64" y="36"/>
                </a:cubicBezTo>
                <a:cubicBezTo>
                  <a:pt x="61" y="36"/>
                  <a:pt x="62" y="38"/>
                  <a:pt x="62" y="38"/>
                </a:cubicBezTo>
                <a:cubicBezTo>
                  <a:pt x="62" y="44"/>
                  <a:pt x="62" y="60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9"/>
                  <a:pt x="11" y="74"/>
                </a:cubicBezTo>
                <a:cubicBezTo>
                  <a:pt x="11" y="63"/>
                  <a:pt x="18" y="54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2"/>
                  <a:pt x="37" y="20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1"/>
                  <a:pt x="97" y="11"/>
                </a:cubicBezTo>
                <a:cubicBezTo>
                  <a:pt x="115" y="11"/>
                  <a:pt x="128" y="25"/>
                  <a:pt x="128" y="42"/>
                </a:cubicBezTo>
                <a:cubicBezTo>
                  <a:pt x="128" y="45"/>
                  <a:pt x="127" y="47"/>
                  <a:pt x="127" y="50"/>
                </a:cubicBezTo>
                <a:cubicBezTo>
                  <a:pt x="138" y="53"/>
                  <a:pt x="147" y="63"/>
                  <a:pt x="147" y="74"/>
                </a:cubicBezTo>
                <a:cubicBezTo>
                  <a:pt x="147" y="89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ea"/>
              <a:ea typeface="+mj-ea"/>
            </a:endParaRPr>
          </a:p>
        </p:txBody>
      </p:sp>
      <p:sp>
        <p:nvSpPr>
          <p:cNvPr id="44" name="矩形 3"/>
          <p:cNvSpPr>
            <a:spLocks noChangeArrowheads="1"/>
          </p:cNvSpPr>
          <p:nvPr/>
        </p:nvSpPr>
        <p:spPr bwMode="auto">
          <a:xfrm>
            <a:off x="2200231" y="2191544"/>
            <a:ext cx="715585" cy="30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zh-CN" altLang="en-US" sz="1500" dirty="0">
                <a:solidFill>
                  <a:schemeClr val="accent1"/>
                </a:solidFill>
                <a:latin typeface="+mj-ea"/>
                <a:ea typeface="+mj-ea"/>
                <a:sym typeface="Arial" pitchFamily="34" charset="0"/>
              </a:rPr>
              <a:t>阶段三</a:t>
            </a:r>
          </a:p>
        </p:txBody>
      </p:sp>
      <p:sp>
        <p:nvSpPr>
          <p:cNvPr id="45" name="文本框 13"/>
          <p:cNvSpPr txBox="1"/>
          <p:nvPr/>
        </p:nvSpPr>
        <p:spPr>
          <a:xfrm>
            <a:off x="686593" y="2485481"/>
            <a:ext cx="2333658" cy="565063"/>
          </a:xfrm>
          <a:prstGeom prst="rect">
            <a:avLst/>
          </a:prstGeom>
          <a:noFill/>
        </p:spPr>
        <p:txBody>
          <a:bodyPr wrap="square" lIns="65824" tIns="32911" rIns="65824" bIns="32911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46" name="Group 20"/>
          <p:cNvGrpSpPr/>
          <p:nvPr/>
        </p:nvGrpSpPr>
        <p:grpSpPr>
          <a:xfrm>
            <a:off x="3418467" y="2587291"/>
            <a:ext cx="309413" cy="214312"/>
            <a:chOff x="7416800" y="1122363"/>
            <a:chExt cx="366713" cy="254000"/>
          </a:xfrm>
          <a:solidFill>
            <a:schemeClr val="bg1"/>
          </a:solidFill>
        </p:grpSpPr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7416800" y="1122363"/>
              <a:ext cx="260350" cy="254000"/>
            </a:xfrm>
            <a:custGeom>
              <a:avLst/>
              <a:gdLst>
                <a:gd name="T0" fmla="*/ 86 w 99"/>
                <a:gd name="T1" fmla="*/ 59 h 97"/>
                <a:gd name="T2" fmla="*/ 99 w 99"/>
                <a:gd name="T3" fmla="*/ 53 h 97"/>
                <a:gd name="T4" fmla="*/ 99 w 99"/>
                <a:gd name="T5" fmla="*/ 42 h 97"/>
                <a:gd name="T6" fmla="*/ 86 w 99"/>
                <a:gd name="T7" fmla="*/ 37 h 97"/>
                <a:gd name="T8" fmla="*/ 83 w 99"/>
                <a:gd name="T9" fmla="*/ 31 h 97"/>
                <a:gd name="T10" fmla="*/ 89 w 99"/>
                <a:gd name="T11" fmla="*/ 17 h 97"/>
                <a:gd name="T12" fmla="*/ 81 w 99"/>
                <a:gd name="T13" fmla="*/ 10 h 97"/>
                <a:gd name="T14" fmla="*/ 67 w 99"/>
                <a:gd name="T15" fmla="*/ 15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9 w 99"/>
                <a:gd name="T23" fmla="*/ 13 h 97"/>
                <a:gd name="T24" fmla="*/ 32 w 99"/>
                <a:gd name="T25" fmla="*/ 15 h 97"/>
                <a:gd name="T26" fmla="*/ 19 w 99"/>
                <a:gd name="T27" fmla="*/ 10 h 97"/>
                <a:gd name="T28" fmla="*/ 11 w 99"/>
                <a:gd name="T29" fmla="*/ 18 h 97"/>
                <a:gd name="T30" fmla="*/ 16 w 99"/>
                <a:gd name="T31" fmla="*/ 31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59 h 97"/>
                <a:gd name="T40" fmla="*/ 16 w 99"/>
                <a:gd name="T41" fmla="*/ 65 h 97"/>
                <a:gd name="T42" fmla="*/ 11 w 99"/>
                <a:gd name="T43" fmla="*/ 79 h 97"/>
                <a:gd name="T44" fmla="*/ 19 w 99"/>
                <a:gd name="T45" fmla="*/ 86 h 97"/>
                <a:gd name="T46" fmla="*/ 33 w 99"/>
                <a:gd name="T47" fmla="*/ 81 h 97"/>
                <a:gd name="T48" fmla="*/ 39 w 99"/>
                <a:gd name="T49" fmla="*/ 83 h 97"/>
                <a:gd name="T50" fmla="*/ 45 w 99"/>
                <a:gd name="T51" fmla="*/ 97 h 97"/>
                <a:gd name="T52" fmla="*/ 56 w 99"/>
                <a:gd name="T53" fmla="*/ 97 h 97"/>
                <a:gd name="T54" fmla="*/ 61 w 99"/>
                <a:gd name="T55" fmla="*/ 83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8 h 97"/>
                <a:gd name="T62" fmla="*/ 83 w 99"/>
                <a:gd name="T63" fmla="*/ 65 h 97"/>
                <a:gd name="T64" fmla="*/ 86 w 99"/>
                <a:gd name="T65" fmla="*/ 59 h 97"/>
                <a:gd name="T66" fmla="*/ 50 w 99"/>
                <a:gd name="T67" fmla="*/ 64 h 97"/>
                <a:gd name="T68" fmla="*/ 34 w 99"/>
                <a:gd name="T69" fmla="*/ 48 h 97"/>
                <a:gd name="T70" fmla="*/ 50 w 99"/>
                <a:gd name="T71" fmla="*/ 33 h 97"/>
                <a:gd name="T72" fmla="*/ 66 w 99"/>
                <a:gd name="T73" fmla="*/ 48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59"/>
                  </a:moveTo>
                  <a:cubicBezTo>
                    <a:pt x="86" y="59"/>
                    <a:pt x="99" y="54"/>
                    <a:pt x="99" y="53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9" y="17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9"/>
                    <a:pt x="67" y="15"/>
                    <a:pt x="67" y="15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9" y="13"/>
                    <a:pt x="39" y="13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19" y="10"/>
                    <a:pt x="19" y="1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6" y="31"/>
                    <a:pt x="16" y="31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2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14" y="59"/>
                    <a:pt x="14" y="59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1" y="78"/>
                    <a:pt x="11" y="79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33" y="81"/>
                    <a:pt x="33" y="81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44" y="97"/>
                    <a:pt x="45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61" y="83"/>
                    <a:pt x="61" y="83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6"/>
                    <a:pt x="81" y="8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78"/>
                    <a:pt x="83" y="65"/>
                    <a:pt x="83" y="65"/>
                  </a:cubicBezTo>
                  <a:lnTo>
                    <a:pt x="86" y="59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8"/>
                  </a:cubicBezTo>
                  <a:cubicBezTo>
                    <a:pt x="34" y="39"/>
                    <a:pt x="41" y="33"/>
                    <a:pt x="50" y="33"/>
                  </a:cubicBezTo>
                  <a:cubicBezTo>
                    <a:pt x="59" y="33"/>
                    <a:pt x="66" y="39"/>
                    <a:pt x="66" y="48"/>
                  </a:cubicBezTo>
                  <a:cubicBezTo>
                    <a:pt x="66" y="57"/>
                    <a:pt x="59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7661275" y="1247775"/>
              <a:ext cx="122238" cy="123825"/>
            </a:xfrm>
            <a:custGeom>
              <a:avLst/>
              <a:gdLst>
                <a:gd name="T0" fmla="*/ 41 w 47"/>
                <a:gd name="T1" fmla="*/ 22 h 47"/>
                <a:gd name="T2" fmla="*/ 41 w 47"/>
                <a:gd name="T3" fmla="*/ 19 h 47"/>
                <a:gd name="T4" fmla="*/ 45 w 47"/>
                <a:gd name="T5" fmla="*/ 13 h 47"/>
                <a:gd name="T6" fmla="*/ 42 w 47"/>
                <a:gd name="T7" fmla="*/ 9 h 47"/>
                <a:gd name="T8" fmla="*/ 35 w 47"/>
                <a:gd name="T9" fmla="*/ 10 h 47"/>
                <a:gd name="T10" fmla="*/ 33 w 47"/>
                <a:gd name="T11" fmla="*/ 8 h 47"/>
                <a:gd name="T12" fmla="*/ 32 w 47"/>
                <a:gd name="T13" fmla="*/ 1 h 47"/>
                <a:gd name="T14" fmla="*/ 27 w 47"/>
                <a:gd name="T15" fmla="*/ 0 h 47"/>
                <a:gd name="T16" fmla="*/ 22 w 47"/>
                <a:gd name="T17" fmla="*/ 6 h 47"/>
                <a:gd name="T18" fmla="*/ 19 w 47"/>
                <a:gd name="T19" fmla="*/ 6 h 47"/>
                <a:gd name="T20" fmla="*/ 14 w 47"/>
                <a:gd name="T21" fmla="*/ 2 h 47"/>
                <a:gd name="T22" fmla="*/ 9 w 47"/>
                <a:gd name="T23" fmla="*/ 5 h 47"/>
                <a:gd name="T24" fmla="*/ 10 w 47"/>
                <a:gd name="T25" fmla="*/ 12 h 47"/>
                <a:gd name="T26" fmla="*/ 9 w 47"/>
                <a:gd name="T27" fmla="*/ 14 h 47"/>
                <a:gd name="T28" fmla="*/ 2 w 47"/>
                <a:gd name="T29" fmla="*/ 16 h 47"/>
                <a:gd name="T30" fmla="*/ 0 w 47"/>
                <a:gd name="T31" fmla="*/ 21 h 47"/>
                <a:gd name="T32" fmla="*/ 6 w 47"/>
                <a:gd name="T33" fmla="*/ 25 h 47"/>
                <a:gd name="T34" fmla="*/ 6 w 47"/>
                <a:gd name="T35" fmla="*/ 28 h 47"/>
                <a:gd name="T36" fmla="*/ 2 w 47"/>
                <a:gd name="T37" fmla="*/ 34 h 47"/>
                <a:gd name="T38" fmla="*/ 5 w 47"/>
                <a:gd name="T39" fmla="*/ 38 h 47"/>
                <a:gd name="T40" fmla="*/ 12 w 47"/>
                <a:gd name="T41" fmla="*/ 37 h 47"/>
                <a:gd name="T42" fmla="*/ 14 w 47"/>
                <a:gd name="T43" fmla="*/ 39 h 47"/>
                <a:gd name="T44" fmla="*/ 16 w 47"/>
                <a:gd name="T45" fmla="*/ 46 h 47"/>
                <a:gd name="T46" fmla="*/ 20 w 47"/>
                <a:gd name="T47" fmla="*/ 47 h 47"/>
                <a:gd name="T48" fmla="*/ 25 w 47"/>
                <a:gd name="T49" fmla="*/ 42 h 47"/>
                <a:gd name="T50" fmla="*/ 28 w 47"/>
                <a:gd name="T51" fmla="*/ 41 h 47"/>
                <a:gd name="T52" fmla="*/ 33 w 47"/>
                <a:gd name="T53" fmla="*/ 45 h 47"/>
                <a:gd name="T54" fmla="*/ 38 w 47"/>
                <a:gd name="T55" fmla="*/ 42 h 47"/>
                <a:gd name="T56" fmla="*/ 37 w 47"/>
                <a:gd name="T57" fmla="*/ 35 h 47"/>
                <a:gd name="T58" fmla="*/ 39 w 47"/>
                <a:gd name="T59" fmla="*/ 33 h 47"/>
                <a:gd name="T60" fmla="*/ 45 w 47"/>
                <a:gd name="T61" fmla="*/ 32 h 47"/>
                <a:gd name="T62" fmla="*/ 47 w 47"/>
                <a:gd name="T63" fmla="*/ 27 h 47"/>
                <a:gd name="T64" fmla="*/ 41 w 47"/>
                <a:gd name="T65" fmla="*/ 22 h 47"/>
                <a:gd name="T66" fmla="*/ 31 w 47"/>
                <a:gd name="T67" fmla="*/ 25 h 47"/>
                <a:gd name="T68" fmla="*/ 22 w 47"/>
                <a:gd name="T69" fmla="*/ 31 h 47"/>
                <a:gd name="T70" fmla="*/ 16 w 47"/>
                <a:gd name="T71" fmla="*/ 22 h 47"/>
                <a:gd name="T72" fmla="*/ 25 w 47"/>
                <a:gd name="T73" fmla="*/ 16 h 47"/>
                <a:gd name="T74" fmla="*/ 31 w 47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7">
                  <a:moveTo>
                    <a:pt x="41" y="22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5" y="14"/>
                    <a:pt x="45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0"/>
                    <a:pt x="35" y="1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1"/>
                    <a:pt x="32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4" y="2"/>
                    <a:pt x="14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2" y="15"/>
                    <a:pt x="2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12" y="37"/>
                    <a:pt x="12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6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5" y="42"/>
                    <a:pt x="25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33" y="45"/>
                    <a:pt x="33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7" y="35"/>
                    <a:pt x="37" y="35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5" y="32"/>
                    <a:pt x="45" y="32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6"/>
                    <a:pt x="41" y="22"/>
                    <a:pt x="41" y="22"/>
                  </a:cubicBezTo>
                  <a:close/>
                  <a:moveTo>
                    <a:pt x="31" y="25"/>
                  </a:moveTo>
                  <a:cubicBezTo>
                    <a:pt x="30" y="29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5"/>
                    <a:pt x="25" y="16"/>
                  </a:cubicBezTo>
                  <a:cubicBezTo>
                    <a:pt x="29" y="17"/>
                    <a:pt x="32" y="21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</p:grpSp>
      <p:sp>
        <p:nvSpPr>
          <p:cNvPr id="49" name="矩形 3"/>
          <p:cNvSpPr>
            <a:spLocks noChangeArrowheads="1"/>
          </p:cNvSpPr>
          <p:nvPr/>
        </p:nvSpPr>
        <p:spPr bwMode="auto">
          <a:xfrm>
            <a:off x="5715794" y="2801144"/>
            <a:ext cx="715585" cy="30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zh-CN" altLang="en-US" sz="1500" dirty="0">
                <a:solidFill>
                  <a:schemeClr val="accent1"/>
                </a:solidFill>
                <a:latin typeface="+mj-ea"/>
                <a:ea typeface="+mj-ea"/>
                <a:sym typeface="Arial" pitchFamily="34" charset="0"/>
              </a:rPr>
              <a:t>阶段四</a:t>
            </a:r>
          </a:p>
        </p:txBody>
      </p:sp>
      <p:sp>
        <p:nvSpPr>
          <p:cNvPr id="50" name="文本框 13"/>
          <p:cNvSpPr txBox="1"/>
          <p:nvPr/>
        </p:nvSpPr>
        <p:spPr>
          <a:xfrm>
            <a:off x="5715795" y="3093244"/>
            <a:ext cx="2438400" cy="565063"/>
          </a:xfrm>
          <a:prstGeom prst="rect">
            <a:avLst/>
          </a:prstGeom>
          <a:noFill/>
        </p:spPr>
        <p:txBody>
          <a:bodyPr wrap="square" lIns="65824" tIns="32911" rIns="65824" bIns="32911" rtlCol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4952251" y="2999765"/>
            <a:ext cx="316718" cy="302754"/>
            <a:chOff x="3294063" y="754063"/>
            <a:chExt cx="5600701" cy="5353051"/>
          </a:xfrm>
          <a:solidFill>
            <a:schemeClr val="bg1"/>
          </a:solidFill>
        </p:grpSpPr>
        <p:sp>
          <p:nvSpPr>
            <p:cNvPr id="52" name="Freeform 458"/>
            <p:cNvSpPr>
              <a:spLocks/>
            </p:cNvSpPr>
            <p:nvPr/>
          </p:nvSpPr>
          <p:spPr bwMode="auto">
            <a:xfrm>
              <a:off x="8235951" y="3122613"/>
              <a:ext cx="658813" cy="307975"/>
            </a:xfrm>
            <a:custGeom>
              <a:avLst/>
              <a:gdLst>
                <a:gd name="T0" fmla="*/ 135 w 175"/>
                <a:gd name="T1" fmla="*/ 0 h 82"/>
                <a:gd name="T2" fmla="*/ 175 w 175"/>
                <a:gd name="T3" fmla="*/ 41 h 82"/>
                <a:gd name="T4" fmla="*/ 135 w 175"/>
                <a:gd name="T5" fmla="*/ 82 h 82"/>
                <a:gd name="T6" fmla="*/ 41 w 175"/>
                <a:gd name="T7" fmla="*/ 82 h 82"/>
                <a:gd name="T8" fmla="*/ 0 w 175"/>
                <a:gd name="T9" fmla="*/ 41 h 82"/>
                <a:gd name="T10" fmla="*/ 12 w 175"/>
                <a:gd name="T11" fmla="*/ 12 h 82"/>
                <a:gd name="T12" fmla="*/ 41 w 175"/>
                <a:gd name="T13" fmla="*/ 0 h 82"/>
                <a:gd name="T14" fmla="*/ 135 w 175"/>
                <a:gd name="T1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82">
                  <a:moveTo>
                    <a:pt x="135" y="0"/>
                  </a:moveTo>
                  <a:cubicBezTo>
                    <a:pt x="157" y="0"/>
                    <a:pt x="175" y="19"/>
                    <a:pt x="175" y="41"/>
                  </a:cubicBezTo>
                  <a:cubicBezTo>
                    <a:pt x="175" y="64"/>
                    <a:pt x="157" y="82"/>
                    <a:pt x="135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9" y="82"/>
                    <a:pt x="0" y="64"/>
                    <a:pt x="0" y="41"/>
                  </a:cubicBezTo>
                  <a:cubicBezTo>
                    <a:pt x="0" y="30"/>
                    <a:pt x="5" y="20"/>
                    <a:pt x="12" y="12"/>
                  </a:cubicBezTo>
                  <a:cubicBezTo>
                    <a:pt x="20" y="5"/>
                    <a:pt x="30" y="0"/>
                    <a:pt x="41" y="0"/>
                  </a:cubicBez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53" name="Freeform 459"/>
            <p:cNvSpPr>
              <a:spLocks/>
            </p:cNvSpPr>
            <p:nvPr/>
          </p:nvSpPr>
          <p:spPr bwMode="auto">
            <a:xfrm>
              <a:off x="7646988" y="1539876"/>
              <a:ext cx="571500" cy="587375"/>
            </a:xfrm>
            <a:custGeom>
              <a:avLst/>
              <a:gdLst>
                <a:gd name="T0" fmla="*/ 136 w 152"/>
                <a:gd name="T1" fmla="*/ 16 h 156"/>
                <a:gd name="T2" fmla="*/ 136 w 152"/>
                <a:gd name="T3" fmla="*/ 74 h 156"/>
                <a:gd name="T4" fmla="*/ 70 w 152"/>
                <a:gd name="T5" fmla="*/ 140 h 156"/>
                <a:gd name="T6" fmla="*/ 12 w 152"/>
                <a:gd name="T7" fmla="*/ 140 h 156"/>
                <a:gd name="T8" fmla="*/ 0 w 152"/>
                <a:gd name="T9" fmla="*/ 111 h 156"/>
                <a:gd name="T10" fmla="*/ 12 w 152"/>
                <a:gd name="T11" fmla="*/ 82 h 156"/>
                <a:gd name="T12" fmla="*/ 78 w 152"/>
                <a:gd name="T13" fmla="*/ 16 h 156"/>
                <a:gd name="T14" fmla="*/ 136 w 152"/>
                <a:gd name="T15" fmla="*/ 1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56">
                  <a:moveTo>
                    <a:pt x="136" y="16"/>
                  </a:moveTo>
                  <a:cubicBezTo>
                    <a:pt x="152" y="32"/>
                    <a:pt x="152" y="58"/>
                    <a:pt x="136" y="74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54" y="156"/>
                    <a:pt x="28" y="156"/>
                    <a:pt x="12" y="140"/>
                  </a:cubicBezTo>
                  <a:cubicBezTo>
                    <a:pt x="4" y="132"/>
                    <a:pt x="0" y="121"/>
                    <a:pt x="0" y="111"/>
                  </a:cubicBezTo>
                  <a:cubicBezTo>
                    <a:pt x="0" y="100"/>
                    <a:pt x="4" y="90"/>
                    <a:pt x="12" y="82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94" y="0"/>
                    <a:pt x="120" y="0"/>
                    <a:pt x="13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54" name="Freeform 460"/>
            <p:cNvSpPr>
              <a:spLocks noEditPoints="1"/>
            </p:cNvSpPr>
            <p:nvPr/>
          </p:nvSpPr>
          <p:spPr bwMode="auto">
            <a:xfrm>
              <a:off x="4170363" y="1525588"/>
              <a:ext cx="3863975" cy="3567113"/>
            </a:xfrm>
            <a:custGeom>
              <a:avLst/>
              <a:gdLst>
                <a:gd name="T0" fmla="*/ 1028 w 1028"/>
                <a:gd name="T1" fmla="*/ 514 h 949"/>
                <a:gd name="T2" fmla="*/ 787 w 1028"/>
                <a:gd name="T3" fmla="*/ 949 h 949"/>
                <a:gd name="T4" fmla="*/ 241 w 1028"/>
                <a:gd name="T5" fmla="*/ 949 h 949"/>
                <a:gd name="T6" fmla="*/ 0 w 1028"/>
                <a:gd name="T7" fmla="*/ 514 h 949"/>
                <a:gd name="T8" fmla="*/ 514 w 1028"/>
                <a:gd name="T9" fmla="*/ 0 h 949"/>
                <a:gd name="T10" fmla="*/ 1028 w 1028"/>
                <a:gd name="T11" fmla="*/ 514 h 949"/>
                <a:gd name="T12" fmla="*/ 714 w 1028"/>
                <a:gd name="T13" fmla="*/ 345 h 949"/>
                <a:gd name="T14" fmla="*/ 714 w 1028"/>
                <a:gd name="T15" fmla="*/ 251 h 949"/>
                <a:gd name="T16" fmla="*/ 632 w 1028"/>
                <a:gd name="T17" fmla="*/ 187 h 949"/>
                <a:gd name="T18" fmla="*/ 563 w 1028"/>
                <a:gd name="T19" fmla="*/ 187 h 949"/>
                <a:gd name="T20" fmla="*/ 563 w 1028"/>
                <a:gd name="T21" fmla="*/ 153 h 949"/>
                <a:gd name="T22" fmla="*/ 466 w 1028"/>
                <a:gd name="T23" fmla="*/ 153 h 949"/>
                <a:gd name="T24" fmla="*/ 466 w 1028"/>
                <a:gd name="T25" fmla="*/ 187 h 949"/>
                <a:gd name="T26" fmla="*/ 397 w 1028"/>
                <a:gd name="T27" fmla="*/ 187 h 949"/>
                <a:gd name="T28" fmla="*/ 316 w 1028"/>
                <a:gd name="T29" fmla="*/ 251 h 949"/>
                <a:gd name="T30" fmla="*/ 316 w 1028"/>
                <a:gd name="T31" fmla="*/ 438 h 949"/>
                <a:gd name="T32" fmla="*/ 397 w 1028"/>
                <a:gd name="T33" fmla="*/ 503 h 949"/>
                <a:gd name="T34" fmla="*/ 466 w 1028"/>
                <a:gd name="T35" fmla="*/ 503 h 949"/>
                <a:gd name="T36" fmla="*/ 466 w 1028"/>
                <a:gd name="T37" fmla="*/ 701 h 949"/>
                <a:gd name="T38" fmla="*/ 440 w 1028"/>
                <a:gd name="T39" fmla="*/ 701 h 949"/>
                <a:gd name="T40" fmla="*/ 389 w 1028"/>
                <a:gd name="T41" fmla="*/ 661 h 949"/>
                <a:gd name="T42" fmla="*/ 389 w 1028"/>
                <a:gd name="T43" fmla="*/ 602 h 949"/>
                <a:gd name="T44" fmla="*/ 315 w 1028"/>
                <a:gd name="T45" fmla="*/ 602 h 949"/>
                <a:gd name="T46" fmla="*/ 315 w 1028"/>
                <a:gd name="T47" fmla="*/ 696 h 949"/>
                <a:gd name="T48" fmla="*/ 396 w 1028"/>
                <a:gd name="T49" fmla="*/ 760 h 949"/>
                <a:gd name="T50" fmla="*/ 466 w 1028"/>
                <a:gd name="T51" fmla="*/ 760 h 949"/>
                <a:gd name="T52" fmla="*/ 466 w 1028"/>
                <a:gd name="T53" fmla="*/ 796 h 949"/>
                <a:gd name="T54" fmla="*/ 563 w 1028"/>
                <a:gd name="T55" fmla="*/ 796 h 949"/>
                <a:gd name="T56" fmla="*/ 563 w 1028"/>
                <a:gd name="T57" fmla="*/ 760 h 949"/>
                <a:gd name="T58" fmla="*/ 632 w 1028"/>
                <a:gd name="T59" fmla="*/ 760 h 949"/>
                <a:gd name="T60" fmla="*/ 713 w 1028"/>
                <a:gd name="T61" fmla="*/ 696 h 949"/>
                <a:gd name="T62" fmla="*/ 713 w 1028"/>
                <a:gd name="T63" fmla="*/ 509 h 949"/>
                <a:gd name="T64" fmla="*/ 632 w 1028"/>
                <a:gd name="T65" fmla="*/ 444 h 949"/>
                <a:gd name="T66" fmla="*/ 563 w 1028"/>
                <a:gd name="T67" fmla="*/ 444 h 949"/>
                <a:gd name="T68" fmla="*/ 563 w 1028"/>
                <a:gd name="T69" fmla="*/ 246 h 949"/>
                <a:gd name="T70" fmla="*/ 588 w 1028"/>
                <a:gd name="T71" fmla="*/ 246 h 949"/>
                <a:gd name="T72" fmla="*/ 639 w 1028"/>
                <a:gd name="T73" fmla="*/ 286 h 949"/>
                <a:gd name="T74" fmla="*/ 639 w 1028"/>
                <a:gd name="T75" fmla="*/ 345 h 949"/>
                <a:gd name="T76" fmla="*/ 714 w 1028"/>
                <a:gd name="T77" fmla="*/ 345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8" h="949">
                  <a:moveTo>
                    <a:pt x="1028" y="514"/>
                  </a:moveTo>
                  <a:cubicBezTo>
                    <a:pt x="1028" y="697"/>
                    <a:pt x="932" y="858"/>
                    <a:pt x="787" y="949"/>
                  </a:cubicBezTo>
                  <a:cubicBezTo>
                    <a:pt x="241" y="949"/>
                    <a:pt x="241" y="949"/>
                    <a:pt x="241" y="949"/>
                  </a:cubicBezTo>
                  <a:cubicBezTo>
                    <a:pt x="97" y="858"/>
                    <a:pt x="0" y="697"/>
                    <a:pt x="0" y="514"/>
                  </a:cubicBezTo>
                  <a:cubicBezTo>
                    <a:pt x="0" y="230"/>
                    <a:pt x="231" y="0"/>
                    <a:pt x="514" y="0"/>
                  </a:cubicBezTo>
                  <a:cubicBezTo>
                    <a:pt x="798" y="0"/>
                    <a:pt x="1028" y="230"/>
                    <a:pt x="1028" y="514"/>
                  </a:cubicBezTo>
                  <a:close/>
                  <a:moveTo>
                    <a:pt x="714" y="345"/>
                  </a:moveTo>
                  <a:cubicBezTo>
                    <a:pt x="714" y="251"/>
                    <a:pt x="714" y="251"/>
                    <a:pt x="714" y="251"/>
                  </a:cubicBezTo>
                  <a:cubicBezTo>
                    <a:pt x="714" y="216"/>
                    <a:pt x="677" y="187"/>
                    <a:pt x="632" y="187"/>
                  </a:cubicBezTo>
                  <a:cubicBezTo>
                    <a:pt x="563" y="187"/>
                    <a:pt x="563" y="187"/>
                    <a:pt x="563" y="187"/>
                  </a:cubicBezTo>
                  <a:cubicBezTo>
                    <a:pt x="563" y="153"/>
                    <a:pt x="563" y="153"/>
                    <a:pt x="563" y="153"/>
                  </a:cubicBezTo>
                  <a:cubicBezTo>
                    <a:pt x="466" y="153"/>
                    <a:pt x="466" y="153"/>
                    <a:pt x="466" y="153"/>
                  </a:cubicBezTo>
                  <a:cubicBezTo>
                    <a:pt x="466" y="187"/>
                    <a:pt x="466" y="187"/>
                    <a:pt x="466" y="187"/>
                  </a:cubicBezTo>
                  <a:cubicBezTo>
                    <a:pt x="397" y="187"/>
                    <a:pt x="397" y="187"/>
                    <a:pt x="397" y="187"/>
                  </a:cubicBezTo>
                  <a:cubicBezTo>
                    <a:pt x="352" y="187"/>
                    <a:pt x="316" y="216"/>
                    <a:pt x="316" y="251"/>
                  </a:cubicBezTo>
                  <a:cubicBezTo>
                    <a:pt x="316" y="438"/>
                    <a:pt x="316" y="438"/>
                    <a:pt x="316" y="438"/>
                  </a:cubicBezTo>
                  <a:cubicBezTo>
                    <a:pt x="316" y="474"/>
                    <a:pt x="352" y="503"/>
                    <a:pt x="397" y="503"/>
                  </a:cubicBezTo>
                  <a:cubicBezTo>
                    <a:pt x="466" y="503"/>
                    <a:pt x="466" y="503"/>
                    <a:pt x="466" y="503"/>
                  </a:cubicBezTo>
                  <a:cubicBezTo>
                    <a:pt x="466" y="701"/>
                    <a:pt x="466" y="701"/>
                    <a:pt x="466" y="701"/>
                  </a:cubicBezTo>
                  <a:cubicBezTo>
                    <a:pt x="440" y="701"/>
                    <a:pt x="440" y="701"/>
                    <a:pt x="440" y="701"/>
                  </a:cubicBezTo>
                  <a:cubicBezTo>
                    <a:pt x="412" y="701"/>
                    <a:pt x="389" y="683"/>
                    <a:pt x="389" y="661"/>
                  </a:cubicBezTo>
                  <a:cubicBezTo>
                    <a:pt x="389" y="602"/>
                    <a:pt x="389" y="602"/>
                    <a:pt x="389" y="602"/>
                  </a:cubicBezTo>
                  <a:cubicBezTo>
                    <a:pt x="315" y="602"/>
                    <a:pt x="315" y="602"/>
                    <a:pt x="315" y="602"/>
                  </a:cubicBezTo>
                  <a:cubicBezTo>
                    <a:pt x="315" y="696"/>
                    <a:pt x="315" y="696"/>
                    <a:pt x="315" y="696"/>
                  </a:cubicBezTo>
                  <a:cubicBezTo>
                    <a:pt x="315" y="731"/>
                    <a:pt x="351" y="760"/>
                    <a:pt x="396" y="760"/>
                  </a:cubicBezTo>
                  <a:cubicBezTo>
                    <a:pt x="466" y="760"/>
                    <a:pt x="466" y="760"/>
                    <a:pt x="466" y="760"/>
                  </a:cubicBezTo>
                  <a:cubicBezTo>
                    <a:pt x="466" y="796"/>
                    <a:pt x="466" y="796"/>
                    <a:pt x="466" y="796"/>
                  </a:cubicBezTo>
                  <a:cubicBezTo>
                    <a:pt x="563" y="796"/>
                    <a:pt x="563" y="796"/>
                    <a:pt x="563" y="796"/>
                  </a:cubicBezTo>
                  <a:cubicBezTo>
                    <a:pt x="563" y="760"/>
                    <a:pt x="563" y="760"/>
                    <a:pt x="563" y="760"/>
                  </a:cubicBezTo>
                  <a:cubicBezTo>
                    <a:pt x="632" y="760"/>
                    <a:pt x="632" y="760"/>
                    <a:pt x="632" y="760"/>
                  </a:cubicBezTo>
                  <a:cubicBezTo>
                    <a:pt x="677" y="760"/>
                    <a:pt x="713" y="731"/>
                    <a:pt x="713" y="696"/>
                  </a:cubicBezTo>
                  <a:cubicBezTo>
                    <a:pt x="713" y="509"/>
                    <a:pt x="713" y="509"/>
                    <a:pt x="713" y="509"/>
                  </a:cubicBezTo>
                  <a:cubicBezTo>
                    <a:pt x="713" y="473"/>
                    <a:pt x="677" y="444"/>
                    <a:pt x="632" y="444"/>
                  </a:cubicBezTo>
                  <a:cubicBezTo>
                    <a:pt x="563" y="444"/>
                    <a:pt x="563" y="444"/>
                    <a:pt x="563" y="444"/>
                  </a:cubicBezTo>
                  <a:cubicBezTo>
                    <a:pt x="563" y="246"/>
                    <a:pt x="563" y="246"/>
                    <a:pt x="563" y="246"/>
                  </a:cubicBezTo>
                  <a:cubicBezTo>
                    <a:pt x="588" y="246"/>
                    <a:pt x="588" y="246"/>
                    <a:pt x="588" y="246"/>
                  </a:cubicBezTo>
                  <a:cubicBezTo>
                    <a:pt x="617" y="246"/>
                    <a:pt x="639" y="264"/>
                    <a:pt x="639" y="286"/>
                  </a:cubicBezTo>
                  <a:cubicBezTo>
                    <a:pt x="639" y="345"/>
                    <a:pt x="639" y="345"/>
                    <a:pt x="639" y="345"/>
                  </a:cubicBezTo>
                  <a:lnTo>
                    <a:pt x="714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55" name="Freeform 461"/>
            <p:cNvSpPr>
              <a:spLocks/>
            </p:cNvSpPr>
            <p:nvPr/>
          </p:nvSpPr>
          <p:spPr bwMode="auto">
            <a:xfrm>
              <a:off x="5187951" y="5254626"/>
              <a:ext cx="1827213" cy="209550"/>
            </a:xfrm>
            <a:custGeom>
              <a:avLst/>
              <a:gdLst>
                <a:gd name="T0" fmla="*/ 436 w 486"/>
                <a:gd name="T1" fmla="*/ 0 h 56"/>
                <a:gd name="T2" fmla="*/ 486 w 486"/>
                <a:gd name="T3" fmla="*/ 28 h 56"/>
                <a:gd name="T4" fmla="*/ 436 w 486"/>
                <a:gd name="T5" fmla="*/ 56 h 56"/>
                <a:gd name="T6" fmla="*/ 51 w 486"/>
                <a:gd name="T7" fmla="*/ 56 h 56"/>
                <a:gd name="T8" fmla="*/ 0 w 486"/>
                <a:gd name="T9" fmla="*/ 28 h 56"/>
                <a:gd name="T10" fmla="*/ 15 w 486"/>
                <a:gd name="T11" fmla="*/ 8 h 56"/>
                <a:gd name="T12" fmla="*/ 51 w 486"/>
                <a:gd name="T13" fmla="*/ 0 h 56"/>
                <a:gd name="T14" fmla="*/ 436 w 486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6" h="56">
                  <a:moveTo>
                    <a:pt x="436" y="0"/>
                  </a:moveTo>
                  <a:cubicBezTo>
                    <a:pt x="464" y="0"/>
                    <a:pt x="486" y="13"/>
                    <a:pt x="486" y="28"/>
                  </a:cubicBezTo>
                  <a:cubicBezTo>
                    <a:pt x="486" y="44"/>
                    <a:pt x="464" y="56"/>
                    <a:pt x="436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23" y="56"/>
                    <a:pt x="0" y="44"/>
                    <a:pt x="0" y="28"/>
                  </a:cubicBezTo>
                  <a:cubicBezTo>
                    <a:pt x="0" y="20"/>
                    <a:pt x="6" y="13"/>
                    <a:pt x="15" y="8"/>
                  </a:cubicBezTo>
                  <a:cubicBezTo>
                    <a:pt x="24" y="3"/>
                    <a:pt x="37" y="0"/>
                    <a:pt x="51" y="0"/>
                  </a:cubicBezTo>
                  <a:lnTo>
                    <a:pt x="4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56" name="Freeform 462"/>
            <p:cNvSpPr>
              <a:spLocks/>
            </p:cNvSpPr>
            <p:nvPr/>
          </p:nvSpPr>
          <p:spPr bwMode="auto">
            <a:xfrm>
              <a:off x="5368926" y="5576888"/>
              <a:ext cx="1470025" cy="211138"/>
            </a:xfrm>
            <a:custGeom>
              <a:avLst/>
              <a:gdLst>
                <a:gd name="T0" fmla="*/ 341 w 391"/>
                <a:gd name="T1" fmla="*/ 0 h 56"/>
                <a:gd name="T2" fmla="*/ 391 w 391"/>
                <a:gd name="T3" fmla="*/ 28 h 56"/>
                <a:gd name="T4" fmla="*/ 341 w 391"/>
                <a:gd name="T5" fmla="*/ 56 h 56"/>
                <a:gd name="T6" fmla="*/ 50 w 391"/>
                <a:gd name="T7" fmla="*/ 56 h 56"/>
                <a:gd name="T8" fmla="*/ 0 w 391"/>
                <a:gd name="T9" fmla="*/ 28 h 56"/>
                <a:gd name="T10" fmla="*/ 14 w 391"/>
                <a:gd name="T11" fmla="*/ 8 h 56"/>
                <a:gd name="T12" fmla="*/ 50 w 391"/>
                <a:gd name="T13" fmla="*/ 0 h 56"/>
                <a:gd name="T14" fmla="*/ 341 w 391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56">
                  <a:moveTo>
                    <a:pt x="341" y="0"/>
                  </a:moveTo>
                  <a:cubicBezTo>
                    <a:pt x="369" y="0"/>
                    <a:pt x="391" y="12"/>
                    <a:pt x="391" y="28"/>
                  </a:cubicBezTo>
                  <a:cubicBezTo>
                    <a:pt x="391" y="43"/>
                    <a:pt x="369" y="56"/>
                    <a:pt x="341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22" y="56"/>
                    <a:pt x="0" y="43"/>
                    <a:pt x="0" y="28"/>
                  </a:cubicBezTo>
                  <a:cubicBezTo>
                    <a:pt x="0" y="20"/>
                    <a:pt x="5" y="13"/>
                    <a:pt x="14" y="8"/>
                  </a:cubicBezTo>
                  <a:cubicBezTo>
                    <a:pt x="24" y="3"/>
                    <a:pt x="36" y="0"/>
                    <a:pt x="50" y="0"/>
                  </a:cubicBezTo>
                  <a:lnTo>
                    <a:pt x="3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57" name="Freeform 463"/>
            <p:cNvSpPr>
              <a:spLocks/>
            </p:cNvSpPr>
            <p:nvPr/>
          </p:nvSpPr>
          <p:spPr bwMode="auto">
            <a:xfrm>
              <a:off x="5556251" y="5895976"/>
              <a:ext cx="1090613" cy="211138"/>
            </a:xfrm>
            <a:custGeom>
              <a:avLst/>
              <a:gdLst>
                <a:gd name="T0" fmla="*/ 240 w 290"/>
                <a:gd name="T1" fmla="*/ 0 h 56"/>
                <a:gd name="T2" fmla="*/ 290 w 290"/>
                <a:gd name="T3" fmla="*/ 28 h 56"/>
                <a:gd name="T4" fmla="*/ 240 w 290"/>
                <a:gd name="T5" fmla="*/ 56 h 56"/>
                <a:gd name="T6" fmla="*/ 50 w 290"/>
                <a:gd name="T7" fmla="*/ 56 h 56"/>
                <a:gd name="T8" fmla="*/ 0 w 290"/>
                <a:gd name="T9" fmla="*/ 28 h 56"/>
                <a:gd name="T10" fmla="*/ 15 w 290"/>
                <a:gd name="T11" fmla="*/ 8 h 56"/>
                <a:gd name="T12" fmla="*/ 50 w 290"/>
                <a:gd name="T13" fmla="*/ 0 h 56"/>
                <a:gd name="T14" fmla="*/ 240 w 290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56">
                  <a:moveTo>
                    <a:pt x="240" y="0"/>
                  </a:moveTo>
                  <a:cubicBezTo>
                    <a:pt x="268" y="0"/>
                    <a:pt x="290" y="12"/>
                    <a:pt x="290" y="28"/>
                  </a:cubicBezTo>
                  <a:cubicBezTo>
                    <a:pt x="290" y="43"/>
                    <a:pt x="268" y="56"/>
                    <a:pt x="24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23" y="56"/>
                    <a:pt x="0" y="43"/>
                    <a:pt x="0" y="28"/>
                  </a:cubicBezTo>
                  <a:cubicBezTo>
                    <a:pt x="0" y="20"/>
                    <a:pt x="6" y="13"/>
                    <a:pt x="15" y="8"/>
                  </a:cubicBezTo>
                  <a:cubicBezTo>
                    <a:pt x="24" y="3"/>
                    <a:pt x="37" y="0"/>
                    <a:pt x="50" y="0"/>
                  </a:cubicBezTo>
                  <a:lnTo>
                    <a:pt x="2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58" name="Freeform 464"/>
            <p:cNvSpPr>
              <a:spLocks/>
            </p:cNvSpPr>
            <p:nvPr/>
          </p:nvSpPr>
          <p:spPr bwMode="auto">
            <a:xfrm>
              <a:off x="6286501" y="3416301"/>
              <a:ext cx="285750" cy="744538"/>
            </a:xfrm>
            <a:custGeom>
              <a:avLst/>
              <a:gdLst>
                <a:gd name="T0" fmla="*/ 76 w 76"/>
                <a:gd name="T1" fmla="*/ 41 h 198"/>
                <a:gd name="T2" fmla="*/ 76 w 76"/>
                <a:gd name="T3" fmla="*/ 158 h 198"/>
                <a:gd name="T4" fmla="*/ 25 w 76"/>
                <a:gd name="T5" fmla="*/ 198 h 198"/>
                <a:gd name="T6" fmla="*/ 0 w 76"/>
                <a:gd name="T7" fmla="*/ 198 h 198"/>
                <a:gd name="T8" fmla="*/ 0 w 76"/>
                <a:gd name="T9" fmla="*/ 0 h 198"/>
                <a:gd name="T10" fmla="*/ 25 w 76"/>
                <a:gd name="T11" fmla="*/ 0 h 198"/>
                <a:gd name="T12" fmla="*/ 76 w 76"/>
                <a:gd name="T13" fmla="*/ 4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98">
                  <a:moveTo>
                    <a:pt x="76" y="41"/>
                  </a:moveTo>
                  <a:cubicBezTo>
                    <a:pt x="76" y="158"/>
                    <a:pt x="76" y="158"/>
                    <a:pt x="76" y="158"/>
                  </a:cubicBezTo>
                  <a:cubicBezTo>
                    <a:pt x="76" y="180"/>
                    <a:pt x="53" y="198"/>
                    <a:pt x="25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3" y="0"/>
                    <a:pt x="76" y="18"/>
                    <a:pt x="7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59" name="Freeform 465"/>
            <p:cNvSpPr>
              <a:spLocks/>
            </p:cNvSpPr>
            <p:nvPr/>
          </p:nvSpPr>
          <p:spPr bwMode="auto">
            <a:xfrm>
              <a:off x="5948363" y="754063"/>
              <a:ext cx="307975" cy="658813"/>
            </a:xfrm>
            <a:custGeom>
              <a:avLst/>
              <a:gdLst>
                <a:gd name="T0" fmla="*/ 82 w 82"/>
                <a:gd name="T1" fmla="*/ 41 h 175"/>
                <a:gd name="T2" fmla="*/ 82 w 82"/>
                <a:gd name="T3" fmla="*/ 134 h 175"/>
                <a:gd name="T4" fmla="*/ 41 w 82"/>
                <a:gd name="T5" fmla="*/ 175 h 175"/>
                <a:gd name="T6" fmla="*/ 12 w 82"/>
                <a:gd name="T7" fmla="*/ 163 h 175"/>
                <a:gd name="T8" fmla="*/ 0 w 82"/>
                <a:gd name="T9" fmla="*/ 134 h 175"/>
                <a:gd name="T10" fmla="*/ 0 w 82"/>
                <a:gd name="T11" fmla="*/ 41 h 175"/>
                <a:gd name="T12" fmla="*/ 41 w 82"/>
                <a:gd name="T13" fmla="*/ 0 h 175"/>
                <a:gd name="T14" fmla="*/ 82 w 82"/>
                <a:gd name="T15" fmla="*/ 4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75">
                  <a:moveTo>
                    <a:pt x="82" y="41"/>
                  </a:moveTo>
                  <a:cubicBezTo>
                    <a:pt x="82" y="134"/>
                    <a:pt x="82" y="134"/>
                    <a:pt x="82" y="134"/>
                  </a:cubicBezTo>
                  <a:cubicBezTo>
                    <a:pt x="82" y="157"/>
                    <a:pt x="64" y="175"/>
                    <a:pt x="41" y="175"/>
                  </a:cubicBezTo>
                  <a:cubicBezTo>
                    <a:pt x="30" y="175"/>
                    <a:pt x="20" y="171"/>
                    <a:pt x="12" y="163"/>
                  </a:cubicBezTo>
                  <a:cubicBezTo>
                    <a:pt x="5" y="156"/>
                    <a:pt x="0" y="146"/>
                    <a:pt x="0" y="1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60" name="Freeform 466"/>
            <p:cNvSpPr>
              <a:spLocks/>
            </p:cNvSpPr>
            <p:nvPr/>
          </p:nvSpPr>
          <p:spPr bwMode="auto">
            <a:xfrm>
              <a:off x="5635626" y="2449513"/>
              <a:ext cx="285750" cy="744538"/>
            </a:xfrm>
            <a:custGeom>
              <a:avLst/>
              <a:gdLst>
                <a:gd name="T0" fmla="*/ 76 w 76"/>
                <a:gd name="T1" fmla="*/ 0 h 198"/>
                <a:gd name="T2" fmla="*/ 76 w 76"/>
                <a:gd name="T3" fmla="*/ 198 h 198"/>
                <a:gd name="T4" fmla="*/ 51 w 76"/>
                <a:gd name="T5" fmla="*/ 198 h 198"/>
                <a:gd name="T6" fmla="*/ 0 w 76"/>
                <a:gd name="T7" fmla="*/ 157 h 198"/>
                <a:gd name="T8" fmla="*/ 0 w 76"/>
                <a:gd name="T9" fmla="*/ 40 h 198"/>
                <a:gd name="T10" fmla="*/ 51 w 76"/>
                <a:gd name="T11" fmla="*/ 0 h 198"/>
                <a:gd name="T12" fmla="*/ 76 w 7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98">
                  <a:moveTo>
                    <a:pt x="76" y="0"/>
                  </a:moveTo>
                  <a:cubicBezTo>
                    <a:pt x="76" y="198"/>
                    <a:pt x="76" y="198"/>
                    <a:pt x="76" y="198"/>
                  </a:cubicBezTo>
                  <a:cubicBezTo>
                    <a:pt x="51" y="198"/>
                    <a:pt x="51" y="198"/>
                    <a:pt x="51" y="198"/>
                  </a:cubicBezTo>
                  <a:cubicBezTo>
                    <a:pt x="23" y="198"/>
                    <a:pt x="0" y="180"/>
                    <a:pt x="0" y="15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23" y="0"/>
                    <a:pt x="51" y="0"/>
                  </a:cubicBez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61" name="Freeform 467"/>
            <p:cNvSpPr>
              <a:spLocks/>
            </p:cNvSpPr>
            <p:nvPr/>
          </p:nvSpPr>
          <p:spPr bwMode="auto">
            <a:xfrm>
              <a:off x="3951288" y="1539876"/>
              <a:ext cx="571500" cy="587375"/>
            </a:xfrm>
            <a:custGeom>
              <a:avLst/>
              <a:gdLst>
                <a:gd name="T0" fmla="*/ 140 w 152"/>
                <a:gd name="T1" fmla="*/ 82 h 156"/>
                <a:gd name="T2" fmla="*/ 152 w 152"/>
                <a:gd name="T3" fmla="*/ 111 h 156"/>
                <a:gd name="T4" fmla="*/ 140 w 152"/>
                <a:gd name="T5" fmla="*/ 140 h 156"/>
                <a:gd name="T6" fmla="*/ 82 w 152"/>
                <a:gd name="T7" fmla="*/ 140 h 156"/>
                <a:gd name="T8" fmla="*/ 16 w 152"/>
                <a:gd name="T9" fmla="*/ 74 h 156"/>
                <a:gd name="T10" fmla="*/ 16 w 152"/>
                <a:gd name="T11" fmla="*/ 16 h 156"/>
                <a:gd name="T12" fmla="*/ 74 w 152"/>
                <a:gd name="T13" fmla="*/ 16 h 156"/>
                <a:gd name="T14" fmla="*/ 140 w 152"/>
                <a:gd name="T15" fmla="*/ 8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56">
                  <a:moveTo>
                    <a:pt x="140" y="82"/>
                  </a:moveTo>
                  <a:cubicBezTo>
                    <a:pt x="148" y="90"/>
                    <a:pt x="152" y="100"/>
                    <a:pt x="152" y="111"/>
                  </a:cubicBezTo>
                  <a:cubicBezTo>
                    <a:pt x="152" y="121"/>
                    <a:pt x="148" y="132"/>
                    <a:pt x="140" y="140"/>
                  </a:cubicBezTo>
                  <a:cubicBezTo>
                    <a:pt x="124" y="156"/>
                    <a:pt x="98" y="156"/>
                    <a:pt x="82" y="140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0" y="58"/>
                    <a:pt x="0" y="32"/>
                    <a:pt x="16" y="16"/>
                  </a:cubicBezTo>
                  <a:cubicBezTo>
                    <a:pt x="32" y="0"/>
                    <a:pt x="58" y="0"/>
                    <a:pt x="74" y="16"/>
                  </a:cubicBezTo>
                  <a:lnTo>
                    <a:pt x="14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62" name="Freeform 468"/>
            <p:cNvSpPr>
              <a:spLocks/>
            </p:cNvSpPr>
            <p:nvPr/>
          </p:nvSpPr>
          <p:spPr bwMode="auto">
            <a:xfrm>
              <a:off x="3294063" y="3122613"/>
              <a:ext cx="657225" cy="307975"/>
            </a:xfrm>
            <a:custGeom>
              <a:avLst/>
              <a:gdLst>
                <a:gd name="T0" fmla="*/ 134 w 175"/>
                <a:gd name="T1" fmla="*/ 0 h 82"/>
                <a:gd name="T2" fmla="*/ 175 w 175"/>
                <a:gd name="T3" fmla="*/ 41 h 82"/>
                <a:gd name="T4" fmla="*/ 134 w 175"/>
                <a:gd name="T5" fmla="*/ 82 h 82"/>
                <a:gd name="T6" fmla="*/ 41 w 175"/>
                <a:gd name="T7" fmla="*/ 82 h 82"/>
                <a:gd name="T8" fmla="*/ 0 w 175"/>
                <a:gd name="T9" fmla="*/ 41 h 82"/>
                <a:gd name="T10" fmla="*/ 12 w 175"/>
                <a:gd name="T11" fmla="*/ 12 h 82"/>
                <a:gd name="T12" fmla="*/ 41 w 175"/>
                <a:gd name="T13" fmla="*/ 0 h 82"/>
                <a:gd name="T14" fmla="*/ 134 w 175"/>
                <a:gd name="T1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82">
                  <a:moveTo>
                    <a:pt x="134" y="0"/>
                  </a:moveTo>
                  <a:cubicBezTo>
                    <a:pt x="156" y="0"/>
                    <a:pt x="175" y="19"/>
                    <a:pt x="175" y="41"/>
                  </a:cubicBezTo>
                  <a:cubicBezTo>
                    <a:pt x="175" y="64"/>
                    <a:pt x="156" y="82"/>
                    <a:pt x="134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8" y="82"/>
                    <a:pt x="0" y="64"/>
                    <a:pt x="0" y="41"/>
                  </a:cubicBezTo>
                  <a:cubicBezTo>
                    <a:pt x="0" y="30"/>
                    <a:pt x="4" y="20"/>
                    <a:pt x="12" y="12"/>
                  </a:cubicBezTo>
                  <a:cubicBezTo>
                    <a:pt x="19" y="5"/>
                    <a:pt x="29" y="0"/>
                    <a:pt x="41" y="0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4851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3" name="矩形 3"/>
          <p:cNvSpPr>
            <a:spLocks noChangeArrowheads="1"/>
          </p:cNvSpPr>
          <p:nvPr/>
        </p:nvSpPr>
        <p:spPr bwMode="auto">
          <a:xfrm>
            <a:off x="2200231" y="3353594"/>
            <a:ext cx="715585" cy="30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zh-CN" altLang="en-US" sz="1500" dirty="0">
                <a:solidFill>
                  <a:schemeClr val="accent1"/>
                </a:solidFill>
                <a:latin typeface="+mj-ea"/>
                <a:ea typeface="+mj-ea"/>
                <a:sym typeface="Arial" pitchFamily="34" charset="0"/>
              </a:rPr>
              <a:t>阶段五</a:t>
            </a:r>
          </a:p>
        </p:txBody>
      </p:sp>
      <p:sp>
        <p:nvSpPr>
          <p:cNvPr id="64" name="文本框 13"/>
          <p:cNvSpPr txBox="1"/>
          <p:nvPr/>
        </p:nvSpPr>
        <p:spPr>
          <a:xfrm>
            <a:off x="686593" y="3618956"/>
            <a:ext cx="2333658" cy="565063"/>
          </a:xfrm>
          <a:prstGeom prst="rect">
            <a:avLst/>
          </a:prstGeom>
          <a:noFill/>
        </p:spPr>
        <p:txBody>
          <a:bodyPr wrap="square" lIns="65824" tIns="32911" rIns="65824" bIns="32911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65" name="Group 23"/>
          <p:cNvGrpSpPr/>
          <p:nvPr/>
        </p:nvGrpSpPr>
        <p:grpSpPr>
          <a:xfrm>
            <a:off x="3477649" y="3563144"/>
            <a:ext cx="256945" cy="224003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66" name="Freeform 110"/>
            <p:cNvSpPr>
              <a:spLocks/>
            </p:cNvSpPr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67" name="Freeform 111"/>
            <p:cNvSpPr>
              <a:spLocks/>
            </p:cNvSpPr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68" name="Freeform 112"/>
            <p:cNvSpPr>
              <a:spLocks/>
            </p:cNvSpPr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69" name="Freeform 113"/>
            <p:cNvSpPr>
              <a:spLocks/>
            </p:cNvSpPr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70" name="Freeform 114"/>
            <p:cNvSpPr>
              <a:spLocks/>
            </p:cNvSpPr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71" name="Freeform 115"/>
            <p:cNvSpPr>
              <a:spLocks/>
            </p:cNvSpPr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72" name="Freeform 116"/>
            <p:cNvSpPr>
              <a:spLocks/>
            </p:cNvSpPr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73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74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75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76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</p:grpSp>
      <p:sp>
        <p:nvSpPr>
          <p:cNvPr id="77" name="矩形 3"/>
          <p:cNvSpPr>
            <a:spLocks noChangeArrowheads="1"/>
          </p:cNvSpPr>
          <p:nvPr/>
        </p:nvSpPr>
        <p:spPr bwMode="auto">
          <a:xfrm>
            <a:off x="4864801" y="4322345"/>
            <a:ext cx="715585" cy="30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zh-CN" altLang="en-US" sz="1500" b="0" dirty="0">
                <a:solidFill>
                  <a:schemeClr val="accent1"/>
                </a:solidFill>
                <a:latin typeface="+mj-ea"/>
                <a:ea typeface="+mj-ea"/>
                <a:sym typeface="Arial" pitchFamily="34" charset="0"/>
              </a:rPr>
              <a:t>阶段六</a:t>
            </a:r>
          </a:p>
        </p:txBody>
      </p:sp>
      <p:sp>
        <p:nvSpPr>
          <p:cNvPr id="78" name="文本框 13"/>
          <p:cNvSpPr txBox="1"/>
          <p:nvPr/>
        </p:nvSpPr>
        <p:spPr>
          <a:xfrm>
            <a:off x="5715795" y="4174613"/>
            <a:ext cx="2438400" cy="565063"/>
          </a:xfrm>
          <a:prstGeom prst="rect">
            <a:avLst/>
          </a:prstGeom>
          <a:noFill/>
        </p:spPr>
        <p:txBody>
          <a:bodyPr wrap="square" lIns="65824" tIns="32911" rIns="65824" bIns="32911" rtlCol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79" name="Group 9"/>
          <p:cNvGrpSpPr/>
          <p:nvPr/>
        </p:nvGrpSpPr>
        <p:grpSpPr>
          <a:xfrm>
            <a:off x="4193937" y="4408421"/>
            <a:ext cx="288608" cy="214010"/>
            <a:chOff x="4572000" y="3414713"/>
            <a:chExt cx="374651" cy="277813"/>
          </a:xfrm>
          <a:solidFill>
            <a:schemeClr val="bg1"/>
          </a:solidFill>
        </p:grpSpPr>
        <p:sp>
          <p:nvSpPr>
            <p:cNvPr id="80" name="Freeform 17"/>
            <p:cNvSpPr>
              <a:spLocks/>
            </p:cNvSpPr>
            <p:nvPr/>
          </p:nvSpPr>
          <p:spPr bwMode="auto">
            <a:xfrm>
              <a:off x="4713288" y="3481388"/>
              <a:ext cx="233363" cy="211138"/>
            </a:xfrm>
            <a:custGeom>
              <a:avLst/>
              <a:gdLst>
                <a:gd name="T0" fmla="*/ 89 w 89"/>
                <a:gd name="T1" fmla="*/ 33 h 81"/>
                <a:gd name="T2" fmla="*/ 43 w 89"/>
                <a:gd name="T3" fmla="*/ 0 h 81"/>
                <a:gd name="T4" fmla="*/ 40 w 89"/>
                <a:gd name="T5" fmla="*/ 1 h 81"/>
                <a:gd name="T6" fmla="*/ 43 w 89"/>
                <a:gd name="T7" fmla="*/ 11 h 81"/>
                <a:gd name="T8" fmla="*/ 0 w 89"/>
                <a:gd name="T9" fmla="*/ 44 h 81"/>
                <a:gd name="T10" fmla="*/ 0 w 89"/>
                <a:gd name="T11" fmla="*/ 44 h 81"/>
                <a:gd name="T12" fmla="*/ 40 w 89"/>
                <a:gd name="T13" fmla="*/ 65 h 81"/>
                <a:gd name="T14" fmla="*/ 74 w 89"/>
                <a:gd name="T15" fmla="*/ 81 h 81"/>
                <a:gd name="T16" fmla="*/ 64 w 89"/>
                <a:gd name="T17" fmla="*/ 62 h 81"/>
                <a:gd name="T18" fmla="*/ 89 w 89"/>
                <a:gd name="T19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81">
                  <a:moveTo>
                    <a:pt x="89" y="33"/>
                  </a:moveTo>
                  <a:cubicBezTo>
                    <a:pt x="89" y="15"/>
                    <a:pt x="68" y="0"/>
                    <a:pt x="43" y="0"/>
                  </a:cubicBezTo>
                  <a:cubicBezTo>
                    <a:pt x="42" y="0"/>
                    <a:pt x="41" y="1"/>
                    <a:pt x="40" y="1"/>
                  </a:cubicBezTo>
                  <a:cubicBezTo>
                    <a:pt x="42" y="4"/>
                    <a:pt x="43" y="8"/>
                    <a:pt x="43" y="11"/>
                  </a:cubicBezTo>
                  <a:cubicBezTo>
                    <a:pt x="43" y="29"/>
                    <a:pt x="24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56"/>
                    <a:pt x="21" y="64"/>
                    <a:pt x="40" y="65"/>
                  </a:cubicBezTo>
                  <a:cubicBezTo>
                    <a:pt x="53" y="75"/>
                    <a:pt x="74" y="81"/>
                    <a:pt x="74" y="81"/>
                  </a:cubicBezTo>
                  <a:cubicBezTo>
                    <a:pt x="64" y="72"/>
                    <a:pt x="63" y="65"/>
                    <a:pt x="64" y="62"/>
                  </a:cubicBezTo>
                  <a:cubicBezTo>
                    <a:pt x="79" y="56"/>
                    <a:pt x="89" y="46"/>
                    <a:pt x="8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  <p:sp>
          <p:nvSpPr>
            <p:cNvPr id="81" name="Freeform 18"/>
            <p:cNvSpPr>
              <a:spLocks/>
            </p:cNvSpPr>
            <p:nvPr/>
          </p:nvSpPr>
          <p:spPr bwMode="auto">
            <a:xfrm>
              <a:off x="4572000" y="3414713"/>
              <a:ext cx="241300" cy="209550"/>
            </a:xfrm>
            <a:custGeom>
              <a:avLst/>
              <a:gdLst>
                <a:gd name="T0" fmla="*/ 89 w 92"/>
                <a:gd name="T1" fmla="*/ 21 h 80"/>
                <a:gd name="T2" fmla="*/ 46 w 92"/>
                <a:gd name="T3" fmla="*/ 0 h 80"/>
                <a:gd name="T4" fmla="*/ 0 w 92"/>
                <a:gd name="T5" fmla="*/ 32 h 80"/>
                <a:gd name="T6" fmla="*/ 25 w 92"/>
                <a:gd name="T7" fmla="*/ 61 h 80"/>
                <a:gd name="T8" fmla="*/ 14 w 92"/>
                <a:gd name="T9" fmla="*/ 80 h 80"/>
                <a:gd name="T10" fmla="*/ 48 w 92"/>
                <a:gd name="T11" fmla="*/ 65 h 80"/>
                <a:gd name="T12" fmla="*/ 49 w 92"/>
                <a:gd name="T13" fmla="*/ 64 h 80"/>
                <a:gd name="T14" fmla="*/ 92 w 92"/>
                <a:gd name="T15" fmla="*/ 32 h 80"/>
                <a:gd name="T16" fmla="*/ 89 w 92"/>
                <a:gd name="T17" fmla="*/ 2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0">
                  <a:moveTo>
                    <a:pt x="89" y="21"/>
                  </a:moveTo>
                  <a:cubicBezTo>
                    <a:pt x="83" y="9"/>
                    <a:pt x="66" y="0"/>
                    <a:pt x="46" y="0"/>
                  </a:cubicBezTo>
                  <a:cubicBezTo>
                    <a:pt x="20" y="0"/>
                    <a:pt x="0" y="14"/>
                    <a:pt x="0" y="32"/>
                  </a:cubicBezTo>
                  <a:cubicBezTo>
                    <a:pt x="0" y="45"/>
                    <a:pt x="10" y="56"/>
                    <a:pt x="25" y="61"/>
                  </a:cubicBezTo>
                  <a:cubicBezTo>
                    <a:pt x="26" y="65"/>
                    <a:pt x="25" y="71"/>
                    <a:pt x="14" y="80"/>
                  </a:cubicBezTo>
                  <a:cubicBezTo>
                    <a:pt x="14" y="80"/>
                    <a:pt x="36" y="75"/>
                    <a:pt x="48" y="65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73" y="63"/>
                    <a:pt x="92" y="49"/>
                    <a:pt x="92" y="32"/>
                  </a:cubicBezTo>
                  <a:cubicBezTo>
                    <a:pt x="92" y="28"/>
                    <a:pt x="91" y="25"/>
                    <a:pt x="8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912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flip dir="r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accel="61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1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1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61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1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1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accel="61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1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1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accel="61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1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1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61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7" dur="1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8" dur="1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61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1" dur="1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2" dur="1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4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4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62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6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650"/>
                                </p:stCondLst>
                                <p:childTnLst>
                                  <p:par>
                                    <p:cTn id="7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8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9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7400"/>
                                </p:stCondLst>
                                <p:childTnLst>
                                  <p:par>
                                    <p:cTn id="9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2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8150"/>
                                </p:stCondLst>
                                <p:childTnLst>
                                  <p:par>
                                    <p:cTn id="104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8650"/>
                                </p:stCondLst>
                                <p:childTnLst>
                                  <p:par>
                                    <p:cTn id="1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3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6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  <p:bldP spid="40" grpId="0"/>
          <p:bldP spid="41" grpId="0"/>
          <p:bldP spid="42" grpId="0"/>
          <p:bldP spid="43" grpId="0" animBg="1"/>
          <p:bldP spid="44" grpId="0"/>
          <p:bldP spid="45" grpId="0"/>
          <p:bldP spid="49" grpId="0"/>
          <p:bldP spid="50" grpId="0"/>
          <p:bldP spid="63" grpId="0"/>
          <p:bldP spid="64" grpId="0"/>
          <p:bldP spid="77" grpId="0"/>
          <p:bldP spid="7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2" accel="61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4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4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accel="61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4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7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4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5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75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62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6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75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5650"/>
                                </p:stCondLst>
                                <p:childTnLst>
                                  <p:par>
                                    <p:cTn id="7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150"/>
                                </p:stCondLst>
                                <p:childTnLst>
                                  <p:par>
                                    <p:cTn id="8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75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90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6" fill="hold">
                                <p:stCondLst>
                                  <p:cond delay="7400"/>
                                </p:stCondLst>
                                <p:childTnLst>
                                  <p:par>
                                    <p:cTn id="9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2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3" fill="hold">
                                <p:stCondLst>
                                  <p:cond delay="8150"/>
                                </p:stCondLst>
                                <p:childTnLst>
                                  <p:par>
                                    <p:cTn id="104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8650"/>
                                </p:stCondLst>
                                <p:childTnLst>
                                  <p:par>
                                    <p:cTn id="1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3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6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  <p:bldP spid="40" grpId="0"/>
          <p:bldP spid="41" grpId="0"/>
          <p:bldP spid="42" grpId="0"/>
          <p:bldP spid="43" grpId="0" animBg="1"/>
          <p:bldP spid="44" grpId="0"/>
          <p:bldP spid="45" grpId="0"/>
          <p:bldP spid="49" grpId="0"/>
          <p:bldP spid="50" grpId="0"/>
          <p:bldP spid="63" grpId="0"/>
          <p:bldP spid="64" grpId="0"/>
          <p:bldP spid="77" grpId="0"/>
          <p:bldP spid="78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586952" y="853215"/>
            <a:ext cx="3192960" cy="3950783"/>
            <a:chOff x="865232" y="1286330"/>
            <a:chExt cx="4013321" cy="4966128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232" y="1286330"/>
              <a:ext cx="4013321" cy="496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4"/>
            <p:cNvSpPr/>
            <p:nvPr/>
          </p:nvSpPr>
          <p:spPr>
            <a:xfrm>
              <a:off x="1454212" y="1875344"/>
              <a:ext cx="2840124" cy="3699194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208606" y="3534278"/>
            <a:ext cx="1083474" cy="3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9" rIns="91435" bIns="45719">
            <a:sp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  <a:latin typeface="+mj-ea"/>
                <a:ea typeface="+mj-ea"/>
              </a:rPr>
              <a:t>添加标题</a:t>
            </a:r>
            <a:endParaRPr lang="en-US" altLang="zh-CN" sz="14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8" name="矩形 47"/>
          <p:cNvSpPr>
            <a:spLocks noChangeArrowheads="1"/>
          </p:cNvSpPr>
          <p:nvPr/>
        </p:nvSpPr>
        <p:spPr bwMode="auto">
          <a:xfrm>
            <a:off x="4194319" y="3846285"/>
            <a:ext cx="1928420" cy="701729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9" rIns="91435" bIns="45719">
            <a:spAutoFit/>
          </a:bodyPr>
          <a:lstStyle/>
          <a:p>
            <a:pPr defTabSz="914332" fontAlgn="auto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zh-CN" altLang="en-US" sz="1100" dirty="0">
                <a:solidFill>
                  <a:srgbClr val="080808"/>
                </a:solidFill>
                <a:latin typeface="+mj-ea"/>
                <a:ea typeface="+mj-ea"/>
                <a:sym typeface="微软雅黑" pitchFamily="34" charset="-122"/>
              </a:rPr>
              <a:t>在此录入本图表的综合描述说明，在此录入本图表的综合描述说明。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402282" y="3534278"/>
            <a:ext cx="978029" cy="3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9" rIns="91435" bIns="45719">
            <a:spAutoFit/>
          </a:bodyPr>
          <a:lstStyle/>
          <a:p>
            <a:r>
              <a:rPr lang="zh-CN" altLang="en-US" sz="1400" b="1" dirty="0">
                <a:solidFill>
                  <a:schemeClr val="accent2"/>
                </a:solidFill>
                <a:latin typeface="+mj-ea"/>
                <a:ea typeface="+mj-ea"/>
              </a:rPr>
              <a:t>添加标题</a:t>
            </a:r>
            <a:endParaRPr lang="en-US" altLang="zh-CN" sz="14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387996" y="3846285"/>
            <a:ext cx="1928420" cy="701729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9" rIns="91435" bIns="45719">
            <a:spAutoFit/>
          </a:bodyPr>
          <a:lstStyle/>
          <a:p>
            <a:pPr defTabSz="914332" fontAlgn="auto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zh-CN" altLang="en-US" sz="1100" dirty="0">
                <a:solidFill>
                  <a:srgbClr val="080808"/>
                </a:solidFill>
                <a:latin typeface="+mj-ea"/>
                <a:ea typeface="+mj-ea"/>
                <a:sym typeface="微软雅黑" pitchFamily="34" charset="-122"/>
              </a:rPr>
              <a:t>在此录入本图表的综合描述说明，在此录入本图表的综合描述说明。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390421" y="1357643"/>
            <a:ext cx="2263519" cy="350012"/>
            <a:chOff x="814328" y="3219334"/>
            <a:chExt cx="2797200" cy="432536"/>
          </a:xfrm>
        </p:grpSpPr>
        <p:grpSp>
          <p:nvGrpSpPr>
            <p:cNvPr id="12" name="组合 11"/>
            <p:cNvGrpSpPr/>
            <p:nvPr/>
          </p:nvGrpSpPr>
          <p:grpSpPr>
            <a:xfrm>
              <a:off x="814328" y="3219334"/>
              <a:ext cx="2797200" cy="432536"/>
              <a:chOff x="2173927" y="3285519"/>
              <a:chExt cx="3549387" cy="548848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2173927" y="3285519"/>
                <a:ext cx="3549387" cy="548848"/>
                <a:chOff x="4304043" y="1286668"/>
                <a:chExt cx="79147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" name="圆角矩形 15"/>
                <p:cNvSpPr/>
                <p:nvPr/>
              </p:nvSpPr>
              <p:spPr>
                <a:xfrm>
                  <a:off x="4304043" y="1286668"/>
                  <a:ext cx="79147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7" name="圆角矩形 16"/>
                <p:cNvSpPr/>
                <p:nvPr/>
              </p:nvSpPr>
              <p:spPr>
                <a:xfrm>
                  <a:off x="4351924" y="1373342"/>
                  <a:ext cx="7812881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5" name="椭圆 14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80808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3" name="TextBox 24"/>
            <p:cNvSpPr txBox="1"/>
            <p:nvPr/>
          </p:nvSpPr>
          <p:spPr>
            <a:xfrm>
              <a:off x="1224125" y="3331792"/>
              <a:ext cx="2191136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80808"/>
                  </a:solidFill>
                  <a:latin typeface="+mj-ea"/>
                  <a:ea typeface="+mj-ea"/>
                </a:rPr>
                <a:t>点击输入标题文本小标签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392304" y="1871726"/>
            <a:ext cx="2916000" cy="350012"/>
            <a:chOff x="814327" y="3219334"/>
            <a:chExt cx="3603522" cy="432536"/>
          </a:xfrm>
        </p:grpSpPr>
        <p:grpSp>
          <p:nvGrpSpPr>
            <p:cNvPr id="19" name="组合 18"/>
            <p:cNvGrpSpPr/>
            <p:nvPr/>
          </p:nvGrpSpPr>
          <p:grpSpPr>
            <a:xfrm>
              <a:off x="814327" y="3219334"/>
              <a:ext cx="3603522" cy="432536"/>
              <a:chOff x="2173926" y="3285519"/>
              <a:chExt cx="4572535" cy="548848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2173926" y="3285519"/>
                <a:ext cx="4572535" cy="548848"/>
                <a:chOff x="4304040" y="1286668"/>
                <a:chExt cx="10196250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圆角矩形 22"/>
                <p:cNvSpPr/>
                <p:nvPr/>
              </p:nvSpPr>
              <p:spPr>
                <a:xfrm>
                  <a:off x="4304040" y="1286668"/>
                  <a:ext cx="10196250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24" name="圆角矩形 23"/>
                <p:cNvSpPr/>
                <p:nvPr/>
              </p:nvSpPr>
              <p:spPr>
                <a:xfrm>
                  <a:off x="4351920" y="1373339"/>
                  <a:ext cx="10095546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22" name="椭圆 21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80808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0" name="TextBox 31"/>
            <p:cNvSpPr txBox="1"/>
            <p:nvPr/>
          </p:nvSpPr>
          <p:spPr>
            <a:xfrm>
              <a:off x="1224125" y="3331792"/>
              <a:ext cx="2989681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80808"/>
                  </a:solidFill>
                  <a:latin typeface="+mj-ea"/>
                  <a:ea typeface="+mj-ea"/>
                </a:rPr>
                <a:t>点击输入标题文本及描述说明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03535" y="2365754"/>
            <a:ext cx="2401200" cy="350012"/>
            <a:chOff x="814328" y="3219334"/>
            <a:chExt cx="2967344" cy="432536"/>
          </a:xfrm>
        </p:grpSpPr>
        <p:grpSp>
          <p:nvGrpSpPr>
            <p:cNvPr id="26" name="组合 25"/>
            <p:cNvGrpSpPr/>
            <p:nvPr/>
          </p:nvGrpSpPr>
          <p:grpSpPr>
            <a:xfrm>
              <a:off x="814328" y="3219334"/>
              <a:ext cx="2967344" cy="432536"/>
              <a:chOff x="2173927" y="3285519"/>
              <a:chExt cx="3765284" cy="548848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2173927" y="3285519"/>
                <a:ext cx="3765284" cy="548848"/>
                <a:chOff x="4304043" y="1286668"/>
                <a:chExt cx="8396171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圆角矩形 29"/>
                <p:cNvSpPr/>
                <p:nvPr/>
              </p:nvSpPr>
              <p:spPr>
                <a:xfrm>
                  <a:off x="4304043" y="1286668"/>
                  <a:ext cx="8396171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1" name="圆角矩形 30"/>
                <p:cNvSpPr/>
                <p:nvPr/>
              </p:nvSpPr>
              <p:spPr>
                <a:xfrm>
                  <a:off x="4351923" y="1373339"/>
                  <a:ext cx="8295467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29" name="椭圆 28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80808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7" name="TextBox 38"/>
            <p:cNvSpPr txBox="1"/>
            <p:nvPr/>
          </p:nvSpPr>
          <p:spPr>
            <a:xfrm>
              <a:off x="1224125" y="3331792"/>
              <a:ext cx="2371197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80808"/>
                  </a:solidFill>
                  <a:latin typeface="+mj-ea"/>
                  <a:ea typeface="+mj-ea"/>
                </a:rPr>
                <a:t>点击输入标题文本小标签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401064" y="2869810"/>
            <a:ext cx="1972203" cy="350012"/>
            <a:chOff x="814328" y="3219334"/>
            <a:chExt cx="2437200" cy="432536"/>
          </a:xfrm>
        </p:grpSpPr>
        <p:grpSp>
          <p:nvGrpSpPr>
            <p:cNvPr id="33" name="组合 32"/>
            <p:cNvGrpSpPr/>
            <p:nvPr/>
          </p:nvGrpSpPr>
          <p:grpSpPr>
            <a:xfrm>
              <a:off x="814328" y="3219334"/>
              <a:ext cx="2437200" cy="432536"/>
              <a:chOff x="2173927" y="3285519"/>
              <a:chExt cx="3092581" cy="548848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2173927" y="3285519"/>
                <a:ext cx="3092581" cy="548848"/>
                <a:chOff x="4304043" y="1286668"/>
                <a:chExt cx="6896116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7" name="圆角矩形 36"/>
                <p:cNvSpPr/>
                <p:nvPr/>
              </p:nvSpPr>
              <p:spPr>
                <a:xfrm>
                  <a:off x="4304043" y="1286668"/>
                  <a:ext cx="6896116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38" name="圆角矩形 37"/>
                <p:cNvSpPr/>
                <p:nvPr/>
              </p:nvSpPr>
              <p:spPr>
                <a:xfrm>
                  <a:off x="4351924" y="1373342"/>
                  <a:ext cx="679425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zh-CN" altLang="en-US" sz="1100">
                    <a:solidFill>
                      <a:srgbClr val="080808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6" name="椭圆 35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 sz="1100">
                  <a:solidFill>
                    <a:srgbClr val="080808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4" name="TextBox 45"/>
            <p:cNvSpPr txBox="1"/>
            <p:nvPr/>
          </p:nvSpPr>
          <p:spPr>
            <a:xfrm>
              <a:off x="1224126" y="3331792"/>
              <a:ext cx="1911028" cy="2091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l"/>
              <a:r>
                <a:rPr lang="zh-CN" altLang="en-US" sz="1100" b="0" dirty="0">
                  <a:solidFill>
                    <a:srgbClr val="080808"/>
                  </a:solidFill>
                  <a:latin typeface="+mj-ea"/>
                  <a:ea typeface="+mj-ea"/>
                </a:rPr>
                <a:t>点击输入标题文本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18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flip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3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</a:p>
        </p:txBody>
      </p:sp>
      <p:cxnSp>
        <p:nvCxnSpPr>
          <p:cNvPr id="16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3837410" y="2503352"/>
            <a:ext cx="1469181" cy="1469181"/>
            <a:chOff x="2193191" y="1899415"/>
            <a:chExt cx="2421376" cy="2421376"/>
          </a:xfrm>
          <a:effectLst/>
        </p:grpSpPr>
        <p:sp>
          <p:nvSpPr>
            <p:cNvPr id="18" name="椭圆 17"/>
            <p:cNvSpPr/>
            <p:nvPr/>
          </p:nvSpPr>
          <p:spPr>
            <a:xfrm>
              <a:off x="2193191" y="1899415"/>
              <a:ext cx="2421376" cy="2421376"/>
            </a:xfrm>
            <a:prstGeom prst="ellipse">
              <a:avLst/>
            </a:prstGeom>
            <a:solidFill>
              <a:schemeClr val="accent3"/>
            </a:solidFill>
            <a:ln w="317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3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2345502" y="2051726"/>
              <a:ext cx="2116756" cy="21167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65100" dist="88900" dir="2700000" algn="tl" rotWithShape="0">
                <a:schemeClr val="accent3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82550" h="317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823370" y="2982999"/>
            <a:ext cx="652760" cy="652760"/>
            <a:chOff x="3237545" y="4561747"/>
            <a:chExt cx="1146960" cy="1146960"/>
          </a:xfrm>
        </p:grpSpPr>
        <p:sp>
          <p:nvSpPr>
            <p:cNvPr id="21" name="圆角矩形 20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690894" y="2982999"/>
            <a:ext cx="652760" cy="652760"/>
            <a:chOff x="3237545" y="4561747"/>
            <a:chExt cx="1146960" cy="1146960"/>
          </a:xfrm>
        </p:grpSpPr>
        <p:sp>
          <p:nvSpPr>
            <p:cNvPr id="24" name="圆角矩形 23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245620" y="1562614"/>
            <a:ext cx="652760" cy="652760"/>
            <a:chOff x="3237545" y="4561747"/>
            <a:chExt cx="1146960" cy="1146960"/>
          </a:xfrm>
        </p:grpSpPr>
        <p:sp>
          <p:nvSpPr>
            <p:cNvPr id="27" name="圆角矩形 26"/>
            <p:cNvSpPr/>
            <p:nvPr/>
          </p:nvSpPr>
          <p:spPr>
            <a:xfrm>
              <a:off x="3237545" y="4561747"/>
              <a:ext cx="1146960" cy="11469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 w="254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tx1">
                  <a:lumMod val="65000"/>
                  <a:lumOff val="35000"/>
                  <a:alpha val="49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3351014" y="4675216"/>
              <a:ext cx="920023" cy="92002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76200" dist="38100" dir="2700000" algn="tl" rotWithShape="0">
                <a:schemeClr val="tx1">
                  <a:lumMod val="65000"/>
                  <a:lumOff val="35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3175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饼形 18"/>
          <p:cNvSpPr/>
          <p:nvPr/>
        </p:nvSpPr>
        <p:spPr>
          <a:xfrm>
            <a:off x="3152595" y="1898966"/>
            <a:ext cx="1053098" cy="1051138"/>
          </a:xfrm>
          <a:custGeom>
            <a:avLst/>
            <a:gdLst>
              <a:gd name="connsiteX0" fmla="*/ 57234 w 3556000"/>
              <a:gd name="connsiteY0" fmla="*/ 1330509 h 3556000"/>
              <a:gd name="connsiteX1" fmla="*/ 1333717 w 3556000"/>
              <a:gd name="connsiteY1" fmla="*/ 56403 h 3556000"/>
              <a:gd name="connsiteX2" fmla="*/ 1778000 w 3556000"/>
              <a:gd name="connsiteY2" fmla="*/ 1778000 h 3556000"/>
              <a:gd name="connsiteX3" fmla="*/ 57234 w 3556000"/>
              <a:gd name="connsiteY3" fmla="*/ 1330509 h 3556000"/>
              <a:gd name="connsiteX0" fmla="*/ 1720766 w 1812206"/>
              <a:gd name="connsiteY0" fmla="*/ 1721597 h 1813037"/>
              <a:gd name="connsiteX1" fmla="*/ 0 w 1812206"/>
              <a:gd name="connsiteY1" fmla="*/ 1274106 h 1813037"/>
              <a:gd name="connsiteX2" fmla="*/ 1276483 w 1812206"/>
              <a:gd name="connsiteY2" fmla="*/ 0 h 1813037"/>
              <a:gd name="connsiteX3" fmla="*/ 1812206 w 1812206"/>
              <a:gd name="connsiteY3" fmla="*/ 1813037 h 1813037"/>
              <a:gd name="connsiteX0" fmla="*/ 1720766 w 1720766"/>
              <a:gd name="connsiteY0" fmla="*/ 1721597 h 1721597"/>
              <a:gd name="connsiteX1" fmla="*/ 0 w 1720766"/>
              <a:gd name="connsiteY1" fmla="*/ 1274106 h 1721597"/>
              <a:gd name="connsiteX2" fmla="*/ 1276483 w 1720766"/>
              <a:gd name="connsiteY2" fmla="*/ 0 h 1721597"/>
              <a:gd name="connsiteX0" fmla="*/ 0 w 1276483"/>
              <a:gd name="connsiteY0" fmla="*/ 1274106 h 1274106"/>
              <a:gd name="connsiteX1" fmla="*/ 1276483 w 1276483"/>
              <a:gd name="connsiteY1" fmla="*/ 0 h 127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6483" h="1274106">
                <a:moveTo>
                  <a:pt x="0" y="1274106"/>
                </a:moveTo>
                <a:cubicBezTo>
                  <a:pt x="162534" y="649103"/>
                  <a:pt x="651178" y="161369"/>
                  <a:pt x="1276483" y="0"/>
                </a:cubicBezTo>
              </a:path>
            </a:pathLst>
          </a:custGeom>
          <a:noFill/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headEnd type="oval" w="med" len="me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0" name="饼形 18"/>
          <p:cNvSpPr/>
          <p:nvPr/>
        </p:nvSpPr>
        <p:spPr>
          <a:xfrm flipH="1">
            <a:off x="4934140" y="1898966"/>
            <a:ext cx="1053098" cy="1051138"/>
          </a:xfrm>
          <a:custGeom>
            <a:avLst/>
            <a:gdLst>
              <a:gd name="connsiteX0" fmla="*/ 57234 w 3556000"/>
              <a:gd name="connsiteY0" fmla="*/ 1330509 h 3556000"/>
              <a:gd name="connsiteX1" fmla="*/ 1333717 w 3556000"/>
              <a:gd name="connsiteY1" fmla="*/ 56403 h 3556000"/>
              <a:gd name="connsiteX2" fmla="*/ 1778000 w 3556000"/>
              <a:gd name="connsiteY2" fmla="*/ 1778000 h 3556000"/>
              <a:gd name="connsiteX3" fmla="*/ 57234 w 3556000"/>
              <a:gd name="connsiteY3" fmla="*/ 1330509 h 3556000"/>
              <a:gd name="connsiteX0" fmla="*/ 1720766 w 1812206"/>
              <a:gd name="connsiteY0" fmla="*/ 1721597 h 1813037"/>
              <a:gd name="connsiteX1" fmla="*/ 0 w 1812206"/>
              <a:gd name="connsiteY1" fmla="*/ 1274106 h 1813037"/>
              <a:gd name="connsiteX2" fmla="*/ 1276483 w 1812206"/>
              <a:gd name="connsiteY2" fmla="*/ 0 h 1813037"/>
              <a:gd name="connsiteX3" fmla="*/ 1812206 w 1812206"/>
              <a:gd name="connsiteY3" fmla="*/ 1813037 h 1813037"/>
              <a:gd name="connsiteX0" fmla="*/ 1720766 w 1720766"/>
              <a:gd name="connsiteY0" fmla="*/ 1721597 h 1721597"/>
              <a:gd name="connsiteX1" fmla="*/ 0 w 1720766"/>
              <a:gd name="connsiteY1" fmla="*/ 1274106 h 1721597"/>
              <a:gd name="connsiteX2" fmla="*/ 1276483 w 1720766"/>
              <a:gd name="connsiteY2" fmla="*/ 0 h 1721597"/>
              <a:gd name="connsiteX0" fmla="*/ 0 w 1276483"/>
              <a:gd name="connsiteY0" fmla="*/ 1274106 h 1274106"/>
              <a:gd name="connsiteX1" fmla="*/ 1276483 w 1276483"/>
              <a:gd name="connsiteY1" fmla="*/ 0 h 127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6483" h="1274106">
                <a:moveTo>
                  <a:pt x="0" y="1274106"/>
                </a:moveTo>
                <a:cubicBezTo>
                  <a:pt x="162534" y="649103"/>
                  <a:pt x="651178" y="161369"/>
                  <a:pt x="1276483" y="0"/>
                </a:cubicBezTo>
              </a:path>
            </a:pathLst>
          </a:custGeom>
          <a:noFill/>
          <a:ln w="12700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690831" y="915567"/>
            <a:ext cx="1762338" cy="587952"/>
            <a:chOff x="5324179" y="1877247"/>
            <a:chExt cx="2349784" cy="783936"/>
          </a:xfrm>
        </p:grpSpPr>
        <p:sp>
          <p:nvSpPr>
            <p:cNvPr id="32" name="文本框 31"/>
            <p:cNvSpPr txBox="1"/>
            <p:nvPr/>
          </p:nvSpPr>
          <p:spPr bwMode="auto">
            <a:xfrm>
              <a:off x="5372352" y="2099491"/>
              <a:ext cx="2253439" cy="561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+mj-ea"/>
                  <a:ea typeface="+mj-ea"/>
                  <a:cs typeface="Lato Light" charset="0"/>
                  <a:sym typeface="Lato Light" charset="0"/>
                </a:rPr>
                <a:t>此处添加详细文本描述，建议与标题相关并符合</a:t>
              </a:r>
              <a:endParaRPr lang="en-US" altLang="zh-CN" sz="900" dirty="0">
                <a:solidFill>
                  <a:srgbClr val="000000"/>
                </a:solidFill>
                <a:latin typeface="+mj-ea"/>
                <a:ea typeface="+mj-ea"/>
                <a:cs typeface="Lato Light" charset="0"/>
                <a:sym typeface="Lato Light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 bwMode="auto">
            <a:xfrm>
              <a:off x="5324179" y="1877247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20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394902" y="3011364"/>
            <a:ext cx="1762338" cy="587952"/>
            <a:chOff x="2744012" y="4525702"/>
            <a:chExt cx="2349784" cy="783936"/>
          </a:xfrm>
        </p:grpSpPr>
        <p:sp>
          <p:nvSpPr>
            <p:cNvPr id="35" name="文本框 34"/>
            <p:cNvSpPr txBox="1"/>
            <p:nvPr/>
          </p:nvSpPr>
          <p:spPr bwMode="auto">
            <a:xfrm>
              <a:off x="2744012" y="4747946"/>
              <a:ext cx="2253439" cy="561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+mj-ea"/>
                  <a:ea typeface="+mj-ea"/>
                  <a:cs typeface="Lato Light" charset="0"/>
                  <a:sym typeface="Lato Light" charset="0"/>
                </a:rPr>
                <a:t>此处添加详细文本描述，建议与标题相关并符合</a:t>
              </a:r>
              <a:endParaRPr lang="en-US" altLang="zh-CN" sz="900" dirty="0">
                <a:solidFill>
                  <a:srgbClr val="000000"/>
                </a:solidFill>
                <a:latin typeface="+mj-ea"/>
                <a:ea typeface="+mj-ea"/>
                <a:cs typeface="Lato Light" charset="0"/>
                <a:sym typeface="Lato Light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 bwMode="auto">
            <a:xfrm>
              <a:off x="2744012" y="4525702"/>
              <a:ext cx="234978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20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90190" y="3011364"/>
            <a:ext cx="1762340" cy="587952"/>
            <a:chOff x="1320253" y="4614246"/>
            <a:chExt cx="2349786" cy="783936"/>
          </a:xfrm>
        </p:grpSpPr>
        <p:sp>
          <p:nvSpPr>
            <p:cNvPr id="38" name="文本框 37"/>
            <p:cNvSpPr txBox="1"/>
            <p:nvPr/>
          </p:nvSpPr>
          <p:spPr bwMode="auto">
            <a:xfrm>
              <a:off x="1416600" y="4836490"/>
              <a:ext cx="2253439" cy="561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+mj-ea"/>
                  <a:ea typeface="+mj-ea"/>
                  <a:cs typeface="Lato Light" charset="0"/>
                  <a:sym typeface="Lato Light" charset="0"/>
                </a:rPr>
                <a:t>此处添加详细文本描述，建议与标题相关并符合</a:t>
              </a:r>
              <a:endParaRPr lang="en-US" altLang="zh-CN" sz="900" dirty="0">
                <a:solidFill>
                  <a:srgbClr val="000000"/>
                </a:solidFill>
                <a:latin typeface="+mj-ea"/>
                <a:ea typeface="+mj-ea"/>
                <a:cs typeface="Lato Light" charset="0"/>
                <a:sym typeface="Lato Light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 bwMode="auto">
            <a:xfrm>
              <a:off x="1320253" y="4614246"/>
              <a:ext cx="23497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200" spc="7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</p:grpSp>
      <p:sp>
        <p:nvSpPr>
          <p:cNvPr id="40" name="圆角矩形 39"/>
          <p:cNvSpPr/>
          <p:nvPr/>
        </p:nvSpPr>
        <p:spPr>
          <a:xfrm>
            <a:off x="4495998" y="2742136"/>
            <a:ext cx="152006" cy="26496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127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63500" dist="38100" dir="13500000">
              <a:schemeClr val="accent3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latin typeface="+mj-ea"/>
              <a:ea typeface="+mj-ea"/>
            </a:endParaRPr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4448694" y="1781742"/>
            <a:ext cx="246613" cy="223286"/>
          </a:xfrm>
          <a:custGeom>
            <a:avLst/>
            <a:gdLst>
              <a:gd name="T0" fmla="*/ 161 w 188"/>
              <a:gd name="T1" fmla="*/ 58 h 170"/>
              <a:gd name="T2" fmla="*/ 147 w 188"/>
              <a:gd name="T3" fmla="*/ 51 h 170"/>
              <a:gd name="T4" fmla="*/ 142 w 188"/>
              <a:gd name="T5" fmla="*/ 54 h 170"/>
              <a:gd name="T6" fmla="*/ 149 w 188"/>
              <a:gd name="T7" fmla="*/ 85 h 170"/>
              <a:gd name="T8" fmla="*/ 85 w 188"/>
              <a:gd name="T9" fmla="*/ 149 h 170"/>
              <a:gd name="T10" fmla="*/ 21 w 188"/>
              <a:gd name="T11" fmla="*/ 85 h 170"/>
              <a:gd name="T12" fmla="*/ 85 w 188"/>
              <a:gd name="T13" fmla="*/ 21 h 170"/>
              <a:gd name="T14" fmla="*/ 135 w 188"/>
              <a:gd name="T15" fmla="*/ 45 h 170"/>
              <a:gd name="T16" fmla="*/ 125 w 188"/>
              <a:gd name="T17" fmla="*/ 51 h 170"/>
              <a:gd name="T18" fmla="*/ 85 w 188"/>
              <a:gd name="T19" fmla="*/ 33 h 170"/>
              <a:gd name="T20" fmla="*/ 33 w 188"/>
              <a:gd name="T21" fmla="*/ 85 h 170"/>
              <a:gd name="T22" fmla="*/ 85 w 188"/>
              <a:gd name="T23" fmla="*/ 137 h 170"/>
              <a:gd name="T24" fmla="*/ 138 w 188"/>
              <a:gd name="T25" fmla="*/ 85 h 170"/>
              <a:gd name="T26" fmla="*/ 132 w 188"/>
              <a:gd name="T27" fmla="*/ 61 h 170"/>
              <a:gd name="T28" fmla="*/ 115 w 188"/>
              <a:gd name="T29" fmla="*/ 72 h 170"/>
              <a:gd name="T30" fmla="*/ 118 w 188"/>
              <a:gd name="T31" fmla="*/ 85 h 170"/>
              <a:gd name="T32" fmla="*/ 85 w 188"/>
              <a:gd name="T33" fmla="*/ 118 h 170"/>
              <a:gd name="T34" fmla="*/ 53 w 188"/>
              <a:gd name="T35" fmla="*/ 85 h 170"/>
              <a:gd name="T36" fmla="*/ 85 w 188"/>
              <a:gd name="T37" fmla="*/ 52 h 170"/>
              <a:gd name="T38" fmla="*/ 109 w 188"/>
              <a:gd name="T39" fmla="*/ 62 h 170"/>
              <a:gd name="T40" fmla="*/ 97 w 188"/>
              <a:gd name="T41" fmla="*/ 70 h 170"/>
              <a:gd name="T42" fmla="*/ 85 w 188"/>
              <a:gd name="T43" fmla="*/ 65 h 170"/>
              <a:gd name="T44" fmla="*/ 65 w 188"/>
              <a:gd name="T45" fmla="*/ 85 h 170"/>
              <a:gd name="T46" fmla="*/ 85 w 188"/>
              <a:gd name="T47" fmla="*/ 105 h 170"/>
              <a:gd name="T48" fmla="*/ 105 w 188"/>
              <a:gd name="T49" fmla="*/ 85 h 170"/>
              <a:gd name="T50" fmla="*/ 104 w 188"/>
              <a:gd name="T51" fmla="*/ 79 h 170"/>
              <a:gd name="T52" fmla="*/ 88 w 188"/>
              <a:gd name="T53" fmla="*/ 89 h 170"/>
              <a:gd name="T54" fmla="*/ 86 w 188"/>
              <a:gd name="T55" fmla="*/ 86 h 170"/>
              <a:gd name="T56" fmla="*/ 148 w 188"/>
              <a:gd name="T57" fmla="*/ 45 h 170"/>
              <a:gd name="T58" fmla="*/ 163 w 188"/>
              <a:gd name="T59" fmla="*/ 52 h 170"/>
              <a:gd name="T60" fmla="*/ 188 w 188"/>
              <a:gd name="T61" fmla="*/ 36 h 170"/>
              <a:gd name="T62" fmla="*/ 173 w 188"/>
              <a:gd name="T63" fmla="*/ 29 h 170"/>
              <a:gd name="T64" fmla="*/ 177 w 188"/>
              <a:gd name="T65" fmla="*/ 26 h 170"/>
              <a:gd name="T66" fmla="*/ 173 w 188"/>
              <a:gd name="T67" fmla="*/ 20 h 170"/>
              <a:gd name="T68" fmla="*/ 169 w 188"/>
              <a:gd name="T69" fmla="*/ 23 h 170"/>
              <a:gd name="T70" fmla="*/ 169 w 188"/>
              <a:gd name="T71" fmla="*/ 6 h 170"/>
              <a:gd name="T72" fmla="*/ 144 w 188"/>
              <a:gd name="T73" fmla="*/ 22 h 170"/>
              <a:gd name="T74" fmla="*/ 144 w 188"/>
              <a:gd name="T75" fmla="*/ 39 h 170"/>
              <a:gd name="T76" fmla="*/ 139 w 188"/>
              <a:gd name="T77" fmla="*/ 42 h 170"/>
              <a:gd name="T78" fmla="*/ 139 w 188"/>
              <a:gd name="T79" fmla="*/ 24 h 170"/>
              <a:gd name="T80" fmla="*/ 141 w 188"/>
              <a:gd name="T81" fmla="*/ 22 h 170"/>
              <a:gd name="T82" fmla="*/ 85 w 188"/>
              <a:gd name="T83" fmla="*/ 0 h 170"/>
              <a:gd name="T84" fmla="*/ 0 w 188"/>
              <a:gd name="T85" fmla="*/ 85 h 170"/>
              <a:gd name="T86" fmla="*/ 85 w 188"/>
              <a:gd name="T87" fmla="*/ 170 h 170"/>
              <a:gd name="T88" fmla="*/ 170 w 188"/>
              <a:gd name="T89" fmla="*/ 85 h 170"/>
              <a:gd name="T90" fmla="*/ 165 w 188"/>
              <a:gd name="T91" fmla="*/ 55 h 170"/>
              <a:gd name="T92" fmla="*/ 161 w 188"/>
              <a:gd name="T93" fmla="*/ 5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8" h="170">
                <a:moveTo>
                  <a:pt x="161" y="58"/>
                </a:moveTo>
                <a:cubicBezTo>
                  <a:pt x="147" y="51"/>
                  <a:pt x="147" y="51"/>
                  <a:pt x="147" y="51"/>
                </a:cubicBezTo>
                <a:cubicBezTo>
                  <a:pt x="142" y="54"/>
                  <a:pt x="142" y="54"/>
                  <a:pt x="142" y="54"/>
                </a:cubicBezTo>
                <a:cubicBezTo>
                  <a:pt x="147" y="64"/>
                  <a:pt x="149" y="74"/>
                  <a:pt x="149" y="85"/>
                </a:cubicBezTo>
                <a:cubicBezTo>
                  <a:pt x="149" y="120"/>
                  <a:pt x="121" y="149"/>
                  <a:pt x="85" y="149"/>
                </a:cubicBezTo>
                <a:cubicBezTo>
                  <a:pt x="50" y="149"/>
                  <a:pt x="21" y="120"/>
                  <a:pt x="21" y="85"/>
                </a:cubicBezTo>
                <a:cubicBezTo>
                  <a:pt x="21" y="50"/>
                  <a:pt x="50" y="21"/>
                  <a:pt x="85" y="21"/>
                </a:cubicBezTo>
                <a:cubicBezTo>
                  <a:pt x="105" y="21"/>
                  <a:pt x="123" y="30"/>
                  <a:pt x="135" y="45"/>
                </a:cubicBezTo>
                <a:cubicBezTo>
                  <a:pt x="125" y="51"/>
                  <a:pt x="125" y="51"/>
                  <a:pt x="125" y="51"/>
                </a:cubicBezTo>
                <a:cubicBezTo>
                  <a:pt x="116" y="40"/>
                  <a:pt x="101" y="33"/>
                  <a:pt x="85" y="33"/>
                </a:cubicBezTo>
                <a:cubicBezTo>
                  <a:pt x="56" y="33"/>
                  <a:pt x="33" y="56"/>
                  <a:pt x="33" y="85"/>
                </a:cubicBezTo>
                <a:cubicBezTo>
                  <a:pt x="33" y="114"/>
                  <a:pt x="56" y="137"/>
                  <a:pt x="85" y="137"/>
                </a:cubicBezTo>
                <a:cubicBezTo>
                  <a:pt x="114" y="137"/>
                  <a:pt x="138" y="114"/>
                  <a:pt x="138" y="85"/>
                </a:cubicBezTo>
                <a:cubicBezTo>
                  <a:pt x="138" y="76"/>
                  <a:pt x="135" y="68"/>
                  <a:pt x="132" y="61"/>
                </a:cubicBezTo>
                <a:cubicBezTo>
                  <a:pt x="115" y="72"/>
                  <a:pt x="115" y="72"/>
                  <a:pt x="115" y="72"/>
                </a:cubicBezTo>
                <a:cubicBezTo>
                  <a:pt x="117" y="76"/>
                  <a:pt x="118" y="80"/>
                  <a:pt x="118" y="85"/>
                </a:cubicBezTo>
                <a:cubicBezTo>
                  <a:pt x="118" y="103"/>
                  <a:pt x="103" y="118"/>
                  <a:pt x="85" y="118"/>
                </a:cubicBezTo>
                <a:cubicBezTo>
                  <a:pt x="67" y="118"/>
                  <a:pt x="53" y="103"/>
                  <a:pt x="53" y="85"/>
                </a:cubicBezTo>
                <a:cubicBezTo>
                  <a:pt x="53" y="67"/>
                  <a:pt x="67" y="52"/>
                  <a:pt x="85" y="52"/>
                </a:cubicBezTo>
                <a:cubicBezTo>
                  <a:pt x="94" y="52"/>
                  <a:pt x="103" y="56"/>
                  <a:pt x="109" y="62"/>
                </a:cubicBezTo>
                <a:cubicBezTo>
                  <a:pt x="97" y="70"/>
                  <a:pt x="97" y="70"/>
                  <a:pt x="97" y="70"/>
                </a:cubicBezTo>
                <a:cubicBezTo>
                  <a:pt x="94" y="67"/>
                  <a:pt x="90" y="65"/>
                  <a:pt x="85" y="65"/>
                </a:cubicBezTo>
                <a:cubicBezTo>
                  <a:pt x="74" y="65"/>
                  <a:pt x="65" y="74"/>
                  <a:pt x="65" y="85"/>
                </a:cubicBezTo>
                <a:cubicBezTo>
                  <a:pt x="65" y="96"/>
                  <a:pt x="74" y="105"/>
                  <a:pt x="85" y="105"/>
                </a:cubicBezTo>
                <a:cubicBezTo>
                  <a:pt x="96" y="105"/>
                  <a:pt x="105" y="96"/>
                  <a:pt x="105" y="85"/>
                </a:cubicBezTo>
                <a:cubicBezTo>
                  <a:pt x="105" y="83"/>
                  <a:pt x="105" y="81"/>
                  <a:pt x="104" y="79"/>
                </a:cubicBezTo>
                <a:cubicBezTo>
                  <a:pt x="88" y="89"/>
                  <a:pt x="88" y="89"/>
                  <a:pt x="88" y="89"/>
                </a:cubicBezTo>
                <a:cubicBezTo>
                  <a:pt x="86" y="86"/>
                  <a:pt x="86" y="86"/>
                  <a:pt x="86" y="86"/>
                </a:cubicBezTo>
                <a:cubicBezTo>
                  <a:pt x="148" y="45"/>
                  <a:pt x="148" y="45"/>
                  <a:pt x="148" y="45"/>
                </a:cubicBezTo>
                <a:cubicBezTo>
                  <a:pt x="163" y="52"/>
                  <a:pt x="163" y="52"/>
                  <a:pt x="163" y="52"/>
                </a:cubicBezTo>
                <a:cubicBezTo>
                  <a:pt x="188" y="36"/>
                  <a:pt x="188" y="36"/>
                  <a:pt x="188" y="36"/>
                </a:cubicBezTo>
                <a:cubicBezTo>
                  <a:pt x="173" y="29"/>
                  <a:pt x="173" y="29"/>
                  <a:pt x="173" y="29"/>
                </a:cubicBezTo>
                <a:cubicBezTo>
                  <a:pt x="177" y="26"/>
                  <a:pt x="177" y="26"/>
                  <a:pt x="177" y="26"/>
                </a:cubicBezTo>
                <a:cubicBezTo>
                  <a:pt x="173" y="20"/>
                  <a:pt x="173" y="20"/>
                  <a:pt x="173" y="20"/>
                </a:cubicBezTo>
                <a:cubicBezTo>
                  <a:pt x="169" y="23"/>
                  <a:pt x="169" y="23"/>
                  <a:pt x="169" y="23"/>
                </a:cubicBezTo>
                <a:cubicBezTo>
                  <a:pt x="169" y="6"/>
                  <a:pt x="169" y="6"/>
                  <a:pt x="169" y="6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4" y="39"/>
                  <a:pt x="144" y="39"/>
                  <a:pt x="144" y="39"/>
                </a:cubicBezTo>
                <a:cubicBezTo>
                  <a:pt x="139" y="42"/>
                  <a:pt x="139" y="42"/>
                  <a:pt x="139" y="42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41" y="22"/>
                  <a:pt x="141" y="22"/>
                  <a:pt x="141" y="22"/>
                </a:cubicBezTo>
                <a:cubicBezTo>
                  <a:pt x="126" y="8"/>
                  <a:pt x="107" y="0"/>
                  <a:pt x="85" y="0"/>
                </a:cubicBezTo>
                <a:cubicBezTo>
                  <a:pt x="38" y="0"/>
                  <a:pt x="0" y="38"/>
                  <a:pt x="0" y="85"/>
                </a:cubicBezTo>
                <a:cubicBezTo>
                  <a:pt x="0" y="132"/>
                  <a:pt x="38" y="170"/>
                  <a:pt x="85" y="170"/>
                </a:cubicBezTo>
                <a:cubicBezTo>
                  <a:pt x="132" y="170"/>
                  <a:pt x="170" y="132"/>
                  <a:pt x="170" y="85"/>
                </a:cubicBezTo>
                <a:cubicBezTo>
                  <a:pt x="170" y="75"/>
                  <a:pt x="168" y="65"/>
                  <a:pt x="165" y="55"/>
                </a:cubicBezTo>
                <a:lnTo>
                  <a:pt x="161" y="5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srgbClr val="000000"/>
              </a:solidFill>
              <a:latin typeface="+mj-ea"/>
              <a:ea typeface="+mj-ea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039496" y="3196269"/>
            <a:ext cx="220508" cy="218842"/>
            <a:chOff x="7078908" y="5461438"/>
            <a:chExt cx="430461" cy="42720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3" name="Freeform 236"/>
            <p:cNvSpPr>
              <a:spLocks/>
            </p:cNvSpPr>
            <p:nvPr/>
          </p:nvSpPr>
          <p:spPr bwMode="auto">
            <a:xfrm>
              <a:off x="7078908" y="5461438"/>
              <a:ext cx="418534" cy="417450"/>
            </a:xfrm>
            <a:custGeom>
              <a:avLst/>
              <a:gdLst>
                <a:gd name="T0" fmla="*/ 84 w 163"/>
                <a:gd name="T1" fmla="*/ 129 h 163"/>
                <a:gd name="T2" fmla="*/ 46 w 163"/>
                <a:gd name="T3" fmla="*/ 50 h 163"/>
                <a:gd name="T4" fmla="*/ 81 w 163"/>
                <a:gd name="T5" fmla="*/ 34 h 163"/>
                <a:gd name="T6" fmla="*/ 127 w 163"/>
                <a:gd name="T7" fmla="*/ 89 h 163"/>
                <a:gd name="T8" fmla="*/ 147 w 163"/>
                <a:gd name="T9" fmla="*/ 94 h 163"/>
                <a:gd name="T10" fmla="*/ 162 w 163"/>
                <a:gd name="T11" fmla="*/ 86 h 163"/>
                <a:gd name="T12" fmla="*/ 162 w 163"/>
                <a:gd name="T13" fmla="*/ 70 h 163"/>
                <a:gd name="T14" fmla="*/ 144 w 163"/>
                <a:gd name="T15" fmla="*/ 59 h 163"/>
                <a:gd name="T16" fmla="*/ 154 w 163"/>
                <a:gd name="T17" fmla="*/ 45 h 163"/>
                <a:gd name="T18" fmla="*/ 145 w 163"/>
                <a:gd name="T19" fmla="*/ 32 h 163"/>
                <a:gd name="T20" fmla="*/ 125 w 163"/>
                <a:gd name="T21" fmla="*/ 30 h 163"/>
                <a:gd name="T22" fmla="*/ 126 w 163"/>
                <a:gd name="T23" fmla="*/ 13 h 163"/>
                <a:gd name="T24" fmla="*/ 112 w 163"/>
                <a:gd name="T25" fmla="*/ 6 h 163"/>
                <a:gd name="T26" fmla="*/ 93 w 163"/>
                <a:gd name="T27" fmla="*/ 15 h 163"/>
                <a:gd name="T28" fmla="*/ 86 w 163"/>
                <a:gd name="T29" fmla="*/ 0 h 163"/>
                <a:gd name="T30" fmla="*/ 70 w 163"/>
                <a:gd name="T31" fmla="*/ 1 h 163"/>
                <a:gd name="T32" fmla="*/ 58 w 163"/>
                <a:gd name="T33" fmla="*/ 18 h 163"/>
                <a:gd name="T34" fmla="*/ 44 w 163"/>
                <a:gd name="T35" fmla="*/ 9 h 163"/>
                <a:gd name="T36" fmla="*/ 31 w 163"/>
                <a:gd name="T37" fmla="*/ 17 h 163"/>
                <a:gd name="T38" fmla="*/ 31 w 163"/>
                <a:gd name="T39" fmla="*/ 36 h 163"/>
                <a:gd name="T40" fmla="*/ 15 w 163"/>
                <a:gd name="T41" fmla="*/ 33 h 163"/>
                <a:gd name="T42" fmla="*/ 8 w 163"/>
                <a:gd name="T43" fmla="*/ 47 h 163"/>
                <a:gd name="T44" fmla="*/ 18 w 163"/>
                <a:gd name="T45" fmla="*/ 59 h 163"/>
                <a:gd name="T46" fmla="*/ 0 w 163"/>
                <a:gd name="T47" fmla="*/ 73 h 163"/>
                <a:gd name="T48" fmla="*/ 0 w 163"/>
                <a:gd name="T49" fmla="*/ 88 h 163"/>
                <a:gd name="T50" fmla="*/ 15 w 163"/>
                <a:gd name="T51" fmla="*/ 94 h 163"/>
                <a:gd name="T52" fmla="*/ 6 w 163"/>
                <a:gd name="T53" fmla="*/ 114 h 163"/>
                <a:gd name="T54" fmla="*/ 15 w 163"/>
                <a:gd name="T55" fmla="*/ 128 h 163"/>
                <a:gd name="T56" fmla="*/ 30 w 163"/>
                <a:gd name="T57" fmla="*/ 125 h 163"/>
                <a:gd name="T58" fmla="*/ 33 w 163"/>
                <a:gd name="T59" fmla="*/ 148 h 163"/>
                <a:gd name="T60" fmla="*/ 47 w 163"/>
                <a:gd name="T61" fmla="*/ 155 h 163"/>
                <a:gd name="T62" fmla="*/ 59 w 163"/>
                <a:gd name="T63" fmla="*/ 145 h 163"/>
                <a:gd name="T64" fmla="*/ 72 w 163"/>
                <a:gd name="T65" fmla="*/ 163 h 163"/>
                <a:gd name="T66" fmla="*/ 88 w 163"/>
                <a:gd name="T67" fmla="*/ 162 h 163"/>
                <a:gd name="T68" fmla="*/ 94 w 163"/>
                <a:gd name="T69" fmla="*/ 148 h 163"/>
                <a:gd name="T70" fmla="*/ 89 w 163"/>
                <a:gd name="T71" fmla="*/ 128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3" h="163">
                  <a:moveTo>
                    <a:pt x="89" y="128"/>
                  </a:moveTo>
                  <a:cubicBezTo>
                    <a:pt x="88" y="128"/>
                    <a:pt x="86" y="129"/>
                    <a:pt x="84" y="129"/>
                  </a:cubicBezTo>
                  <a:cubicBezTo>
                    <a:pt x="58" y="130"/>
                    <a:pt x="36" y="110"/>
                    <a:pt x="35" y="84"/>
                  </a:cubicBezTo>
                  <a:cubicBezTo>
                    <a:pt x="34" y="71"/>
                    <a:pt x="38" y="59"/>
                    <a:pt x="46" y="50"/>
                  </a:cubicBezTo>
                  <a:cubicBezTo>
                    <a:pt x="55" y="40"/>
                    <a:pt x="66" y="35"/>
                    <a:pt x="79" y="34"/>
                  </a:cubicBezTo>
                  <a:cubicBezTo>
                    <a:pt x="79" y="34"/>
                    <a:pt x="80" y="34"/>
                    <a:pt x="81" y="34"/>
                  </a:cubicBezTo>
                  <a:cubicBezTo>
                    <a:pt x="106" y="34"/>
                    <a:pt x="127" y="54"/>
                    <a:pt x="128" y="79"/>
                  </a:cubicBezTo>
                  <a:cubicBezTo>
                    <a:pt x="128" y="82"/>
                    <a:pt x="128" y="85"/>
                    <a:pt x="127" y="89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145" y="101"/>
                    <a:pt x="146" y="97"/>
                    <a:pt x="147" y="94"/>
                  </a:cubicBezTo>
                  <a:cubicBezTo>
                    <a:pt x="163" y="90"/>
                    <a:pt x="163" y="90"/>
                    <a:pt x="163" y="90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2" y="75"/>
                    <a:pt x="162" y="75"/>
                    <a:pt x="162" y="75"/>
                  </a:cubicBezTo>
                  <a:cubicBezTo>
                    <a:pt x="162" y="70"/>
                    <a:pt x="162" y="70"/>
                    <a:pt x="162" y="70"/>
                  </a:cubicBezTo>
                  <a:cubicBezTo>
                    <a:pt x="147" y="69"/>
                    <a:pt x="147" y="69"/>
                    <a:pt x="147" y="69"/>
                  </a:cubicBezTo>
                  <a:cubicBezTo>
                    <a:pt x="146" y="66"/>
                    <a:pt x="145" y="62"/>
                    <a:pt x="144" y="59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0" y="35"/>
                    <a:pt x="127" y="32"/>
                    <a:pt x="125" y="30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6" y="13"/>
                    <a:pt x="126" y="13"/>
                    <a:pt x="126" y="1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2" y="6"/>
                    <a:pt x="112" y="6"/>
                    <a:pt x="112" y="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0" y="17"/>
                    <a:pt x="97" y="16"/>
                    <a:pt x="93" y="1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6"/>
                    <a:pt x="62" y="17"/>
                    <a:pt x="58" y="18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4"/>
                    <a:pt x="31" y="36"/>
                  </a:cubicBezTo>
                  <a:cubicBezTo>
                    <a:pt x="31" y="37"/>
                    <a:pt x="30" y="37"/>
                    <a:pt x="30" y="38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63"/>
                    <a:pt x="16" y="66"/>
                    <a:pt x="15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6" y="97"/>
                    <a:pt x="17" y="101"/>
                    <a:pt x="18" y="104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3" y="128"/>
                    <a:pt x="35" y="130"/>
                    <a:pt x="38" y="133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62" y="146"/>
                    <a:pt x="66" y="147"/>
                    <a:pt x="69" y="148"/>
                  </a:cubicBezTo>
                  <a:cubicBezTo>
                    <a:pt x="72" y="163"/>
                    <a:pt x="72" y="163"/>
                    <a:pt x="72" y="163"/>
                  </a:cubicBezTo>
                  <a:cubicBezTo>
                    <a:pt x="77" y="163"/>
                    <a:pt x="77" y="163"/>
                    <a:pt x="77" y="163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4" y="148"/>
                    <a:pt x="94" y="148"/>
                    <a:pt x="94" y="148"/>
                  </a:cubicBezTo>
                  <a:cubicBezTo>
                    <a:pt x="98" y="147"/>
                    <a:pt x="102" y="146"/>
                    <a:pt x="105" y="144"/>
                  </a:cubicBezTo>
                  <a:lnTo>
                    <a:pt x="89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4" name="Freeform 237"/>
            <p:cNvSpPr>
              <a:spLocks/>
            </p:cNvSpPr>
            <p:nvPr/>
          </p:nvSpPr>
          <p:spPr bwMode="auto">
            <a:xfrm>
              <a:off x="7197095" y="5576372"/>
              <a:ext cx="312274" cy="312274"/>
            </a:xfrm>
            <a:custGeom>
              <a:avLst/>
              <a:gdLst>
                <a:gd name="T0" fmla="*/ 122 w 122"/>
                <a:gd name="T1" fmla="*/ 101 h 122"/>
                <a:gd name="T2" fmla="*/ 119 w 122"/>
                <a:gd name="T3" fmla="*/ 94 h 122"/>
                <a:gd name="T4" fmla="*/ 67 w 122"/>
                <a:gd name="T5" fmla="*/ 43 h 122"/>
                <a:gd name="T6" fmla="*/ 58 w 122"/>
                <a:gd name="T7" fmla="*/ 12 h 122"/>
                <a:gd name="T8" fmla="*/ 23 w 122"/>
                <a:gd name="T9" fmla="*/ 5 h 122"/>
                <a:gd name="T10" fmla="*/ 41 w 122"/>
                <a:gd name="T11" fmla="*/ 23 h 122"/>
                <a:gd name="T12" fmla="*/ 41 w 122"/>
                <a:gd name="T13" fmla="*/ 29 h 122"/>
                <a:gd name="T14" fmla="*/ 29 w 122"/>
                <a:gd name="T15" fmla="*/ 41 h 122"/>
                <a:gd name="T16" fmla="*/ 23 w 122"/>
                <a:gd name="T17" fmla="*/ 41 h 122"/>
                <a:gd name="T18" fmla="*/ 5 w 122"/>
                <a:gd name="T19" fmla="*/ 23 h 122"/>
                <a:gd name="T20" fmla="*/ 12 w 122"/>
                <a:gd name="T21" fmla="*/ 58 h 122"/>
                <a:gd name="T22" fmla="*/ 43 w 122"/>
                <a:gd name="T23" fmla="*/ 67 h 122"/>
                <a:gd name="T24" fmla="*/ 94 w 122"/>
                <a:gd name="T25" fmla="*/ 119 h 122"/>
                <a:gd name="T26" fmla="*/ 101 w 122"/>
                <a:gd name="T27" fmla="*/ 122 h 122"/>
                <a:gd name="T28" fmla="*/ 122 w 122"/>
                <a:gd name="T29" fmla="*/ 10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2" h="122">
                  <a:moveTo>
                    <a:pt x="122" y="101"/>
                  </a:moveTo>
                  <a:cubicBezTo>
                    <a:pt x="122" y="99"/>
                    <a:pt x="121" y="95"/>
                    <a:pt x="119" y="94"/>
                  </a:cubicBezTo>
                  <a:cubicBezTo>
                    <a:pt x="102" y="77"/>
                    <a:pt x="84" y="60"/>
                    <a:pt x="67" y="43"/>
                  </a:cubicBezTo>
                  <a:cubicBezTo>
                    <a:pt x="69" y="32"/>
                    <a:pt x="66" y="21"/>
                    <a:pt x="58" y="12"/>
                  </a:cubicBezTo>
                  <a:cubicBezTo>
                    <a:pt x="49" y="3"/>
                    <a:pt x="35" y="0"/>
                    <a:pt x="23" y="5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5"/>
                    <a:pt x="42" y="27"/>
                    <a:pt x="41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3"/>
                    <a:pt x="25" y="43"/>
                    <a:pt x="23" y="4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35"/>
                    <a:pt x="3" y="49"/>
                    <a:pt x="12" y="58"/>
                  </a:cubicBezTo>
                  <a:cubicBezTo>
                    <a:pt x="20" y="66"/>
                    <a:pt x="32" y="69"/>
                    <a:pt x="43" y="67"/>
                  </a:cubicBezTo>
                  <a:cubicBezTo>
                    <a:pt x="60" y="84"/>
                    <a:pt x="77" y="102"/>
                    <a:pt x="94" y="119"/>
                  </a:cubicBezTo>
                  <a:cubicBezTo>
                    <a:pt x="95" y="121"/>
                    <a:pt x="98" y="122"/>
                    <a:pt x="101" y="122"/>
                  </a:cubicBezTo>
                  <a:cubicBezTo>
                    <a:pt x="111" y="120"/>
                    <a:pt x="120" y="112"/>
                    <a:pt x="12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890635" y="3170372"/>
            <a:ext cx="253279" cy="241615"/>
            <a:chOff x="8145843" y="5425657"/>
            <a:chExt cx="494435" cy="47166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6" name="Freeform 850"/>
            <p:cNvSpPr>
              <a:spLocks/>
            </p:cNvSpPr>
            <p:nvPr/>
          </p:nvSpPr>
          <p:spPr bwMode="auto">
            <a:xfrm>
              <a:off x="8294391" y="5425657"/>
              <a:ext cx="89996" cy="101923"/>
            </a:xfrm>
            <a:custGeom>
              <a:avLst/>
              <a:gdLst>
                <a:gd name="T0" fmla="*/ 9 w 35"/>
                <a:gd name="T1" fmla="*/ 35 h 40"/>
                <a:gd name="T2" fmla="*/ 5 w 35"/>
                <a:gd name="T3" fmla="*/ 13 h 40"/>
                <a:gd name="T4" fmla="*/ 27 w 35"/>
                <a:gd name="T5" fmla="*/ 4 h 40"/>
                <a:gd name="T6" fmla="*/ 30 w 35"/>
                <a:gd name="T7" fmla="*/ 27 h 40"/>
                <a:gd name="T8" fmla="*/ 9 w 35"/>
                <a:gd name="T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0">
                  <a:moveTo>
                    <a:pt x="9" y="35"/>
                  </a:moveTo>
                  <a:cubicBezTo>
                    <a:pt x="2" y="31"/>
                    <a:pt x="0" y="21"/>
                    <a:pt x="5" y="13"/>
                  </a:cubicBezTo>
                  <a:cubicBezTo>
                    <a:pt x="10" y="4"/>
                    <a:pt x="20" y="0"/>
                    <a:pt x="27" y="4"/>
                  </a:cubicBezTo>
                  <a:cubicBezTo>
                    <a:pt x="34" y="8"/>
                    <a:pt x="35" y="19"/>
                    <a:pt x="30" y="27"/>
                  </a:cubicBezTo>
                  <a:cubicBezTo>
                    <a:pt x="25" y="36"/>
                    <a:pt x="16" y="40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7" name="Freeform 851"/>
            <p:cNvSpPr>
              <a:spLocks/>
            </p:cNvSpPr>
            <p:nvPr/>
          </p:nvSpPr>
          <p:spPr bwMode="auto">
            <a:xfrm>
              <a:off x="8145843" y="5499388"/>
              <a:ext cx="489012" cy="397933"/>
            </a:xfrm>
            <a:custGeom>
              <a:avLst/>
              <a:gdLst>
                <a:gd name="T0" fmla="*/ 3 w 191"/>
                <a:gd name="T1" fmla="*/ 12 h 155"/>
                <a:gd name="T2" fmla="*/ 4 w 191"/>
                <a:gd name="T3" fmla="*/ 12 h 155"/>
                <a:gd name="T4" fmla="*/ 10 w 191"/>
                <a:gd name="T5" fmla="*/ 10 h 155"/>
                <a:gd name="T6" fmla="*/ 35 w 191"/>
                <a:gd name="T7" fmla="*/ 1 h 155"/>
                <a:gd name="T8" fmla="*/ 58 w 191"/>
                <a:gd name="T9" fmla="*/ 6 h 155"/>
                <a:gd name="T10" fmla="*/ 52 w 191"/>
                <a:gd name="T11" fmla="*/ 9 h 155"/>
                <a:gd name="T12" fmla="*/ 50 w 191"/>
                <a:gd name="T13" fmla="*/ 19 h 155"/>
                <a:gd name="T14" fmla="*/ 60 w 191"/>
                <a:gd name="T15" fmla="*/ 14 h 155"/>
                <a:gd name="T16" fmla="*/ 64 w 191"/>
                <a:gd name="T17" fmla="*/ 7 h 155"/>
                <a:gd name="T18" fmla="*/ 65 w 191"/>
                <a:gd name="T19" fmla="*/ 15 h 155"/>
                <a:gd name="T20" fmla="*/ 53 w 191"/>
                <a:gd name="T21" fmla="*/ 41 h 155"/>
                <a:gd name="T22" fmla="*/ 65 w 191"/>
                <a:gd name="T23" fmla="*/ 20 h 155"/>
                <a:gd name="T24" fmla="*/ 70 w 191"/>
                <a:gd name="T25" fmla="*/ 19 h 155"/>
                <a:gd name="T26" fmla="*/ 75 w 191"/>
                <a:gd name="T27" fmla="*/ 50 h 155"/>
                <a:gd name="T28" fmla="*/ 95 w 191"/>
                <a:gd name="T29" fmla="*/ 63 h 155"/>
                <a:gd name="T30" fmla="*/ 130 w 191"/>
                <a:gd name="T31" fmla="*/ 35 h 155"/>
                <a:gd name="T32" fmla="*/ 191 w 191"/>
                <a:gd name="T33" fmla="*/ 79 h 155"/>
                <a:gd name="T34" fmla="*/ 183 w 191"/>
                <a:gd name="T35" fmla="*/ 81 h 155"/>
                <a:gd name="T36" fmla="*/ 92 w 191"/>
                <a:gd name="T37" fmla="*/ 81 h 155"/>
                <a:gd name="T38" fmla="*/ 77 w 191"/>
                <a:gd name="T39" fmla="*/ 79 h 155"/>
                <a:gd name="T40" fmla="*/ 71 w 191"/>
                <a:gd name="T41" fmla="*/ 71 h 155"/>
                <a:gd name="T42" fmla="*/ 61 w 191"/>
                <a:gd name="T43" fmla="*/ 63 h 155"/>
                <a:gd name="T44" fmla="*/ 61 w 191"/>
                <a:gd name="T45" fmla="*/ 63 h 155"/>
                <a:gd name="T46" fmla="*/ 61 w 191"/>
                <a:gd name="T47" fmla="*/ 63 h 155"/>
                <a:gd name="T48" fmla="*/ 57 w 191"/>
                <a:gd name="T49" fmla="*/ 57 h 155"/>
                <a:gd name="T50" fmla="*/ 57 w 191"/>
                <a:gd name="T51" fmla="*/ 55 h 155"/>
                <a:gd name="T52" fmla="*/ 56 w 191"/>
                <a:gd name="T53" fmla="*/ 50 h 155"/>
                <a:gd name="T54" fmla="*/ 60 w 191"/>
                <a:gd name="T55" fmla="*/ 94 h 155"/>
                <a:gd name="T56" fmla="*/ 46 w 191"/>
                <a:gd name="T57" fmla="*/ 155 h 155"/>
                <a:gd name="T58" fmla="*/ 41 w 191"/>
                <a:gd name="T59" fmla="*/ 105 h 155"/>
                <a:gd name="T60" fmla="*/ 40 w 191"/>
                <a:gd name="T61" fmla="*/ 104 h 155"/>
                <a:gd name="T62" fmla="*/ 32 w 191"/>
                <a:gd name="T63" fmla="*/ 87 h 155"/>
                <a:gd name="T64" fmla="*/ 5 w 191"/>
                <a:gd name="T65" fmla="*/ 152 h 155"/>
                <a:gd name="T66" fmla="*/ 2 w 191"/>
                <a:gd name="T67" fmla="*/ 66 h 155"/>
                <a:gd name="T68" fmla="*/ 15 w 191"/>
                <a:gd name="T69" fmla="*/ 40 h 155"/>
                <a:gd name="T70" fmla="*/ 1 w 191"/>
                <a:gd name="T71" fmla="*/ 29 h 155"/>
                <a:gd name="T72" fmla="*/ 0 w 191"/>
                <a:gd name="T73" fmla="*/ 28 h 155"/>
                <a:gd name="T74" fmla="*/ 3 w 191"/>
                <a:gd name="T75" fmla="*/ 12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155"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7" y="0"/>
                    <a:pt x="44" y="0"/>
                    <a:pt x="46" y="1"/>
                  </a:cubicBezTo>
                  <a:cubicBezTo>
                    <a:pt x="51" y="2"/>
                    <a:pt x="54" y="4"/>
                    <a:pt x="58" y="6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2" y="33"/>
                    <a:pt x="136" y="33"/>
                    <a:pt x="138" y="35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0" y="80"/>
                    <a:pt x="189" y="81"/>
                    <a:pt x="187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9" y="81"/>
                    <a:pt x="78" y="80"/>
                    <a:pt x="77" y="79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53" y="50"/>
                    <a:pt x="59" y="59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6"/>
                    <a:pt x="51" y="63"/>
                    <a:pt x="49" y="71"/>
                  </a:cubicBezTo>
                  <a:cubicBezTo>
                    <a:pt x="51" y="76"/>
                    <a:pt x="55" y="85"/>
                    <a:pt x="60" y="94"/>
                  </a:cubicBezTo>
                  <a:cubicBezTo>
                    <a:pt x="65" y="120"/>
                    <a:pt x="64" y="137"/>
                    <a:pt x="65" y="154"/>
                  </a:cubicBezTo>
                  <a:cubicBezTo>
                    <a:pt x="46" y="155"/>
                    <a:pt x="46" y="155"/>
                    <a:pt x="46" y="155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1" y="106"/>
                    <a:pt x="28" y="136"/>
                    <a:pt x="25" y="154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8" y="124"/>
                    <a:pt x="10" y="98"/>
                    <a:pt x="11" y="70"/>
                  </a:cubicBezTo>
                  <a:cubicBezTo>
                    <a:pt x="8" y="69"/>
                    <a:pt x="5" y="67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6" y="57"/>
                    <a:pt x="11" y="49"/>
                    <a:pt x="15" y="4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3" y="8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8" name="Freeform 852"/>
            <p:cNvSpPr>
              <a:spLocks noEditPoints="1"/>
            </p:cNvSpPr>
            <p:nvPr/>
          </p:nvSpPr>
          <p:spPr bwMode="auto">
            <a:xfrm>
              <a:off x="8337762" y="5711908"/>
              <a:ext cx="302516" cy="176739"/>
            </a:xfrm>
            <a:custGeom>
              <a:avLst/>
              <a:gdLst>
                <a:gd name="T0" fmla="*/ 63 w 118"/>
                <a:gd name="T1" fmla="*/ 46 h 69"/>
                <a:gd name="T2" fmla="*/ 118 w 118"/>
                <a:gd name="T3" fmla="*/ 0 h 69"/>
                <a:gd name="T4" fmla="*/ 118 w 118"/>
                <a:gd name="T5" fmla="*/ 63 h 69"/>
                <a:gd name="T6" fmla="*/ 112 w 118"/>
                <a:gd name="T7" fmla="*/ 69 h 69"/>
                <a:gd name="T8" fmla="*/ 5 w 118"/>
                <a:gd name="T9" fmla="*/ 69 h 69"/>
                <a:gd name="T10" fmla="*/ 0 w 118"/>
                <a:gd name="T11" fmla="*/ 63 h 69"/>
                <a:gd name="T12" fmla="*/ 0 w 118"/>
                <a:gd name="T13" fmla="*/ 0 h 69"/>
                <a:gd name="T14" fmla="*/ 55 w 118"/>
                <a:gd name="T15" fmla="*/ 46 h 69"/>
                <a:gd name="T16" fmla="*/ 63 w 118"/>
                <a:gd name="T17" fmla="*/ 46 h 69"/>
                <a:gd name="T18" fmla="*/ 84 w 118"/>
                <a:gd name="T19" fmla="*/ 39 h 69"/>
                <a:gd name="T20" fmla="*/ 110 w 118"/>
                <a:gd name="T21" fmla="*/ 64 h 69"/>
                <a:gd name="T22" fmla="*/ 111 w 118"/>
                <a:gd name="T23" fmla="*/ 64 h 69"/>
                <a:gd name="T24" fmla="*/ 113 w 118"/>
                <a:gd name="T25" fmla="*/ 64 h 69"/>
                <a:gd name="T26" fmla="*/ 113 w 118"/>
                <a:gd name="T27" fmla="*/ 61 h 69"/>
                <a:gd name="T28" fmla="*/ 87 w 118"/>
                <a:gd name="T29" fmla="*/ 36 h 69"/>
                <a:gd name="T30" fmla="*/ 84 w 118"/>
                <a:gd name="T31" fmla="*/ 37 h 69"/>
                <a:gd name="T32" fmla="*/ 84 w 118"/>
                <a:gd name="T33" fmla="*/ 39 h 69"/>
                <a:gd name="T34" fmla="*/ 34 w 118"/>
                <a:gd name="T35" fmla="*/ 37 h 69"/>
                <a:gd name="T36" fmla="*/ 31 w 118"/>
                <a:gd name="T37" fmla="*/ 36 h 69"/>
                <a:gd name="T38" fmla="*/ 5 w 118"/>
                <a:gd name="T39" fmla="*/ 61 h 69"/>
                <a:gd name="T40" fmla="*/ 5 w 118"/>
                <a:gd name="T41" fmla="*/ 64 h 69"/>
                <a:gd name="T42" fmla="*/ 6 w 118"/>
                <a:gd name="T43" fmla="*/ 64 h 69"/>
                <a:gd name="T44" fmla="*/ 8 w 118"/>
                <a:gd name="T45" fmla="*/ 64 h 69"/>
                <a:gd name="T46" fmla="*/ 34 w 118"/>
                <a:gd name="T47" fmla="*/ 39 h 69"/>
                <a:gd name="T48" fmla="*/ 34 w 118"/>
                <a:gd name="T49" fmla="*/ 3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8" h="69">
                  <a:moveTo>
                    <a:pt x="63" y="46"/>
                  </a:moveTo>
                  <a:cubicBezTo>
                    <a:pt x="118" y="0"/>
                    <a:pt x="118" y="0"/>
                    <a:pt x="118" y="0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8" y="66"/>
                    <a:pt x="116" y="69"/>
                    <a:pt x="112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2" y="69"/>
                    <a:pt x="0" y="6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7" y="47"/>
                    <a:pt x="61" y="47"/>
                    <a:pt x="63" y="46"/>
                  </a:cubicBezTo>
                  <a:close/>
                  <a:moveTo>
                    <a:pt x="84" y="39"/>
                  </a:moveTo>
                  <a:cubicBezTo>
                    <a:pt x="110" y="64"/>
                    <a:pt x="110" y="64"/>
                    <a:pt x="110" y="64"/>
                  </a:cubicBezTo>
                  <a:cubicBezTo>
                    <a:pt x="110" y="64"/>
                    <a:pt x="111" y="64"/>
                    <a:pt x="111" y="64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6" y="36"/>
                    <a:pt x="85" y="36"/>
                    <a:pt x="84" y="37"/>
                  </a:cubicBezTo>
                  <a:cubicBezTo>
                    <a:pt x="84" y="37"/>
                    <a:pt x="84" y="38"/>
                    <a:pt x="84" y="39"/>
                  </a:cubicBezTo>
                  <a:close/>
                  <a:moveTo>
                    <a:pt x="34" y="37"/>
                  </a:moveTo>
                  <a:cubicBezTo>
                    <a:pt x="33" y="36"/>
                    <a:pt x="32" y="36"/>
                    <a:pt x="31" y="3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4" y="62"/>
                    <a:pt x="4" y="63"/>
                    <a:pt x="5" y="64"/>
                  </a:cubicBezTo>
                  <a:cubicBezTo>
                    <a:pt x="5" y="64"/>
                    <a:pt x="6" y="64"/>
                    <a:pt x="6" y="64"/>
                  </a:cubicBezTo>
                  <a:cubicBezTo>
                    <a:pt x="7" y="64"/>
                    <a:pt x="7" y="64"/>
                    <a:pt x="8" y="64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8"/>
                    <a:pt x="34" y="37"/>
                    <a:pt x="34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49" name="Freeform 853"/>
            <p:cNvSpPr>
              <a:spLocks/>
            </p:cNvSpPr>
            <p:nvPr/>
          </p:nvSpPr>
          <p:spPr bwMode="auto">
            <a:xfrm>
              <a:off x="8414746" y="5709740"/>
              <a:ext cx="169148" cy="43371"/>
            </a:xfrm>
            <a:custGeom>
              <a:avLst/>
              <a:gdLst>
                <a:gd name="T0" fmla="*/ 4 w 66"/>
                <a:gd name="T1" fmla="*/ 1 h 17"/>
                <a:gd name="T2" fmla="*/ 63 w 66"/>
                <a:gd name="T3" fmla="*/ 11 h 17"/>
                <a:gd name="T4" fmla="*/ 66 w 66"/>
                <a:gd name="T5" fmla="*/ 15 h 17"/>
                <a:gd name="T6" fmla="*/ 62 w 66"/>
                <a:gd name="T7" fmla="*/ 17 h 17"/>
                <a:gd name="T8" fmla="*/ 62 w 66"/>
                <a:gd name="T9" fmla="*/ 17 h 17"/>
                <a:gd name="T10" fmla="*/ 2 w 66"/>
                <a:gd name="T11" fmla="*/ 7 h 17"/>
                <a:gd name="T12" fmla="*/ 0 w 66"/>
                <a:gd name="T13" fmla="*/ 3 h 17"/>
                <a:gd name="T14" fmla="*/ 4 w 66"/>
                <a:gd name="T15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7">
                  <a:moveTo>
                    <a:pt x="4" y="1"/>
                  </a:moveTo>
                  <a:cubicBezTo>
                    <a:pt x="63" y="11"/>
                    <a:pt x="63" y="11"/>
                    <a:pt x="63" y="11"/>
                  </a:cubicBezTo>
                  <a:cubicBezTo>
                    <a:pt x="65" y="11"/>
                    <a:pt x="66" y="13"/>
                    <a:pt x="66" y="15"/>
                  </a:cubicBezTo>
                  <a:cubicBezTo>
                    <a:pt x="65" y="16"/>
                    <a:pt x="64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2"/>
                    <a:pt x="2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0" name="Freeform 854"/>
            <p:cNvSpPr>
              <a:spLocks/>
            </p:cNvSpPr>
            <p:nvPr/>
          </p:nvSpPr>
          <p:spPr bwMode="auto">
            <a:xfrm>
              <a:off x="8407156" y="5743352"/>
              <a:ext cx="135536" cy="35782"/>
            </a:xfrm>
            <a:custGeom>
              <a:avLst/>
              <a:gdLst>
                <a:gd name="T0" fmla="*/ 1 w 53"/>
                <a:gd name="T1" fmla="*/ 3 h 14"/>
                <a:gd name="T2" fmla="*/ 4 w 53"/>
                <a:gd name="T3" fmla="*/ 0 h 14"/>
                <a:gd name="T4" fmla="*/ 50 w 53"/>
                <a:gd name="T5" fmla="*/ 8 h 14"/>
                <a:gd name="T6" fmla="*/ 53 w 53"/>
                <a:gd name="T7" fmla="*/ 12 h 14"/>
                <a:gd name="T8" fmla="*/ 50 w 53"/>
                <a:gd name="T9" fmla="*/ 14 h 14"/>
                <a:gd name="T10" fmla="*/ 49 w 53"/>
                <a:gd name="T11" fmla="*/ 14 h 14"/>
                <a:gd name="T12" fmla="*/ 3 w 53"/>
                <a:gd name="T13" fmla="*/ 7 h 14"/>
                <a:gd name="T14" fmla="*/ 1 w 53"/>
                <a:gd name="T1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4">
                  <a:moveTo>
                    <a:pt x="1" y="3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3" y="10"/>
                    <a:pt x="53" y="12"/>
                  </a:cubicBezTo>
                  <a:cubicBezTo>
                    <a:pt x="53" y="13"/>
                    <a:pt x="51" y="14"/>
                    <a:pt x="50" y="14"/>
                  </a:cubicBezTo>
                  <a:cubicBezTo>
                    <a:pt x="50" y="14"/>
                    <a:pt x="49" y="14"/>
                    <a:pt x="49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51" name="Freeform 855"/>
            <p:cNvSpPr>
              <a:spLocks/>
            </p:cNvSpPr>
            <p:nvPr/>
          </p:nvSpPr>
          <p:spPr bwMode="auto">
            <a:xfrm>
              <a:off x="8450527" y="5784555"/>
              <a:ext cx="61805" cy="22770"/>
            </a:xfrm>
            <a:custGeom>
              <a:avLst/>
              <a:gdLst>
                <a:gd name="T0" fmla="*/ 21 w 24"/>
                <a:gd name="T1" fmla="*/ 3 h 9"/>
                <a:gd name="T2" fmla="*/ 24 w 24"/>
                <a:gd name="T3" fmla="*/ 6 h 9"/>
                <a:gd name="T4" fmla="*/ 21 w 24"/>
                <a:gd name="T5" fmla="*/ 9 h 9"/>
                <a:gd name="T6" fmla="*/ 20 w 24"/>
                <a:gd name="T7" fmla="*/ 9 h 9"/>
                <a:gd name="T8" fmla="*/ 3 w 24"/>
                <a:gd name="T9" fmla="*/ 6 h 9"/>
                <a:gd name="T10" fmla="*/ 0 w 24"/>
                <a:gd name="T11" fmla="*/ 3 h 9"/>
                <a:gd name="T12" fmla="*/ 4 w 24"/>
                <a:gd name="T13" fmla="*/ 0 h 9"/>
                <a:gd name="T14" fmla="*/ 21 w 24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1" y="3"/>
                  </a:moveTo>
                  <a:cubicBezTo>
                    <a:pt x="23" y="3"/>
                    <a:pt x="24" y="5"/>
                    <a:pt x="24" y="6"/>
                  </a:cubicBezTo>
                  <a:cubicBezTo>
                    <a:pt x="24" y="8"/>
                    <a:pt x="22" y="9"/>
                    <a:pt x="21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lnTo>
                    <a:pt x="2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679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flip dir="r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60000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6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40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accel="6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4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2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4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5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6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40" grpId="0" animBg="1"/>
          <p:bldP spid="41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1367936" y="2021101"/>
            <a:ext cx="963909" cy="923289"/>
            <a:chOff x="1664154" y="1934950"/>
            <a:chExt cx="963741" cy="897257"/>
          </a:xfrm>
        </p:grpSpPr>
        <p:grpSp>
          <p:nvGrpSpPr>
            <p:cNvPr id="34" name="组合 33"/>
            <p:cNvGrpSpPr/>
            <p:nvPr/>
          </p:nvGrpSpPr>
          <p:grpSpPr>
            <a:xfrm rot="18900000">
              <a:off x="1664154" y="1934950"/>
              <a:ext cx="897259" cy="897257"/>
              <a:chOff x="304800" y="673100"/>
              <a:chExt cx="4000500" cy="4000500"/>
            </a:xfrm>
            <a:effectLst>
              <a:outerShdw blurRad="444500" dist="254000" dir="48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35" name="TextBox 44"/>
            <p:cNvSpPr txBox="1"/>
            <p:nvPr/>
          </p:nvSpPr>
          <p:spPr>
            <a:xfrm>
              <a:off x="1807549" y="2188595"/>
              <a:ext cx="820346" cy="40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45%</a:t>
              </a:r>
              <a:endParaRPr lang="zh-CN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321508" y="2031184"/>
            <a:ext cx="897415" cy="923289"/>
            <a:chOff x="3293884" y="1912625"/>
            <a:chExt cx="897259" cy="897258"/>
          </a:xfrm>
        </p:grpSpPr>
        <p:grpSp>
          <p:nvGrpSpPr>
            <p:cNvPr id="39" name="组合 38"/>
            <p:cNvGrpSpPr/>
            <p:nvPr/>
          </p:nvGrpSpPr>
          <p:grpSpPr>
            <a:xfrm rot="18900000">
              <a:off x="3293884" y="1912625"/>
              <a:ext cx="897259" cy="897258"/>
              <a:chOff x="304800" y="673100"/>
              <a:chExt cx="4000500" cy="4000500"/>
            </a:xfrm>
            <a:effectLst>
              <a:outerShdw blurRad="444500" dist="254000" dir="528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4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66204" y="734505"/>
                <a:ext cx="3877703" cy="387769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40" name="TextBox 49"/>
            <p:cNvSpPr txBox="1"/>
            <p:nvPr/>
          </p:nvSpPr>
          <p:spPr>
            <a:xfrm>
              <a:off x="3404406" y="2201081"/>
              <a:ext cx="753231" cy="388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68%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127290" y="2025670"/>
            <a:ext cx="942085" cy="923289"/>
            <a:chOff x="4849324" y="1995712"/>
            <a:chExt cx="941921" cy="897257"/>
          </a:xfrm>
        </p:grpSpPr>
        <p:grpSp>
          <p:nvGrpSpPr>
            <p:cNvPr id="44" name="组合 43"/>
            <p:cNvGrpSpPr/>
            <p:nvPr/>
          </p:nvGrpSpPr>
          <p:grpSpPr>
            <a:xfrm rot="18900000">
              <a:off x="4849324" y="1995712"/>
              <a:ext cx="897259" cy="897257"/>
              <a:chOff x="304800" y="673100"/>
              <a:chExt cx="4000500" cy="4000500"/>
            </a:xfrm>
            <a:effectLst>
              <a:outerShdw blurRad="444500" dist="254000" dir="564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4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45" name="TextBox 54"/>
            <p:cNvSpPr txBox="1"/>
            <p:nvPr/>
          </p:nvSpPr>
          <p:spPr>
            <a:xfrm>
              <a:off x="4963049" y="2222298"/>
              <a:ext cx="828196" cy="40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79%</a:t>
              </a:r>
              <a:endParaRPr lang="zh-CN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976586" y="2019651"/>
            <a:ext cx="951205" cy="923289"/>
            <a:chOff x="6380261" y="2029113"/>
            <a:chExt cx="951040" cy="897257"/>
          </a:xfrm>
        </p:grpSpPr>
        <p:grpSp>
          <p:nvGrpSpPr>
            <p:cNvPr id="49" name="组合 48"/>
            <p:cNvGrpSpPr/>
            <p:nvPr/>
          </p:nvGrpSpPr>
          <p:grpSpPr>
            <a:xfrm rot="18900000">
              <a:off x="6380261" y="2029113"/>
              <a:ext cx="897259" cy="897257"/>
              <a:chOff x="304800" y="673100"/>
              <a:chExt cx="4000500" cy="4000500"/>
            </a:xfrm>
            <a:effectLst>
              <a:outerShdw blurRad="444500" dist="254000" dir="5700000" sx="104000" sy="104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1" name="同心圆 5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366203" y="734507"/>
                <a:ext cx="3877701" cy="387769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50" name="TextBox 59"/>
            <p:cNvSpPr txBox="1"/>
            <p:nvPr/>
          </p:nvSpPr>
          <p:spPr>
            <a:xfrm>
              <a:off x="6501314" y="2303662"/>
              <a:ext cx="829987" cy="403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92%</a:t>
              </a:r>
              <a:endParaRPr lang="zh-CN" altLang="en-US" sz="2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3" name="Freeform 8"/>
          <p:cNvSpPr>
            <a:spLocks/>
          </p:cNvSpPr>
          <p:nvPr/>
        </p:nvSpPr>
        <p:spPr bwMode="auto">
          <a:xfrm rot="18900000">
            <a:off x="1411691" y="2363455"/>
            <a:ext cx="1215555" cy="660729"/>
          </a:xfrm>
          <a:custGeom>
            <a:avLst/>
            <a:gdLst>
              <a:gd name="T0" fmla="*/ 8098 w 8105"/>
              <a:gd name="T1" fmla="*/ 0 h 4285"/>
              <a:gd name="T2" fmla="*/ 8105 w 8105"/>
              <a:gd name="T3" fmla="*/ 233 h 4285"/>
              <a:gd name="T4" fmla="*/ 4053 w 8105"/>
              <a:gd name="T5" fmla="*/ 4285 h 4285"/>
              <a:gd name="T6" fmla="*/ 0 w 8105"/>
              <a:gd name="T7" fmla="*/ 233 h 4285"/>
              <a:gd name="T8" fmla="*/ 7 w 8105"/>
              <a:gd name="T9" fmla="*/ 0 h 4285"/>
              <a:gd name="T10" fmla="*/ 1080 w 8105"/>
              <a:gd name="T11" fmla="*/ 0 h 4285"/>
              <a:gd name="T12" fmla="*/ 1071 w 8105"/>
              <a:gd name="T13" fmla="*/ 233 h 4285"/>
              <a:gd name="T14" fmla="*/ 4053 w 8105"/>
              <a:gd name="T15" fmla="*/ 3214 h 4285"/>
              <a:gd name="T16" fmla="*/ 7034 w 8105"/>
              <a:gd name="T17" fmla="*/ 233 h 4285"/>
              <a:gd name="T18" fmla="*/ 7025 w 8105"/>
              <a:gd name="T19" fmla="*/ 0 h 4285"/>
              <a:gd name="T20" fmla="*/ 8098 w 8105"/>
              <a:gd name="T21" fmla="*/ 0 h 4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4285">
                <a:moveTo>
                  <a:pt x="8098" y="0"/>
                </a:moveTo>
                <a:cubicBezTo>
                  <a:pt x="8103" y="77"/>
                  <a:pt x="8105" y="155"/>
                  <a:pt x="8105" y="233"/>
                </a:cubicBezTo>
                <a:cubicBezTo>
                  <a:pt x="8105" y="2471"/>
                  <a:pt x="6291" y="4285"/>
                  <a:pt x="4053" y="4285"/>
                </a:cubicBezTo>
                <a:cubicBezTo>
                  <a:pt x="1814" y="4285"/>
                  <a:pt x="0" y="2471"/>
                  <a:pt x="0" y="233"/>
                </a:cubicBezTo>
                <a:cubicBezTo>
                  <a:pt x="0" y="155"/>
                  <a:pt x="2" y="77"/>
                  <a:pt x="7" y="0"/>
                </a:cubicBezTo>
                <a:lnTo>
                  <a:pt x="1080" y="0"/>
                </a:lnTo>
                <a:cubicBezTo>
                  <a:pt x="1074" y="77"/>
                  <a:pt x="1071" y="154"/>
                  <a:pt x="1071" y="233"/>
                </a:cubicBezTo>
                <a:cubicBezTo>
                  <a:pt x="1071" y="1879"/>
                  <a:pt x="2406" y="3214"/>
                  <a:pt x="4053" y="3214"/>
                </a:cubicBezTo>
                <a:cubicBezTo>
                  <a:pt x="5699" y="3214"/>
                  <a:pt x="7034" y="1879"/>
                  <a:pt x="7034" y="233"/>
                </a:cubicBezTo>
                <a:cubicBezTo>
                  <a:pt x="7034" y="154"/>
                  <a:pt x="7031" y="77"/>
                  <a:pt x="7025" y="0"/>
                </a:cubicBezTo>
                <a:lnTo>
                  <a:pt x="8098" y="0"/>
                </a:lnTo>
                <a:close/>
              </a:path>
            </a:pathLst>
          </a:custGeom>
          <a:solidFill>
            <a:schemeClr val="accent1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54" name="Freeform 7"/>
          <p:cNvSpPr>
            <a:spLocks/>
          </p:cNvSpPr>
          <p:nvPr/>
        </p:nvSpPr>
        <p:spPr bwMode="auto">
          <a:xfrm rot="19087048">
            <a:off x="3320073" y="2260446"/>
            <a:ext cx="1187878" cy="802771"/>
          </a:xfrm>
          <a:custGeom>
            <a:avLst/>
            <a:gdLst>
              <a:gd name="T0" fmla="*/ 7997 w 8105"/>
              <a:gd name="T1" fmla="*/ 0 h 4984"/>
              <a:gd name="T2" fmla="*/ 8105 w 8105"/>
              <a:gd name="T3" fmla="*/ 932 h 4984"/>
              <a:gd name="T4" fmla="*/ 4053 w 8105"/>
              <a:gd name="T5" fmla="*/ 4984 h 4984"/>
              <a:gd name="T6" fmla="*/ 0 w 8105"/>
              <a:gd name="T7" fmla="*/ 932 h 4984"/>
              <a:gd name="T8" fmla="*/ 108 w 8105"/>
              <a:gd name="T9" fmla="*/ 0 h 4984"/>
              <a:gd name="T10" fmla="*/ 1212 w 8105"/>
              <a:gd name="T11" fmla="*/ 0 h 4984"/>
              <a:gd name="T12" fmla="*/ 1218 w 8105"/>
              <a:gd name="T13" fmla="*/ 6 h 4984"/>
              <a:gd name="T14" fmla="*/ 1071 w 8105"/>
              <a:gd name="T15" fmla="*/ 932 h 4984"/>
              <a:gd name="T16" fmla="*/ 4053 w 8105"/>
              <a:gd name="T17" fmla="*/ 3913 h 4984"/>
              <a:gd name="T18" fmla="*/ 7034 w 8105"/>
              <a:gd name="T19" fmla="*/ 932 h 4984"/>
              <a:gd name="T20" fmla="*/ 6887 w 8105"/>
              <a:gd name="T21" fmla="*/ 6 h 4984"/>
              <a:gd name="T22" fmla="*/ 6893 w 8105"/>
              <a:gd name="T23" fmla="*/ 0 h 4984"/>
              <a:gd name="T24" fmla="*/ 7997 w 8105"/>
              <a:gd name="T25" fmla="*/ 0 h 4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4984">
                <a:moveTo>
                  <a:pt x="7997" y="0"/>
                </a:moveTo>
                <a:cubicBezTo>
                  <a:pt x="8068" y="299"/>
                  <a:pt x="8105" y="611"/>
                  <a:pt x="8105" y="932"/>
                </a:cubicBezTo>
                <a:cubicBezTo>
                  <a:pt x="8105" y="3170"/>
                  <a:pt x="6291" y="4984"/>
                  <a:pt x="4053" y="4984"/>
                </a:cubicBezTo>
                <a:cubicBezTo>
                  <a:pt x="1814" y="4984"/>
                  <a:pt x="0" y="3170"/>
                  <a:pt x="0" y="932"/>
                </a:cubicBezTo>
                <a:cubicBezTo>
                  <a:pt x="0" y="611"/>
                  <a:pt x="37" y="299"/>
                  <a:pt x="108" y="0"/>
                </a:cubicBezTo>
                <a:lnTo>
                  <a:pt x="1212" y="0"/>
                </a:lnTo>
                <a:lnTo>
                  <a:pt x="1218" y="6"/>
                </a:lnTo>
                <a:cubicBezTo>
                  <a:pt x="1123" y="297"/>
                  <a:pt x="1071" y="609"/>
                  <a:pt x="1071" y="932"/>
                </a:cubicBezTo>
                <a:cubicBezTo>
                  <a:pt x="1071" y="2578"/>
                  <a:pt x="2406" y="3913"/>
                  <a:pt x="4053" y="3913"/>
                </a:cubicBezTo>
                <a:cubicBezTo>
                  <a:pt x="5699" y="3913"/>
                  <a:pt x="7034" y="2578"/>
                  <a:pt x="7034" y="932"/>
                </a:cubicBezTo>
                <a:cubicBezTo>
                  <a:pt x="7034" y="609"/>
                  <a:pt x="6982" y="297"/>
                  <a:pt x="6887" y="6"/>
                </a:cubicBezTo>
                <a:lnTo>
                  <a:pt x="6893" y="0"/>
                </a:lnTo>
                <a:lnTo>
                  <a:pt x="7997" y="0"/>
                </a:lnTo>
                <a:close/>
              </a:path>
            </a:pathLst>
          </a:custGeom>
          <a:solidFill>
            <a:schemeClr val="accent2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55" name="Freeform 6"/>
          <p:cNvSpPr>
            <a:spLocks/>
          </p:cNvSpPr>
          <p:nvPr/>
        </p:nvSpPr>
        <p:spPr bwMode="auto">
          <a:xfrm rot="19290703">
            <a:off x="5060464" y="2119119"/>
            <a:ext cx="1214489" cy="945740"/>
          </a:xfrm>
          <a:custGeom>
            <a:avLst/>
            <a:gdLst>
              <a:gd name="T0" fmla="*/ 7492 w 8105"/>
              <a:gd name="T1" fmla="*/ 0 h 6195"/>
              <a:gd name="T2" fmla="*/ 8105 w 8105"/>
              <a:gd name="T3" fmla="*/ 2143 h 6195"/>
              <a:gd name="T4" fmla="*/ 4052 w 8105"/>
              <a:gd name="T5" fmla="*/ 6195 h 6195"/>
              <a:gd name="T6" fmla="*/ 0 w 8105"/>
              <a:gd name="T7" fmla="*/ 2143 h 6195"/>
              <a:gd name="T8" fmla="*/ 612 w 8105"/>
              <a:gd name="T9" fmla="*/ 0 h 6195"/>
              <a:gd name="T10" fmla="*/ 1957 w 8105"/>
              <a:gd name="T11" fmla="*/ 0 h 6195"/>
              <a:gd name="T12" fmla="*/ 1968 w 8105"/>
              <a:gd name="T13" fmla="*/ 11 h 6195"/>
              <a:gd name="T14" fmla="*/ 1071 w 8105"/>
              <a:gd name="T15" fmla="*/ 2143 h 6195"/>
              <a:gd name="T16" fmla="*/ 4052 w 8105"/>
              <a:gd name="T17" fmla="*/ 5124 h 6195"/>
              <a:gd name="T18" fmla="*/ 7033 w 8105"/>
              <a:gd name="T19" fmla="*/ 2143 h 6195"/>
              <a:gd name="T20" fmla="*/ 6136 w 8105"/>
              <a:gd name="T21" fmla="*/ 11 h 6195"/>
              <a:gd name="T22" fmla="*/ 6147 w 8105"/>
              <a:gd name="T23" fmla="*/ 0 h 6195"/>
              <a:gd name="T24" fmla="*/ 7492 w 8105"/>
              <a:gd name="T25" fmla="*/ 0 h 6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105" h="6195">
                <a:moveTo>
                  <a:pt x="7492" y="0"/>
                </a:moveTo>
                <a:cubicBezTo>
                  <a:pt x="7880" y="622"/>
                  <a:pt x="8105" y="1356"/>
                  <a:pt x="8105" y="2143"/>
                </a:cubicBezTo>
                <a:cubicBezTo>
                  <a:pt x="8105" y="4381"/>
                  <a:pt x="6290" y="6195"/>
                  <a:pt x="4052" y="6195"/>
                </a:cubicBezTo>
                <a:cubicBezTo>
                  <a:pt x="1814" y="6195"/>
                  <a:pt x="0" y="4381"/>
                  <a:pt x="0" y="2143"/>
                </a:cubicBezTo>
                <a:cubicBezTo>
                  <a:pt x="0" y="1356"/>
                  <a:pt x="224" y="622"/>
                  <a:pt x="612" y="0"/>
                </a:cubicBezTo>
                <a:lnTo>
                  <a:pt x="1957" y="0"/>
                </a:lnTo>
                <a:lnTo>
                  <a:pt x="1968" y="11"/>
                </a:lnTo>
                <a:cubicBezTo>
                  <a:pt x="1415" y="552"/>
                  <a:pt x="1071" y="1307"/>
                  <a:pt x="1071" y="2143"/>
                </a:cubicBezTo>
                <a:cubicBezTo>
                  <a:pt x="1071" y="3789"/>
                  <a:pt x="2406" y="5124"/>
                  <a:pt x="4052" y="5124"/>
                </a:cubicBezTo>
                <a:cubicBezTo>
                  <a:pt x="5699" y="5124"/>
                  <a:pt x="7033" y="3789"/>
                  <a:pt x="7033" y="2143"/>
                </a:cubicBezTo>
                <a:cubicBezTo>
                  <a:pt x="7033" y="1307"/>
                  <a:pt x="6690" y="552"/>
                  <a:pt x="6136" y="11"/>
                </a:cubicBezTo>
                <a:lnTo>
                  <a:pt x="6147" y="0"/>
                </a:lnTo>
                <a:lnTo>
                  <a:pt x="7492" y="0"/>
                </a:lnTo>
                <a:close/>
              </a:path>
            </a:pathLst>
          </a:custGeom>
          <a:solidFill>
            <a:schemeClr val="accent3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56" name="Freeform 5"/>
          <p:cNvSpPr>
            <a:spLocks/>
          </p:cNvSpPr>
          <p:nvPr/>
        </p:nvSpPr>
        <p:spPr bwMode="auto">
          <a:xfrm rot="19810786">
            <a:off x="6859697" y="1922971"/>
            <a:ext cx="1169909" cy="1141444"/>
          </a:xfrm>
          <a:custGeom>
            <a:avLst/>
            <a:gdLst>
              <a:gd name="T0" fmla="*/ 5799 w 8105"/>
              <a:gd name="T1" fmla="*/ 0 h 7710"/>
              <a:gd name="T2" fmla="*/ 8105 w 8105"/>
              <a:gd name="T3" fmla="*/ 3658 h 7710"/>
              <a:gd name="T4" fmla="*/ 4052 w 8105"/>
              <a:gd name="T5" fmla="*/ 7710 h 7710"/>
              <a:gd name="T6" fmla="*/ 0 w 8105"/>
              <a:gd name="T7" fmla="*/ 3658 h 7710"/>
              <a:gd name="T8" fmla="*/ 2306 w 8105"/>
              <a:gd name="T9" fmla="*/ 0 h 7710"/>
              <a:gd name="T10" fmla="*/ 3128 w 8105"/>
              <a:gd name="T11" fmla="*/ 823 h 7710"/>
              <a:gd name="T12" fmla="*/ 1071 w 8105"/>
              <a:gd name="T13" fmla="*/ 3658 h 7710"/>
              <a:gd name="T14" fmla="*/ 4052 w 8105"/>
              <a:gd name="T15" fmla="*/ 6639 h 7710"/>
              <a:gd name="T16" fmla="*/ 7034 w 8105"/>
              <a:gd name="T17" fmla="*/ 3658 h 7710"/>
              <a:gd name="T18" fmla="*/ 4976 w 8105"/>
              <a:gd name="T19" fmla="*/ 823 h 7710"/>
              <a:gd name="T20" fmla="*/ 5799 w 8105"/>
              <a:gd name="T21" fmla="*/ 0 h 7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105" h="7710">
                <a:moveTo>
                  <a:pt x="5799" y="0"/>
                </a:moveTo>
                <a:cubicBezTo>
                  <a:pt x="7163" y="653"/>
                  <a:pt x="8105" y="2045"/>
                  <a:pt x="8105" y="3658"/>
                </a:cubicBezTo>
                <a:cubicBezTo>
                  <a:pt x="8105" y="5896"/>
                  <a:pt x="6291" y="7710"/>
                  <a:pt x="4052" y="7710"/>
                </a:cubicBezTo>
                <a:cubicBezTo>
                  <a:pt x="1814" y="7710"/>
                  <a:pt x="0" y="5896"/>
                  <a:pt x="0" y="3658"/>
                </a:cubicBezTo>
                <a:cubicBezTo>
                  <a:pt x="0" y="2045"/>
                  <a:pt x="942" y="653"/>
                  <a:pt x="2306" y="0"/>
                </a:cubicBezTo>
                <a:lnTo>
                  <a:pt x="3128" y="823"/>
                </a:lnTo>
                <a:cubicBezTo>
                  <a:pt x="1934" y="1212"/>
                  <a:pt x="1071" y="2334"/>
                  <a:pt x="1071" y="3658"/>
                </a:cubicBezTo>
                <a:cubicBezTo>
                  <a:pt x="1071" y="5304"/>
                  <a:pt x="2406" y="6639"/>
                  <a:pt x="4052" y="6639"/>
                </a:cubicBezTo>
                <a:cubicBezTo>
                  <a:pt x="5699" y="6639"/>
                  <a:pt x="7034" y="5304"/>
                  <a:pt x="7034" y="3658"/>
                </a:cubicBezTo>
                <a:cubicBezTo>
                  <a:pt x="7034" y="2334"/>
                  <a:pt x="6171" y="1212"/>
                  <a:pt x="4976" y="823"/>
                </a:cubicBezTo>
                <a:lnTo>
                  <a:pt x="5799" y="0"/>
                </a:lnTo>
                <a:close/>
              </a:path>
            </a:pathLst>
          </a:custGeom>
          <a:solidFill>
            <a:schemeClr val="accent4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2354" tIns="46177" rIns="92354" bIns="46177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1390002" y="1275606"/>
            <a:ext cx="960832" cy="261610"/>
            <a:chOff x="3477359" y="8005745"/>
            <a:chExt cx="2534423" cy="676230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58" name="流程图: 可选过程 57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59" name="TextBox 72"/>
            <p:cNvSpPr txBox="1"/>
            <p:nvPr/>
          </p:nvSpPr>
          <p:spPr>
            <a:xfrm>
              <a:off x="3713376" y="8005745"/>
              <a:ext cx="1975465" cy="67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+mj-ea"/>
                  <a:ea typeface="+mj-ea"/>
                </a:rPr>
                <a:t>添加标题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205785" y="1275606"/>
            <a:ext cx="960832" cy="261610"/>
            <a:chOff x="3477359" y="8005745"/>
            <a:chExt cx="2534423" cy="676230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61" name="流程图: 可选过程 60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62" name="TextBox 75"/>
            <p:cNvSpPr txBox="1"/>
            <p:nvPr/>
          </p:nvSpPr>
          <p:spPr>
            <a:xfrm>
              <a:off x="3713376" y="8005745"/>
              <a:ext cx="1975465" cy="67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+mj-ea"/>
                  <a:ea typeface="+mj-ea"/>
                </a:rPr>
                <a:t>添加标题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996217" y="1275606"/>
            <a:ext cx="960832" cy="261610"/>
            <a:chOff x="3477359" y="8005745"/>
            <a:chExt cx="2534423" cy="676230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64" name="流程图: 可选过程 63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65" name="TextBox 78"/>
            <p:cNvSpPr txBox="1"/>
            <p:nvPr/>
          </p:nvSpPr>
          <p:spPr>
            <a:xfrm>
              <a:off x="3713376" y="8005745"/>
              <a:ext cx="1975465" cy="67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+mj-ea"/>
                  <a:ea typeface="+mj-ea"/>
                </a:rPr>
                <a:t>添加标题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891785" y="1275606"/>
            <a:ext cx="960832" cy="261610"/>
            <a:chOff x="3477359" y="8005745"/>
            <a:chExt cx="2534423" cy="676230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67" name="流程图: 可选过程 66"/>
            <p:cNvSpPr/>
            <p:nvPr/>
          </p:nvSpPr>
          <p:spPr>
            <a:xfrm>
              <a:off x="3477359" y="8032286"/>
              <a:ext cx="2534423" cy="584775"/>
            </a:xfrm>
            <a:prstGeom prst="flowChartAlternateProcess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68" name="TextBox 81"/>
            <p:cNvSpPr txBox="1"/>
            <p:nvPr/>
          </p:nvSpPr>
          <p:spPr>
            <a:xfrm>
              <a:off x="3713376" y="8005745"/>
              <a:ext cx="1975465" cy="67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+mj-ea"/>
                  <a:ea typeface="+mj-ea"/>
                </a:rPr>
                <a:t>添加标题</a:t>
              </a:r>
            </a:p>
          </p:txBody>
        </p:sp>
      </p:grpSp>
      <p:sp>
        <p:nvSpPr>
          <p:cNvPr id="69" name="TextBox 83"/>
          <p:cNvSpPr txBox="1"/>
          <p:nvPr/>
        </p:nvSpPr>
        <p:spPr>
          <a:xfrm>
            <a:off x="1187624" y="3318807"/>
            <a:ext cx="1647706" cy="69944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您的内容打在这里，或者通过复制您的文本后，在此框中选择粘贴</a:t>
            </a:r>
          </a:p>
        </p:txBody>
      </p:sp>
      <p:sp>
        <p:nvSpPr>
          <p:cNvPr id="70" name="TextBox 84"/>
          <p:cNvSpPr txBox="1"/>
          <p:nvPr/>
        </p:nvSpPr>
        <p:spPr>
          <a:xfrm>
            <a:off x="3027275" y="3318807"/>
            <a:ext cx="1647706" cy="69944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您的内容打在这里，或者通过复制您的文本后，在此框中选择粘贴</a:t>
            </a:r>
          </a:p>
        </p:txBody>
      </p:sp>
      <p:sp>
        <p:nvSpPr>
          <p:cNvPr id="71" name="TextBox 85"/>
          <p:cNvSpPr txBox="1"/>
          <p:nvPr/>
        </p:nvSpPr>
        <p:spPr>
          <a:xfrm>
            <a:off x="4796502" y="3318807"/>
            <a:ext cx="1647706" cy="69944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您的内容打在这里，或者通过复制您的文本后，在此框中选择粘贴</a:t>
            </a:r>
          </a:p>
        </p:txBody>
      </p:sp>
      <p:sp>
        <p:nvSpPr>
          <p:cNvPr id="72" name="TextBox 86"/>
          <p:cNvSpPr txBox="1"/>
          <p:nvPr/>
        </p:nvSpPr>
        <p:spPr>
          <a:xfrm>
            <a:off x="6740718" y="3318807"/>
            <a:ext cx="1647706" cy="699440"/>
          </a:xfrm>
          <a:prstGeom prst="rect">
            <a:avLst/>
          </a:prstGeom>
          <a:noFill/>
        </p:spPr>
        <p:txBody>
          <a:bodyPr wrap="square" lIns="68598" tIns="34299" rIns="68598" bIns="3429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rPr>
              <a:t>您的内容打在这里，或者通过复制您的文本后，在此框中选择粘贴</a:t>
            </a:r>
          </a:p>
        </p:txBody>
      </p:sp>
    </p:spTree>
    <p:extLst>
      <p:ext uri="{BB962C8B-B14F-4D97-AF65-F5344CB8AC3E}">
        <p14:creationId xmlns:p14="http://schemas.microsoft.com/office/powerpoint/2010/main" val="128004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flip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69" grpId="0"/>
      <p:bldP spid="70" grpId="0"/>
      <p:bldP spid="71" grpId="0"/>
      <p:bldP spid="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51922" y="1707654"/>
            <a:ext cx="2954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>
                <a:solidFill>
                  <a:srgbClr val="080808"/>
                </a:solidFill>
                <a:latin typeface="微软雅黑"/>
                <a:ea typeface="微软雅黑"/>
              </a:rPr>
              <a:t> </a:t>
            </a:r>
            <a:r>
              <a:rPr lang="zh-CN" altLang="en-US" sz="2800" b="1" dirty="0">
                <a:solidFill>
                  <a:srgbClr val="080808"/>
                </a:solidFill>
                <a:latin typeface="微软雅黑"/>
                <a:ea typeface="微软雅黑"/>
              </a:rPr>
              <a:t>第三部分</a:t>
            </a:r>
            <a:endParaRPr lang="en-US" altLang="zh-CN" sz="2800" b="1" dirty="0">
              <a:solidFill>
                <a:srgbClr val="080808"/>
              </a:solidFill>
              <a:latin typeface="微软雅黑"/>
              <a:ea typeface="微软雅黑"/>
            </a:endParaRPr>
          </a:p>
          <a:p>
            <a:pPr marL="0" lvl="1" algn="ctr"/>
            <a:r>
              <a:rPr lang="zh-CN" altLang="en-US" sz="3600" b="1" dirty="0">
                <a:solidFill>
                  <a:schemeClr val="accent3"/>
                </a:solidFill>
                <a:latin typeface="微软雅黑"/>
                <a:ea typeface="微软雅黑"/>
              </a:rPr>
              <a:t>标题文字内容</a:t>
            </a:r>
            <a:endParaRPr lang="en-US" altLang="zh-CN" sz="3600" b="1" dirty="0">
              <a:solidFill>
                <a:schemeClr val="accent3"/>
              </a:solidFill>
              <a:latin typeface="微软雅黑"/>
              <a:ea typeface="微软雅黑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635896" y="1635646"/>
            <a:ext cx="0" cy="1924424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17896" y="3229730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rgbClr val="080808"/>
                </a:solidFill>
                <a:latin typeface="微软雅黑"/>
                <a:ea typeface="微软雅黑"/>
              </a:rPr>
              <a:t>PART 03</a:t>
            </a:r>
            <a:endParaRPr lang="zh-CN" altLang="en-US" sz="1600" dirty="0">
              <a:solidFill>
                <a:srgbClr val="080808"/>
              </a:solidFill>
              <a:latin typeface="微软雅黑"/>
              <a:ea typeface="微软雅黑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48592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添加内容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01263" y="278777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添加内容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11289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添加内容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48592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添加内容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01264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添加内容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10903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添加内容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123728" y="1707656"/>
            <a:ext cx="1197175" cy="1197175"/>
            <a:chOff x="2123728" y="1707656"/>
            <a:chExt cx="1197175" cy="1197175"/>
          </a:xfrm>
        </p:grpSpPr>
        <p:grpSp>
          <p:nvGrpSpPr>
            <p:cNvPr id="16" name="组合 15"/>
            <p:cNvGrpSpPr/>
            <p:nvPr/>
          </p:nvGrpSpPr>
          <p:grpSpPr>
            <a:xfrm>
              <a:off x="2123728" y="1707656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80808"/>
                  </a:solidFill>
                  <a:latin typeface="微软雅黑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80808"/>
                  </a:solidFill>
                  <a:latin typeface="微软雅黑"/>
                </a:endParaRPr>
              </a:p>
            </p:txBody>
          </p:sp>
        </p:grpSp>
        <p:sp>
          <p:nvSpPr>
            <p:cNvPr id="75" name="TextBox 13"/>
            <p:cNvSpPr txBox="1"/>
            <p:nvPr/>
          </p:nvSpPr>
          <p:spPr>
            <a:xfrm>
              <a:off x="2344338" y="1921522"/>
              <a:ext cx="902846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5000" b="1" dirty="0">
                  <a:solidFill>
                    <a:schemeClr val="accent3"/>
                  </a:solidFill>
                  <a:latin typeface="微软雅黑"/>
                  <a:ea typeface="微软雅黑"/>
                </a:rPr>
                <a:t>03</a:t>
              </a:r>
              <a:endParaRPr lang="zh-CN" altLang="en-US" sz="5000" b="1" dirty="0">
                <a:solidFill>
                  <a:schemeClr val="accent3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12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2306759"/>
            <a:ext cx="7147293" cy="2031271"/>
          </a:xfrm>
          <a:prstGeom prst="rect">
            <a:avLst/>
          </a:prstGeom>
          <a:noFill/>
        </p:spPr>
        <p:txBody>
          <a:bodyPr wrap="square" lIns="91386" tIns="45693" rIns="91386" bIns="4569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        回顾这一年的工作，在取得成绩的同时，我们也找到了工作中的不足和问题，主要反映于</a:t>
            </a:r>
            <a:r>
              <a:rPr lang="en-US" altLang="zh-CN" sz="1400" dirty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xx</a:t>
            </a:r>
            <a:r>
              <a:rPr lang="zh-CN" altLang="en-US" sz="1400" dirty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及</a:t>
            </a:r>
            <a:r>
              <a:rPr lang="en-US" altLang="zh-CN" sz="1400" dirty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xxx</a:t>
            </a:r>
            <a:r>
              <a:rPr lang="zh-CN" altLang="en-US" sz="1400" dirty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的风格、定型还有待进一步探索，尤其是网上的公司产品库充分体现我们</a:t>
            </a:r>
            <a:r>
              <a:rPr lang="en-US" altLang="zh-CN" sz="1400" dirty="0" err="1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xxxxx</a:t>
            </a:r>
            <a:r>
              <a:rPr lang="zh-CN" altLang="en-US" sz="1400" dirty="0">
                <a:solidFill>
                  <a:prstClr val="black"/>
                </a:solidFill>
                <a:latin typeface="微软雅黑"/>
                <a:ea typeface="微软雅黑"/>
                <a:sym typeface="微软雅黑" pitchFamily="34" charset="-122"/>
              </a:rPr>
              <a:t>和我们这个平台能为客户提供良好的商机和快捷方便的信息、导航的功能发挥。展望新的一年，我们将继续努力，力争各项工作更上一个新台阶。</a:t>
            </a:r>
            <a:r>
              <a:rPr lang="en-US" altLang="zh-CN" sz="1400" dirty="0">
                <a:solidFill>
                  <a:srgbClr val="080808"/>
                </a:solidFill>
                <a:latin typeface="微软雅黑"/>
                <a:ea typeface="微软雅黑"/>
              </a:rPr>
              <a:t>2015</a:t>
            </a:r>
            <a:r>
              <a:rPr lang="zh-CN" altLang="en-US" sz="1400" dirty="0">
                <a:solidFill>
                  <a:srgbClr val="080808"/>
                </a:solidFill>
                <a:latin typeface="微软雅黑"/>
                <a:ea typeface="微软雅黑"/>
              </a:rPr>
              <a:t>我们所向披靡，</a:t>
            </a:r>
            <a:r>
              <a:rPr lang="en-US" altLang="zh-CN" sz="1400" dirty="0">
                <a:solidFill>
                  <a:srgbClr val="080808"/>
                </a:solidFill>
                <a:latin typeface="微软雅黑"/>
                <a:ea typeface="微软雅黑"/>
              </a:rPr>
              <a:t>2016</a:t>
            </a:r>
            <a:r>
              <a:rPr lang="zh-CN" altLang="en-US" sz="1400" dirty="0">
                <a:solidFill>
                  <a:srgbClr val="080808"/>
                </a:solidFill>
                <a:latin typeface="微软雅黑"/>
                <a:ea typeface="微软雅黑"/>
              </a:rPr>
              <a:t>我们勇往直前！</a:t>
            </a:r>
            <a:endParaRPr lang="zh-CN" altLang="en-US" sz="1400" dirty="0">
              <a:solidFill>
                <a:srgbClr val="080808"/>
              </a:solidFill>
              <a:latin typeface="微软雅黑"/>
              <a:ea typeface="微软雅黑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140311" y="770251"/>
            <a:ext cx="1306135" cy="1269327"/>
            <a:chOff x="2132199" y="770251"/>
            <a:chExt cx="1306135" cy="1269327"/>
          </a:xfrm>
        </p:grpSpPr>
        <p:grpSp>
          <p:nvGrpSpPr>
            <p:cNvPr id="6" name="组合 5"/>
            <p:cNvGrpSpPr/>
            <p:nvPr/>
          </p:nvGrpSpPr>
          <p:grpSpPr>
            <a:xfrm>
              <a:off x="2132199" y="770251"/>
              <a:ext cx="1306135" cy="1269327"/>
              <a:chOff x="4345444" y="2542859"/>
              <a:chExt cx="1810550" cy="1811205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9" name="同心圆 8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black"/>
                    </a:solidFill>
                    <a:latin typeface="微软雅黑"/>
                  </a:endParaRPr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8" name="椭圆 7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431244" y="1068589"/>
              <a:ext cx="95069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500" b="1" dirty="0">
                  <a:solidFill>
                    <a:prstClr val="white"/>
                  </a:solidFill>
                  <a:latin typeface="微软雅黑"/>
                  <a:ea typeface="微软雅黑"/>
                </a:rPr>
                <a:t>前 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790865" y="1603223"/>
            <a:ext cx="349446" cy="349446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73219" y="1217239"/>
            <a:ext cx="156292" cy="156292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629511" y="1381787"/>
            <a:ext cx="208440" cy="20844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微软雅黑"/>
              </a:endParaRPr>
            </a:p>
          </p:txBody>
        </p:sp>
      </p:grpSp>
      <p:sp>
        <p:nvSpPr>
          <p:cNvPr id="23" name="椭圆 22"/>
          <p:cNvSpPr/>
          <p:nvPr/>
        </p:nvSpPr>
        <p:spPr>
          <a:xfrm>
            <a:off x="7794388" y="4443265"/>
            <a:ext cx="500908" cy="50090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423305" y="3522698"/>
            <a:ext cx="274777" cy="27477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183751" y="476264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391037" y="76949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411685" y="4151249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同心圆 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微软雅黑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/>
              </a:endParaRPr>
            </a:p>
          </p:txBody>
        </p:sp>
      </p:grpSp>
      <p:sp>
        <p:nvSpPr>
          <p:cNvPr id="34" name="椭圆 33"/>
          <p:cNvSpPr/>
          <p:nvPr/>
        </p:nvSpPr>
        <p:spPr>
          <a:xfrm>
            <a:off x="6629511" y="4707644"/>
            <a:ext cx="274777" cy="27477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8585278" y="4984207"/>
            <a:ext cx="137389" cy="13738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4644008" y="770251"/>
            <a:ext cx="1306135" cy="1269327"/>
            <a:chOff x="2132199" y="770251"/>
            <a:chExt cx="1306135" cy="1269327"/>
          </a:xfrm>
        </p:grpSpPr>
        <p:grpSp>
          <p:nvGrpSpPr>
            <p:cNvPr id="38" name="组合 37"/>
            <p:cNvGrpSpPr/>
            <p:nvPr/>
          </p:nvGrpSpPr>
          <p:grpSpPr>
            <a:xfrm>
              <a:off x="2132199" y="770251"/>
              <a:ext cx="1306135" cy="1269327"/>
              <a:chOff x="4345444" y="2542859"/>
              <a:chExt cx="1810550" cy="1811205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42" name="同心圆 41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black"/>
                    </a:solidFill>
                    <a:latin typeface="微软雅黑"/>
                  </a:endParaRPr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41" name="椭圆 40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微软雅黑"/>
                </a:endParaRPr>
              </a:p>
            </p:txBody>
          </p:sp>
        </p:grpSp>
        <p:sp>
          <p:nvSpPr>
            <p:cNvPr id="39" name="TextBox 11"/>
            <p:cNvSpPr txBox="1"/>
            <p:nvPr/>
          </p:nvSpPr>
          <p:spPr>
            <a:xfrm>
              <a:off x="2431244" y="1068589"/>
              <a:ext cx="95069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500" b="1" dirty="0">
                  <a:solidFill>
                    <a:prstClr val="white"/>
                  </a:solidFill>
                  <a:latin typeface="微软雅黑"/>
                  <a:ea typeface="微软雅黑"/>
                </a:rPr>
                <a:t>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3803482"/>
      </p:ext>
    </p:extLst>
  </p:cSld>
  <p:clrMapOvr>
    <a:masterClrMapping/>
  </p:clrMapOvr>
  <p:transition spd="med" advTm="500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5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3" grpId="0" animBg="1"/>
          <p:bldP spid="24" grpId="0" animBg="1"/>
          <p:bldP spid="34" grpId="0" animBg="1"/>
          <p:bldP spid="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3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3" grpId="0" animBg="1"/>
          <p:bldP spid="24" grpId="0" animBg="1"/>
          <p:bldP spid="34" grpId="0" animBg="1"/>
          <p:bldP spid="35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任意多边形 3"/>
          <p:cNvSpPr/>
          <p:nvPr/>
        </p:nvSpPr>
        <p:spPr>
          <a:xfrm>
            <a:off x="1430102" y="2090401"/>
            <a:ext cx="6260551" cy="1135924"/>
          </a:xfrm>
          <a:custGeom>
            <a:avLst/>
            <a:gdLst>
              <a:gd name="connsiteX0" fmla="*/ 0 w 5689600"/>
              <a:gd name="connsiteY0" fmla="*/ 1079512 h 1079512"/>
              <a:gd name="connsiteX1" fmla="*/ 1917700 w 5689600"/>
              <a:gd name="connsiteY1" fmla="*/ 12 h 1079512"/>
              <a:gd name="connsiteX2" fmla="*/ 3810000 w 5689600"/>
              <a:gd name="connsiteY2" fmla="*/ 1054112 h 1079512"/>
              <a:gd name="connsiteX3" fmla="*/ 5689600 w 5689600"/>
              <a:gd name="connsiteY3" fmla="*/ 12712 h 1079512"/>
              <a:gd name="connsiteX0" fmla="*/ 0 w 7762075"/>
              <a:gd name="connsiteY0" fmla="*/ 1079512 h 1079512"/>
              <a:gd name="connsiteX1" fmla="*/ 1917700 w 7762075"/>
              <a:gd name="connsiteY1" fmla="*/ 12 h 1079512"/>
              <a:gd name="connsiteX2" fmla="*/ 3810000 w 7762075"/>
              <a:gd name="connsiteY2" fmla="*/ 1054112 h 1079512"/>
              <a:gd name="connsiteX3" fmla="*/ 7762075 w 7762075"/>
              <a:gd name="connsiteY3" fmla="*/ 887355 h 1079512"/>
              <a:gd name="connsiteX0" fmla="*/ 0 w 7762075"/>
              <a:gd name="connsiteY0" fmla="*/ 1258016 h 1258016"/>
              <a:gd name="connsiteX1" fmla="*/ 1917700 w 7762075"/>
              <a:gd name="connsiteY1" fmla="*/ 178516 h 1258016"/>
              <a:gd name="connsiteX2" fmla="*/ 3810000 w 7762075"/>
              <a:gd name="connsiteY2" fmla="*/ 1232616 h 1258016"/>
              <a:gd name="connsiteX3" fmla="*/ 6120167 w 7762075"/>
              <a:gd name="connsiteY3" fmla="*/ 511 h 1258016"/>
              <a:gd name="connsiteX4" fmla="*/ 7762075 w 7762075"/>
              <a:gd name="connsiteY4" fmla="*/ 1065859 h 1258016"/>
              <a:gd name="connsiteX0" fmla="*/ 0 w 7872948"/>
              <a:gd name="connsiteY0" fmla="*/ 1257930 h 1296609"/>
              <a:gd name="connsiteX1" fmla="*/ 1917700 w 7872948"/>
              <a:gd name="connsiteY1" fmla="*/ 178430 h 1296609"/>
              <a:gd name="connsiteX2" fmla="*/ 3810000 w 7872948"/>
              <a:gd name="connsiteY2" fmla="*/ 1232530 h 1296609"/>
              <a:gd name="connsiteX3" fmla="*/ 6120167 w 7872948"/>
              <a:gd name="connsiteY3" fmla="*/ 425 h 1296609"/>
              <a:gd name="connsiteX4" fmla="*/ 7872948 w 7872948"/>
              <a:gd name="connsiteY4" fmla="*/ 1296361 h 1296609"/>
              <a:gd name="connsiteX0" fmla="*/ 0 w 7872948"/>
              <a:gd name="connsiteY0" fmla="*/ 1257930 h 1296609"/>
              <a:gd name="connsiteX1" fmla="*/ 1650430 w 7872948"/>
              <a:gd name="connsiteY1" fmla="*/ 263677 h 1296609"/>
              <a:gd name="connsiteX2" fmla="*/ 3810000 w 7872948"/>
              <a:gd name="connsiteY2" fmla="*/ 1232530 h 1296609"/>
              <a:gd name="connsiteX3" fmla="*/ 6120167 w 7872948"/>
              <a:gd name="connsiteY3" fmla="*/ 425 h 1296609"/>
              <a:gd name="connsiteX4" fmla="*/ 7872948 w 7872948"/>
              <a:gd name="connsiteY4" fmla="*/ 1296361 h 1296609"/>
              <a:gd name="connsiteX0" fmla="*/ 0 w 7872948"/>
              <a:gd name="connsiteY0" fmla="*/ 1257930 h 1296609"/>
              <a:gd name="connsiteX1" fmla="*/ 1650430 w 7872948"/>
              <a:gd name="connsiteY1" fmla="*/ 263677 h 1296609"/>
              <a:gd name="connsiteX2" fmla="*/ 3430071 w 7872948"/>
              <a:gd name="connsiteY2" fmla="*/ 1226591 h 1296609"/>
              <a:gd name="connsiteX3" fmla="*/ 6120167 w 7872948"/>
              <a:gd name="connsiteY3" fmla="*/ 425 h 1296609"/>
              <a:gd name="connsiteX4" fmla="*/ 7872948 w 7872948"/>
              <a:gd name="connsiteY4" fmla="*/ 1296361 h 1296609"/>
              <a:gd name="connsiteX0" fmla="*/ 0 w 7872948"/>
              <a:gd name="connsiteY0" fmla="*/ 1191562 h 1230254"/>
              <a:gd name="connsiteX1" fmla="*/ 1650430 w 7872948"/>
              <a:gd name="connsiteY1" fmla="*/ 197309 h 1230254"/>
              <a:gd name="connsiteX2" fmla="*/ 3430071 w 7872948"/>
              <a:gd name="connsiteY2" fmla="*/ 1160223 h 1230254"/>
              <a:gd name="connsiteX3" fmla="*/ 5639957 w 7872948"/>
              <a:gd name="connsiteY3" fmla="*/ 447 h 1230254"/>
              <a:gd name="connsiteX4" fmla="*/ 7872948 w 7872948"/>
              <a:gd name="connsiteY4" fmla="*/ 1229993 h 1230254"/>
              <a:gd name="connsiteX0" fmla="*/ 0 w 7681228"/>
              <a:gd name="connsiteY0" fmla="*/ 1191632 h 1191632"/>
              <a:gd name="connsiteX1" fmla="*/ 1650430 w 7681228"/>
              <a:gd name="connsiteY1" fmla="*/ 197379 h 1191632"/>
              <a:gd name="connsiteX2" fmla="*/ 3430071 w 7681228"/>
              <a:gd name="connsiteY2" fmla="*/ 1160293 h 1191632"/>
              <a:gd name="connsiteX3" fmla="*/ 5639957 w 7681228"/>
              <a:gd name="connsiteY3" fmla="*/ 517 h 1191632"/>
              <a:gd name="connsiteX4" fmla="*/ 7681228 w 7681228"/>
              <a:gd name="connsiteY4" fmla="*/ 1053214 h 1191632"/>
              <a:gd name="connsiteX0" fmla="*/ 0 w 7681228"/>
              <a:gd name="connsiteY0" fmla="*/ 1191576 h 1191576"/>
              <a:gd name="connsiteX1" fmla="*/ 1650430 w 7681228"/>
              <a:gd name="connsiteY1" fmla="*/ 197323 h 1191576"/>
              <a:gd name="connsiteX2" fmla="*/ 3430071 w 7681228"/>
              <a:gd name="connsiteY2" fmla="*/ 1160237 h 1191576"/>
              <a:gd name="connsiteX3" fmla="*/ 5639957 w 7681228"/>
              <a:gd name="connsiteY3" fmla="*/ 461 h 1191576"/>
              <a:gd name="connsiteX4" fmla="*/ 7681228 w 7681228"/>
              <a:gd name="connsiteY4" fmla="*/ 1053158 h 1191576"/>
              <a:gd name="connsiteX0" fmla="*/ 0 w 7826216"/>
              <a:gd name="connsiteY0" fmla="*/ 1191456 h 1508838"/>
              <a:gd name="connsiteX1" fmla="*/ 1650430 w 7826216"/>
              <a:gd name="connsiteY1" fmla="*/ 197203 h 1508838"/>
              <a:gd name="connsiteX2" fmla="*/ 3430071 w 7826216"/>
              <a:gd name="connsiteY2" fmla="*/ 1160117 h 1508838"/>
              <a:gd name="connsiteX3" fmla="*/ 5639957 w 7826216"/>
              <a:gd name="connsiteY3" fmla="*/ 341 h 1508838"/>
              <a:gd name="connsiteX4" fmla="*/ 7826216 w 7826216"/>
              <a:gd name="connsiteY4" fmla="*/ 1498311 h 1508838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430071 w 7826216"/>
              <a:gd name="connsiteY2" fmla="*/ 977278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737105 w 7826216"/>
              <a:gd name="connsiteY2" fmla="*/ 1136304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737105 w 7826216"/>
              <a:gd name="connsiteY2" fmla="*/ 1136304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1008617 h 1327197"/>
              <a:gd name="connsiteX1" fmla="*/ 1650430 w 7826216"/>
              <a:gd name="connsiteY1" fmla="*/ 14364 h 1327197"/>
              <a:gd name="connsiteX2" fmla="*/ 3737105 w 7826216"/>
              <a:gd name="connsiteY2" fmla="*/ 1136304 h 1327197"/>
              <a:gd name="connsiteX3" fmla="*/ 5725245 w 7826216"/>
              <a:gd name="connsiteY3" fmla="*/ 382 h 1327197"/>
              <a:gd name="connsiteX4" fmla="*/ 7826216 w 7826216"/>
              <a:gd name="connsiteY4" fmla="*/ 1315472 h 1327197"/>
              <a:gd name="connsiteX0" fmla="*/ 0 w 7826216"/>
              <a:gd name="connsiteY0" fmla="*/ 994938 h 1314128"/>
              <a:gd name="connsiteX1" fmla="*/ 1650430 w 7826216"/>
              <a:gd name="connsiteY1" fmla="*/ 685 h 1314128"/>
              <a:gd name="connsiteX2" fmla="*/ 3737105 w 7826216"/>
              <a:gd name="connsiteY2" fmla="*/ 1122625 h 1314128"/>
              <a:gd name="connsiteX3" fmla="*/ 5946991 w 7826216"/>
              <a:gd name="connsiteY3" fmla="*/ 66216 h 1314128"/>
              <a:gd name="connsiteX4" fmla="*/ 7826216 w 7826216"/>
              <a:gd name="connsiteY4" fmla="*/ 1301793 h 1314128"/>
              <a:gd name="connsiteX0" fmla="*/ 0 w 7826216"/>
              <a:gd name="connsiteY0" fmla="*/ 929125 h 1248315"/>
              <a:gd name="connsiteX1" fmla="*/ 1641902 w 7826216"/>
              <a:gd name="connsiteY1" fmla="*/ 30287 h 1248315"/>
              <a:gd name="connsiteX2" fmla="*/ 3737105 w 7826216"/>
              <a:gd name="connsiteY2" fmla="*/ 1056812 h 1248315"/>
              <a:gd name="connsiteX3" fmla="*/ 5946991 w 7826216"/>
              <a:gd name="connsiteY3" fmla="*/ 403 h 1248315"/>
              <a:gd name="connsiteX4" fmla="*/ 7826216 w 7826216"/>
              <a:gd name="connsiteY4" fmla="*/ 1235980 h 1248315"/>
              <a:gd name="connsiteX0" fmla="*/ 0 w 7826216"/>
              <a:gd name="connsiteY0" fmla="*/ 929125 h 1248315"/>
              <a:gd name="connsiteX1" fmla="*/ 1641902 w 7826216"/>
              <a:gd name="connsiteY1" fmla="*/ 30287 h 1248315"/>
              <a:gd name="connsiteX2" fmla="*/ 3941795 w 7826216"/>
              <a:gd name="connsiteY2" fmla="*/ 1088617 h 1248315"/>
              <a:gd name="connsiteX3" fmla="*/ 5946991 w 7826216"/>
              <a:gd name="connsiteY3" fmla="*/ 403 h 1248315"/>
              <a:gd name="connsiteX4" fmla="*/ 7826216 w 7826216"/>
              <a:gd name="connsiteY4" fmla="*/ 1235980 h 1248315"/>
              <a:gd name="connsiteX0" fmla="*/ 0 w 7698285"/>
              <a:gd name="connsiteY0" fmla="*/ 929138 h 1201018"/>
              <a:gd name="connsiteX1" fmla="*/ 1641902 w 7698285"/>
              <a:gd name="connsiteY1" fmla="*/ 30300 h 1201018"/>
              <a:gd name="connsiteX2" fmla="*/ 3941795 w 7698285"/>
              <a:gd name="connsiteY2" fmla="*/ 1088630 h 1201018"/>
              <a:gd name="connsiteX3" fmla="*/ 5946991 w 7698285"/>
              <a:gd name="connsiteY3" fmla="*/ 416 h 1201018"/>
              <a:gd name="connsiteX4" fmla="*/ 7698285 w 7698285"/>
              <a:gd name="connsiteY4" fmla="*/ 1188285 h 1201018"/>
              <a:gd name="connsiteX0" fmla="*/ 0 w 7698285"/>
              <a:gd name="connsiteY0" fmla="*/ 929194 h 1188341"/>
              <a:gd name="connsiteX1" fmla="*/ 1641902 w 7698285"/>
              <a:gd name="connsiteY1" fmla="*/ 30356 h 1188341"/>
              <a:gd name="connsiteX2" fmla="*/ 3941795 w 7698285"/>
              <a:gd name="connsiteY2" fmla="*/ 1088686 h 1188341"/>
              <a:gd name="connsiteX3" fmla="*/ 5946991 w 7698285"/>
              <a:gd name="connsiteY3" fmla="*/ 472 h 1188341"/>
              <a:gd name="connsiteX4" fmla="*/ 7698285 w 7698285"/>
              <a:gd name="connsiteY4" fmla="*/ 1188341 h 1188341"/>
              <a:gd name="connsiteX0" fmla="*/ 0 w 7766515"/>
              <a:gd name="connsiteY0" fmla="*/ 1064367 h 1188341"/>
              <a:gd name="connsiteX1" fmla="*/ 1710132 w 7766515"/>
              <a:gd name="connsiteY1" fmla="*/ 30356 h 1188341"/>
              <a:gd name="connsiteX2" fmla="*/ 4010025 w 7766515"/>
              <a:gd name="connsiteY2" fmla="*/ 1088686 h 1188341"/>
              <a:gd name="connsiteX3" fmla="*/ 6015221 w 7766515"/>
              <a:gd name="connsiteY3" fmla="*/ 472 h 1188341"/>
              <a:gd name="connsiteX4" fmla="*/ 7766515 w 7766515"/>
              <a:gd name="connsiteY4" fmla="*/ 1188341 h 1188341"/>
              <a:gd name="connsiteX0" fmla="*/ 0 w 7809158"/>
              <a:gd name="connsiteY0" fmla="*/ 682705 h 1188341"/>
              <a:gd name="connsiteX1" fmla="*/ 1752775 w 7809158"/>
              <a:gd name="connsiteY1" fmla="*/ 30356 h 1188341"/>
              <a:gd name="connsiteX2" fmla="*/ 4052668 w 7809158"/>
              <a:gd name="connsiteY2" fmla="*/ 1088686 h 1188341"/>
              <a:gd name="connsiteX3" fmla="*/ 6057864 w 7809158"/>
              <a:gd name="connsiteY3" fmla="*/ 472 h 1188341"/>
              <a:gd name="connsiteX4" fmla="*/ 7809158 w 7809158"/>
              <a:gd name="connsiteY4" fmla="*/ 1188341 h 1188341"/>
              <a:gd name="connsiteX0" fmla="*/ 0 w 7809158"/>
              <a:gd name="connsiteY0" fmla="*/ 682705 h 1188341"/>
              <a:gd name="connsiteX1" fmla="*/ 1752775 w 7809158"/>
              <a:gd name="connsiteY1" fmla="*/ 30356 h 1188341"/>
              <a:gd name="connsiteX2" fmla="*/ 4052668 w 7809158"/>
              <a:gd name="connsiteY2" fmla="*/ 1088686 h 1188341"/>
              <a:gd name="connsiteX3" fmla="*/ 6057864 w 7809158"/>
              <a:gd name="connsiteY3" fmla="*/ 472 h 1188341"/>
              <a:gd name="connsiteX4" fmla="*/ 7809158 w 7809158"/>
              <a:gd name="connsiteY4" fmla="*/ 1188341 h 1188341"/>
              <a:gd name="connsiteX0" fmla="*/ 0 w 7800630"/>
              <a:gd name="connsiteY0" fmla="*/ 1104124 h 1188341"/>
              <a:gd name="connsiteX1" fmla="*/ 1744247 w 7800630"/>
              <a:gd name="connsiteY1" fmla="*/ 30356 h 1188341"/>
              <a:gd name="connsiteX2" fmla="*/ 4044140 w 7800630"/>
              <a:gd name="connsiteY2" fmla="*/ 1088686 h 1188341"/>
              <a:gd name="connsiteX3" fmla="*/ 6049336 w 7800630"/>
              <a:gd name="connsiteY3" fmla="*/ 472 h 1188341"/>
              <a:gd name="connsiteX4" fmla="*/ 7800630 w 7800630"/>
              <a:gd name="connsiteY4" fmla="*/ 1188341 h 1188341"/>
              <a:gd name="connsiteX0" fmla="*/ 0 w 7800630"/>
              <a:gd name="connsiteY0" fmla="*/ 1120027 h 1188341"/>
              <a:gd name="connsiteX1" fmla="*/ 1744247 w 7800630"/>
              <a:gd name="connsiteY1" fmla="*/ 30356 h 1188341"/>
              <a:gd name="connsiteX2" fmla="*/ 4044140 w 7800630"/>
              <a:gd name="connsiteY2" fmla="*/ 1088686 h 1188341"/>
              <a:gd name="connsiteX3" fmla="*/ 6049336 w 7800630"/>
              <a:gd name="connsiteY3" fmla="*/ 472 h 1188341"/>
              <a:gd name="connsiteX4" fmla="*/ 7800630 w 7800630"/>
              <a:gd name="connsiteY4" fmla="*/ 1188341 h 1188341"/>
              <a:gd name="connsiteX0" fmla="*/ 0 w 7800630"/>
              <a:gd name="connsiteY0" fmla="*/ 1120027 h 1188341"/>
              <a:gd name="connsiteX1" fmla="*/ 1744247 w 7800630"/>
              <a:gd name="connsiteY1" fmla="*/ 30356 h 1188341"/>
              <a:gd name="connsiteX2" fmla="*/ 4044140 w 7800630"/>
              <a:gd name="connsiteY2" fmla="*/ 1088686 h 1188341"/>
              <a:gd name="connsiteX3" fmla="*/ 6049336 w 7800630"/>
              <a:gd name="connsiteY3" fmla="*/ 472 h 1188341"/>
              <a:gd name="connsiteX4" fmla="*/ 7800630 w 7800630"/>
              <a:gd name="connsiteY4" fmla="*/ 1188341 h 1188341"/>
              <a:gd name="connsiteX0" fmla="*/ 0 w 7851801"/>
              <a:gd name="connsiteY0" fmla="*/ 1120082 h 1120082"/>
              <a:gd name="connsiteX1" fmla="*/ 1744247 w 7851801"/>
              <a:gd name="connsiteY1" fmla="*/ 30411 h 1120082"/>
              <a:gd name="connsiteX2" fmla="*/ 4044140 w 7851801"/>
              <a:gd name="connsiteY2" fmla="*/ 1088741 h 1120082"/>
              <a:gd name="connsiteX3" fmla="*/ 6049336 w 7851801"/>
              <a:gd name="connsiteY3" fmla="*/ 527 h 1120082"/>
              <a:gd name="connsiteX4" fmla="*/ 7851801 w 7851801"/>
              <a:gd name="connsiteY4" fmla="*/ 1061175 h 1120082"/>
              <a:gd name="connsiteX0" fmla="*/ 0 w 7851801"/>
              <a:gd name="connsiteY0" fmla="*/ 1120082 h 1120082"/>
              <a:gd name="connsiteX1" fmla="*/ 1744247 w 7851801"/>
              <a:gd name="connsiteY1" fmla="*/ 30411 h 1120082"/>
              <a:gd name="connsiteX2" fmla="*/ 4044140 w 7851801"/>
              <a:gd name="connsiteY2" fmla="*/ 1088741 h 1120082"/>
              <a:gd name="connsiteX3" fmla="*/ 6049336 w 7851801"/>
              <a:gd name="connsiteY3" fmla="*/ 527 h 1120082"/>
              <a:gd name="connsiteX4" fmla="*/ 7851801 w 7851801"/>
              <a:gd name="connsiteY4" fmla="*/ 1061175 h 1120082"/>
              <a:gd name="connsiteX0" fmla="*/ 0 w 7851801"/>
              <a:gd name="connsiteY0" fmla="*/ 1120082 h 1120082"/>
              <a:gd name="connsiteX1" fmla="*/ 1744247 w 7851801"/>
              <a:gd name="connsiteY1" fmla="*/ 30411 h 1120082"/>
              <a:gd name="connsiteX2" fmla="*/ 4044140 w 7851801"/>
              <a:gd name="connsiteY2" fmla="*/ 1088741 h 1120082"/>
              <a:gd name="connsiteX3" fmla="*/ 6049336 w 7851801"/>
              <a:gd name="connsiteY3" fmla="*/ 527 h 1120082"/>
              <a:gd name="connsiteX4" fmla="*/ 7851801 w 7851801"/>
              <a:gd name="connsiteY4" fmla="*/ 1061175 h 1120082"/>
              <a:gd name="connsiteX0" fmla="*/ 0 w 7851801"/>
              <a:gd name="connsiteY0" fmla="*/ 1119555 h 1119555"/>
              <a:gd name="connsiteX1" fmla="*/ 1744247 w 7851801"/>
              <a:gd name="connsiteY1" fmla="*/ 29884 h 1119555"/>
              <a:gd name="connsiteX2" fmla="*/ 4044140 w 7851801"/>
              <a:gd name="connsiteY2" fmla="*/ 1088214 h 1119555"/>
              <a:gd name="connsiteX3" fmla="*/ 6049336 w 7851801"/>
              <a:gd name="connsiteY3" fmla="*/ 0 h 1119555"/>
              <a:gd name="connsiteX4" fmla="*/ 7851801 w 7851801"/>
              <a:gd name="connsiteY4" fmla="*/ 1060648 h 1119555"/>
              <a:gd name="connsiteX0" fmla="*/ 0 w 7851801"/>
              <a:gd name="connsiteY0" fmla="*/ 1119555 h 1119555"/>
              <a:gd name="connsiteX1" fmla="*/ 1744247 w 7851801"/>
              <a:gd name="connsiteY1" fmla="*/ 29884 h 1119555"/>
              <a:gd name="connsiteX2" fmla="*/ 4044140 w 7851801"/>
              <a:gd name="connsiteY2" fmla="*/ 1088214 h 1119555"/>
              <a:gd name="connsiteX3" fmla="*/ 6049336 w 7851801"/>
              <a:gd name="connsiteY3" fmla="*/ 0 h 1119555"/>
              <a:gd name="connsiteX4" fmla="*/ 7851801 w 7851801"/>
              <a:gd name="connsiteY4" fmla="*/ 1060648 h 1119555"/>
              <a:gd name="connsiteX0" fmla="*/ 0 w 7851801"/>
              <a:gd name="connsiteY0" fmla="*/ 1119555 h 1119555"/>
              <a:gd name="connsiteX1" fmla="*/ 2349784 w 7851801"/>
              <a:gd name="connsiteY1" fmla="*/ 13981 h 1119555"/>
              <a:gd name="connsiteX2" fmla="*/ 4044140 w 7851801"/>
              <a:gd name="connsiteY2" fmla="*/ 1088214 h 1119555"/>
              <a:gd name="connsiteX3" fmla="*/ 6049336 w 7851801"/>
              <a:gd name="connsiteY3" fmla="*/ 0 h 1119555"/>
              <a:gd name="connsiteX4" fmla="*/ 7851801 w 7851801"/>
              <a:gd name="connsiteY4" fmla="*/ 1060648 h 1119555"/>
              <a:gd name="connsiteX0" fmla="*/ 0 w 7118332"/>
              <a:gd name="connsiteY0" fmla="*/ 1079799 h 1088237"/>
              <a:gd name="connsiteX1" fmla="*/ 1616315 w 7118332"/>
              <a:gd name="connsiteY1" fmla="*/ 13981 h 1088237"/>
              <a:gd name="connsiteX2" fmla="*/ 3310671 w 7118332"/>
              <a:gd name="connsiteY2" fmla="*/ 1088214 h 1088237"/>
              <a:gd name="connsiteX3" fmla="*/ 5315867 w 7118332"/>
              <a:gd name="connsiteY3" fmla="*/ 0 h 1088237"/>
              <a:gd name="connsiteX4" fmla="*/ 7118332 w 7118332"/>
              <a:gd name="connsiteY4" fmla="*/ 1060648 h 1088237"/>
              <a:gd name="connsiteX0" fmla="*/ 0 w 7118332"/>
              <a:gd name="connsiteY0" fmla="*/ 1079799 h 1088237"/>
              <a:gd name="connsiteX1" fmla="*/ 1616315 w 7118332"/>
              <a:gd name="connsiteY1" fmla="*/ 13981 h 1088237"/>
              <a:gd name="connsiteX2" fmla="*/ 3310671 w 7118332"/>
              <a:gd name="connsiteY2" fmla="*/ 1088214 h 1088237"/>
              <a:gd name="connsiteX3" fmla="*/ 5315867 w 7118332"/>
              <a:gd name="connsiteY3" fmla="*/ 0 h 1088237"/>
              <a:gd name="connsiteX4" fmla="*/ 7118332 w 7118332"/>
              <a:gd name="connsiteY4" fmla="*/ 1060648 h 1088237"/>
              <a:gd name="connsiteX0" fmla="*/ 0 w 7118332"/>
              <a:gd name="connsiteY0" fmla="*/ 1065820 h 1074258"/>
              <a:gd name="connsiteX1" fmla="*/ 1616315 w 7118332"/>
              <a:gd name="connsiteY1" fmla="*/ 2 h 1074258"/>
              <a:gd name="connsiteX2" fmla="*/ 3310671 w 7118332"/>
              <a:gd name="connsiteY2" fmla="*/ 1074235 h 1074258"/>
              <a:gd name="connsiteX3" fmla="*/ 4974720 w 7118332"/>
              <a:gd name="connsiteY3" fmla="*/ 1924 h 1074258"/>
              <a:gd name="connsiteX4" fmla="*/ 7118332 w 7118332"/>
              <a:gd name="connsiteY4" fmla="*/ 1046669 h 1074258"/>
              <a:gd name="connsiteX0" fmla="*/ 0 w 6623667"/>
              <a:gd name="connsiteY0" fmla="*/ 1065820 h 1074258"/>
              <a:gd name="connsiteX1" fmla="*/ 1616315 w 6623667"/>
              <a:gd name="connsiteY1" fmla="*/ 2 h 1074258"/>
              <a:gd name="connsiteX2" fmla="*/ 3310671 w 6623667"/>
              <a:gd name="connsiteY2" fmla="*/ 1074235 h 1074258"/>
              <a:gd name="connsiteX3" fmla="*/ 4974720 w 6623667"/>
              <a:gd name="connsiteY3" fmla="*/ 1924 h 1074258"/>
              <a:gd name="connsiteX4" fmla="*/ 6623667 w 6623667"/>
              <a:gd name="connsiteY4" fmla="*/ 1038718 h 1074258"/>
              <a:gd name="connsiteX0" fmla="*/ 0 w 6478679"/>
              <a:gd name="connsiteY0" fmla="*/ 1065820 h 1074258"/>
              <a:gd name="connsiteX1" fmla="*/ 1616315 w 6478679"/>
              <a:gd name="connsiteY1" fmla="*/ 2 h 1074258"/>
              <a:gd name="connsiteX2" fmla="*/ 3310671 w 6478679"/>
              <a:gd name="connsiteY2" fmla="*/ 1074235 h 1074258"/>
              <a:gd name="connsiteX3" fmla="*/ 4974720 w 6478679"/>
              <a:gd name="connsiteY3" fmla="*/ 1924 h 1074258"/>
              <a:gd name="connsiteX4" fmla="*/ 6478679 w 6478679"/>
              <a:gd name="connsiteY4" fmla="*/ 1070523 h 1074258"/>
              <a:gd name="connsiteX0" fmla="*/ 0 w 6700425"/>
              <a:gd name="connsiteY0" fmla="*/ 1065820 h 1074258"/>
              <a:gd name="connsiteX1" fmla="*/ 1616315 w 6700425"/>
              <a:gd name="connsiteY1" fmla="*/ 2 h 1074258"/>
              <a:gd name="connsiteX2" fmla="*/ 3310671 w 6700425"/>
              <a:gd name="connsiteY2" fmla="*/ 1074235 h 1074258"/>
              <a:gd name="connsiteX3" fmla="*/ 4974720 w 6700425"/>
              <a:gd name="connsiteY3" fmla="*/ 1924 h 1074258"/>
              <a:gd name="connsiteX4" fmla="*/ 6700425 w 6700425"/>
              <a:gd name="connsiteY4" fmla="*/ 1038717 h 1074258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45"/>
              <a:gd name="connsiteX1" fmla="*/ 1616315 w 6700425"/>
              <a:gd name="connsiteY1" fmla="*/ 61689 h 1135945"/>
              <a:gd name="connsiteX2" fmla="*/ 3310671 w 6700425"/>
              <a:gd name="connsiteY2" fmla="*/ 1135922 h 1135945"/>
              <a:gd name="connsiteX3" fmla="*/ 5034421 w 6700425"/>
              <a:gd name="connsiteY3" fmla="*/ 0 h 1135945"/>
              <a:gd name="connsiteX4" fmla="*/ 6700425 w 6700425"/>
              <a:gd name="connsiteY4" fmla="*/ 1100404 h 1135945"/>
              <a:gd name="connsiteX0" fmla="*/ 0 w 6700425"/>
              <a:gd name="connsiteY0" fmla="*/ 1127507 h 1135922"/>
              <a:gd name="connsiteX1" fmla="*/ 1616315 w 6700425"/>
              <a:gd name="connsiteY1" fmla="*/ 61689 h 1135922"/>
              <a:gd name="connsiteX2" fmla="*/ 3310671 w 6700425"/>
              <a:gd name="connsiteY2" fmla="*/ 1135922 h 1135922"/>
              <a:gd name="connsiteX3" fmla="*/ 5034421 w 6700425"/>
              <a:gd name="connsiteY3" fmla="*/ 0 h 1135922"/>
              <a:gd name="connsiteX4" fmla="*/ 6700425 w 6700425"/>
              <a:gd name="connsiteY4" fmla="*/ 1100404 h 1135922"/>
              <a:gd name="connsiteX0" fmla="*/ 0 w 6700425"/>
              <a:gd name="connsiteY0" fmla="*/ 1127509 h 1135924"/>
              <a:gd name="connsiteX1" fmla="*/ 1616315 w 6700425"/>
              <a:gd name="connsiteY1" fmla="*/ 61691 h 1135924"/>
              <a:gd name="connsiteX2" fmla="*/ 3310671 w 6700425"/>
              <a:gd name="connsiteY2" fmla="*/ 1135924 h 1135924"/>
              <a:gd name="connsiteX3" fmla="*/ 5034421 w 6700425"/>
              <a:gd name="connsiteY3" fmla="*/ 2 h 1135924"/>
              <a:gd name="connsiteX4" fmla="*/ 6700425 w 6700425"/>
              <a:gd name="connsiteY4" fmla="*/ 1100406 h 1135924"/>
              <a:gd name="connsiteX0" fmla="*/ 0 w 6700425"/>
              <a:gd name="connsiteY0" fmla="*/ 1127509 h 1135924"/>
              <a:gd name="connsiteX1" fmla="*/ 1616315 w 6700425"/>
              <a:gd name="connsiteY1" fmla="*/ 61691 h 1135924"/>
              <a:gd name="connsiteX2" fmla="*/ 3310671 w 6700425"/>
              <a:gd name="connsiteY2" fmla="*/ 1135924 h 1135924"/>
              <a:gd name="connsiteX3" fmla="*/ 5034421 w 6700425"/>
              <a:gd name="connsiteY3" fmla="*/ 2 h 1135924"/>
              <a:gd name="connsiteX4" fmla="*/ 6700425 w 6700425"/>
              <a:gd name="connsiteY4" fmla="*/ 1100406 h 1135924"/>
              <a:gd name="connsiteX0" fmla="*/ 0 w 6700425"/>
              <a:gd name="connsiteY0" fmla="*/ 1127509 h 1135924"/>
              <a:gd name="connsiteX1" fmla="*/ 1616315 w 6700425"/>
              <a:gd name="connsiteY1" fmla="*/ 61691 h 1135924"/>
              <a:gd name="connsiteX2" fmla="*/ 3310671 w 6700425"/>
              <a:gd name="connsiteY2" fmla="*/ 1135924 h 1135924"/>
              <a:gd name="connsiteX3" fmla="*/ 5034421 w 6700425"/>
              <a:gd name="connsiteY3" fmla="*/ 2 h 1135924"/>
              <a:gd name="connsiteX4" fmla="*/ 6700425 w 6700425"/>
              <a:gd name="connsiteY4" fmla="*/ 1072905 h 1135924"/>
              <a:gd name="connsiteX0" fmla="*/ 0 w 6715173"/>
              <a:gd name="connsiteY0" fmla="*/ 1127509 h 1135924"/>
              <a:gd name="connsiteX1" fmla="*/ 1616315 w 6715173"/>
              <a:gd name="connsiteY1" fmla="*/ 61691 h 1135924"/>
              <a:gd name="connsiteX2" fmla="*/ 3310671 w 6715173"/>
              <a:gd name="connsiteY2" fmla="*/ 1135924 h 1135924"/>
              <a:gd name="connsiteX3" fmla="*/ 5034421 w 6715173"/>
              <a:gd name="connsiteY3" fmla="*/ 2 h 1135924"/>
              <a:gd name="connsiteX4" fmla="*/ 6715173 w 6715173"/>
              <a:gd name="connsiteY4" fmla="*/ 1059155 h 113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173" h="1135924">
                <a:moveTo>
                  <a:pt x="0" y="1127509"/>
                </a:moveTo>
                <a:cubicBezTo>
                  <a:pt x="507007" y="1133134"/>
                  <a:pt x="1064537" y="60289"/>
                  <a:pt x="1616315" y="61691"/>
                </a:cubicBezTo>
                <a:cubicBezTo>
                  <a:pt x="2168093" y="63093"/>
                  <a:pt x="2778719" y="1127987"/>
                  <a:pt x="3310671" y="1135924"/>
                </a:cubicBezTo>
                <a:cubicBezTo>
                  <a:pt x="3866607" y="1117437"/>
                  <a:pt x="4488155" y="10816"/>
                  <a:pt x="5034421" y="2"/>
                </a:cubicBezTo>
                <a:cubicBezTo>
                  <a:pt x="5562285" y="-1785"/>
                  <a:pt x="6713956" y="1071307"/>
                  <a:pt x="6715173" y="1059155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143181" y="2647917"/>
            <a:ext cx="1050303" cy="1050303"/>
            <a:chOff x="1979712" y="3723878"/>
            <a:chExt cx="1050303" cy="1050303"/>
          </a:xfrm>
        </p:grpSpPr>
        <p:grpSp>
          <p:nvGrpSpPr>
            <p:cNvPr id="6" name="组合 5"/>
            <p:cNvGrpSpPr/>
            <p:nvPr/>
          </p:nvGrpSpPr>
          <p:grpSpPr>
            <a:xfrm>
              <a:off x="1979712" y="3723878"/>
              <a:ext cx="1050303" cy="1050303"/>
              <a:chOff x="1695226" y="3321784"/>
              <a:chExt cx="1250759" cy="1250759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BC1DC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7" name="TextBox 77"/>
            <p:cNvSpPr txBox="1"/>
            <p:nvPr/>
          </p:nvSpPr>
          <p:spPr>
            <a:xfrm>
              <a:off x="2249076" y="3910326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FFFFFF"/>
                  </a:solidFill>
                  <a:latin typeface="+mj-ea"/>
                  <a:ea typeface="+mj-ea"/>
                </a:rPr>
                <a:t>5</a:t>
              </a:r>
              <a:endParaRPr lang="zh-CN" altLang="en-US" sz="40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600856" y="1565249"/>
            <a:ext cx="1050303" cy="1050303"/>
            <a:chOff x="1979712" y="3723878"/>
            <a:chExt cx="1050303" cy="1050303"/>
          </a:xfrm>
        </p:grpSpPr>
        <p:grpSp>
          <p:nvGrpSpPr>
            <p:cNvPr id="11" name="组合 10"/>
            <p:cNvGrpSpPr/>
            <p:nvPr/>
          </p:nvGrpSpPr>
          <p:grpSpPr>
            <a:xfrm>
              <a:off x="1979712" y="3723878"/>
              <a:ext cx="1050303" cy="1050303"/>
              <a:chOff x="1695226" y="3321784"/>
              <a:chExt cx="1250759" cy="1250759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BC1DC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2" name="TextBox 72"/>
            <p:cNvSpPr txBox="1"/>
            <p:nvPr/>
          </p:nvSpPr>
          <p:spPr>
            <a:xfrm>
              <a:off x="2249076" y="3910326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FFFFFF"/>
                  </a:solidFill>
                  <a:latin typeface="+mj-ea"/>
                  <a:ea typeface="+mj-ea"/>
                </a:rPr>
                <a:t>4</a:t>
              </a:r>
              <a:endParaRPr lang="zh-CN" altLang="en-US" sz="40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008788" y="2650771"/>
            <a:ext cx="1050303" cy="1050303"/>
            <a:chOff x="1979712" y="3723878"/>
            <a:chExt cx="1050303" cy="1050303"/>
          </a:xfrm>
        </p:grpSpPr>
        <p:grpSp>
          <p:nvGrpSpPr>
            <p:cNvPr id="16" name="组合 15"/>
            <p:cNvGrpSpPr/>
            <p:nvPr/>
          </p:nvGrpSpPr>
          <p:grpSpPr>
            <a:xfrm>
              <a:off x="1979712" y="3723878"/>
              <a:ext cx="1050303" cy="1050303"/>
              <a:chOff x="1695226" y="3321784"/>
              <a:chExt cx="1250759" cy="1250759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BC1DC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7" name="TextBox 67"/>
            <p:cNvSpPr txBox="1"/>
            <p:nvPr/>
          </p:nvSpPr>
          <p:spPr>
            <a:xfrm>
              <a:off x="2249076" y="3910326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FFFFFF"/>
                  </a:solidFill>
                  <a:latin typeface="+mj-ea"/>
                  <a:ea typeface="+mj-ea"/>
                </a:rPr>
                <a:t>3</a:t>
              </a:r>
              <a:endParaRPr lang="zh-CN" altLang="en-US" sz="40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395306" y="1630403"/>
            <a:ext cx="1050303" cy="1050303"/>
            <a:chOff x="1979712" y="3723878"/>
            <a:chExt cx="1050303" cy="1050303"/>
          </a:xfrm>
        </p:grpSpPr>
        <p:grpSp>
          <p:nvGrpSpPr>
            <p:cNvPr id="21" name="组合 20"/>
            <p:cNvGrpSpPr/>
            <p:nvPr/>
          </p:nvGrpSpPr>
          <p:grpSpPr>
            <a:xfrm>
              <a:off x="1979712" y="3723878"/>
              <a:ext cx="1050303" cy="1050303"/>
              <a:chOff x="1695226" y="3321784"/>
              <a:chExt cx="1250759" cy="1250759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BC1DC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2" name="TextBox 62"/>
            <p:cNvSpPr txBox="1"/>
            <p:nvPr/>
          </p:nvSpPr>
          <p:spPr>
            <a:xfrm>
              <a:off x="2249076" y="3910326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FFFFFF"/>
                  </a:solidFill>
                  <a:latin typeface="+mj-ea"/>
                  <a:ea typeface="+mj-ea"/>
                </a:rPr>
                <a:t>2</a:t>
              </a:r>
              <a:endParaRPr lang="zh-CN" altLang="en-US" sz="40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59332" y="2680706"/>
            <a:ext cx="1050303" cy="1050303"/>
            <a:chOff x="1979712" y="3723878"/>
            <a:chExt cx="1050303" cy="1050303"/>
          </a:xfrm>
        </p:grpSpPr>
        <p:grpSp>
          <p:nvGrpSpPr>
            <p:cNvPr id="26" name="组合 25"/>
            <p:cNvGrpSpPr/>
            <p:nvPr/>
          </p:nvGrpSpPr>
          <p:grpSpPr>
            <a:xfrm>
              <a:off x="1979712" y="3723878"/>
              <a:ext cx="1050303" cy="1050303"/>
              <a:chOff x="1695226" y="3321784"/>
              <a:chExt cx="1250759" cy="1250759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1695226" y="3321784"/>
                <a:ext cx="1250759" cy="12507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CFCFC"/>
                  </a:gs>
                  <a:gs pos="0">
                    <a:schemeClr val="bg1">
                      <a:lumMod val="85000"/>
                    </a:schemeClr>
                  </a:gs>
                </a:gsLst>
                <a:lin ang="7200000" scaled="0"/>
                <a:tileRect/>
              </a:gradFill>
              <a:ln w="12700">
                <a:gradFill>
                  <a:gsLst>
                    <a:gs pos="89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7200000" scaled="0"/>
                </a:gradFill>
              </a:ln>
              <a:effectLst>
                <a:outerShdw blurRad="127000" dist="38100" dir="816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BC1DC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826937" y="3453495"/>
                <a:ext cx="987336" cy="98733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7" name="TextBox 59"/>
            <p:cNvSpPr txBox="1"/>
            <p:nvPr/>
          </p:nvSpPr>
          <p:spPr>
            <a:xfrm>
              <a:off x="2249076" y="3910326"/>
              <a:ext cx="5004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FFFFFF"/>
                  </a:solidFill>
                  <a:latin typeface="+mj-ea"/>
                  <a:ea typeface="+mj-ea"/>
                </a:rPr>
                <a:t>1</a:t>
              </a:r>
              <a:endParaRPr lang="zh-CN" altLang="en-US" sz="4000" b="1" dirty="0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476362" y="1903967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dirty="0">
                <a:solidFill>
                  <a:prstClr val="black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2060538" y="2904191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dirty="0">
                <a:solidFill>
                  <a:prstClr val="black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3658326" y="1901113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dirty="0">
                <a:solidFill>
                  <a:prstClr val="black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220072" y="2918132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dirty="0">
                <a:solidFill>
                  <a:prstClr val="black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34" name="TextBox 40"/>
          <p:cNvSpPr txBox="1">
            <a:spLocks noChangeArrowheads="1"/>
          </p:cNvSpPr>
          <p:nvPr/>
        </p:nvSpPr>
        <p:spPr bwMode="auto">
          <a:xfrm>
            <a:off x="6732240" y="1883608"/>
            <a:ext cx="1791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marL="0" lvl="1" algn="ctr"/>
            <a:r>
              <a:rPr lang="zh-CN" altLang="en-US" sz="2000" b="1" dirty="0">
                <a:solidFill>
                  <a:prstClr val="black"/>
                </a:solidFill>
                <a:latin typeface="+mj-ea"/>
                <a:ea typeface="+mj-ea"/>
              </a:rPr>
              <a:t>标题内容</a:t>
            </a:r>
          </a:p>
        </p:txBody>
      </p:sp>
    </p:spTree>
    <p:extLst>
      <p:ext uri="{BB962C8B-B14F-4D97-AF65-F5344CB8AC3E}">
        <p14:creationId xmlns:p14="http://schemas.microsoft.com/office/powerpoint/2010/main" val="2995378583"/>
      </p:ext>
    </p:extLst>
  </p:cSld>
  <p:clrMapOvr>
    <a:masterClrMapping/>
  </p:clrMapOvr>
  <p:transition spd="slow" advTm="5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12" y="1100634"/>
            <a:ext cx="2853175" cy="3510453"/>
          </a:xfrm>
          <a:prstGeom prst="rect">
            <a:avLst/>
          </a:prstGeom>
        </p:spPr>
      </p:pic>
      <p:sp>
        <p:nvSpPr>
          <p:cNvPr id="5" name="TextBox 54"/>
          <p:cNvSpPr txBox="1"/>
          <p:nvPr/>
        </p:nvSpPr>
        <p:spPr>
          <a:xfrm>
            <a:off x="3583590" y="2355726"/>
            <a:ext cx="5092866" cy="2255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团队是指拥有共同目标，并且具有不同能力的一小群人有意识的协调行为或力的系统，这群人就如同人的五官一样，共同协作维持一个人的生存，缺一不可。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我们是一支专业的团队。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我们的成员拥有多年的信息安全专业技术背景，来自国内知名安全公司的一线骨干。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我们是一支年轻的团队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。我们的平均年龄仅有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26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岁，充满了朝气和创新精神。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我们是一支专注的团队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。我们坚信，安全的品牌源自客户的信任。只有专注，才能做好安全。</a:t>
            </a:r>
            <a:endParaRPr lang="en-US" altLang="zh-CN" sz="11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</a:t>
            </a:r>
            <a:r>
              <a:rPr lang="zh-CN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我们是一支有梦想的团队</a:t>
            </a: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。我们来自五湖四海，因为一个共同的梦想：做一家真正优秀的信息安全企业，为客户提供最可靠的互联网安全防护。</a:t>
            </a:r>
          </a:p>
        </p:txBody>
      </p:sp>
      <p:sp>
        <p:nvSpPr>
          <p:cNvPr id="6" name="斜纹 5"/>
          <p:cNvSpPr/>
          <p:nvPr/>
        </p:nvSpPr>
        <p:spPr>
          <a:xfrm>
            <a:off x="511612" y="1100634"/>
            <a:ext cx="359773" cy="359773"/>
          </a:xfrm>
          <a:prstGeom prst="diagStrip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斜纹 6"/>
          <p:cNvSpPr/>
          <p:nvPr/>
        </p:nvSpPr>
        <p:spPr>
          <a:xfrm rot="10800000">
            <a:off x="3005014" y="4263457"/>
            <a:ext cx="359773" cy="359773"/>
          </a:xfrm>
          <a:prstGeom prst="diagStrip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51920" y="1164846"/>
            <a:ext cx="1172844" cy="902720"/>
            <a:chOff x="5027106" y="2345385"/>
            <a:chExt cx="1172844" cy="902720"/>
          </a:xfrm>
        </p:grpSpPr>
        <p:grpSp>
          <p:nvGrpSpPr>
            <p:cNvPr id="9" name="组合 8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10" name="TextBox 33"/>
            <p:cNvSpPr>
              <a:spLocks noChangeArrowheads="1"/>
            </p:cNvSpPr>
            <p:nvPr/>
          </p:nvSpPr>
          <p:spPr bwMode="auto">
            <a:xfrm>
              <a:off x="5141166" y="2640364"/>
              <a:ext cx="6788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chemeClr val="accent1"/>
                  </a:solidFill>
                  <a:latin typeface="+mj-ea"/>
                  <a:ea typeface="+mj-ea"/>
                </a:rPr>
                <a:t>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044683" y="1147646"/>
            <a:ext cx="1172844" cy="902720"/>
            <a:chOff x="5027106" y="2345385"/>
            <a:chExt cx="1172844" cy="902720"/>
          </a:xfrm>
        </p:grpSpPr>
        <p:grpSp>
          <p:nvGrpSpPr>
            <p:cNvPr id="14" name="组合 13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6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7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15" name="TextBox 33"/>
            <p:cNvSpPr>
              <a:spLocks noChangeArrowheads="1"/>
            </p:cNvSpPr>
            <p:nvPr/>
          </p:nvSpPr>
          <p:spPr bwMode="auto">
            <a:xfrm>
              <a:off x="5141166" y="2640364"/>
              <a:ext cx="6788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chemeClr val="accent1"/>
                  </a:solidFill>
                  <a:latin typeface="+mj-ea"/>
                  <a:ea typeface="+mj-ea"/>
                </a:rPr>
                <a:t>标题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211512" y="1177742"/>
            <a:ext cx="1172844" cy="902720"/>
            <a:chOff x="5027106" y="2345385"/>
            <a:chExt cx="1172844" cy="902720"/>
          </a:xfrm>
        </p:grpSpPr>
        <p:grpSp>
          <p:nvGrpSpPr>
            <p:cNvPr id="19" name="组合 18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2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20" name="TextBox 33"/>
            <p:cNvSpPr>
              <a:spLocks noChangeArrowheads="1"/>
            </p:cNvSpPr>
            <p:nvPr/>
          </p:nvSpPr>
          <p:spPr bwMode="auto">
            <a:xfrm>
              <a:off x="5046808" y="2656266"/>
              <a:ext cx="8424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200" b="1" dirty="0">
                  <a:solidFill>
                    <a:schemeClr val="accent1"/>
                  </a:solidFill>
                  <a:latin typeface="+mj-ea"/>
                  <a:ea typeface="+mj-ea"/>
                </a:rPr>
                <a:t>标题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385411" y="1189305"/>
            <a:ext cx="1172844" cy="902720"/>
            <a:chOff x="5027106" y="2345385"/>
            <a:chExt cx="1172844" cy="902720"/>
          </a:xfrm>
        </p:grpSpPr>
        <p:grpSp>
          <p:nvGrpSpPr>
            <p:cNvPr id="24" name="组合 23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7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25" name="TextBox 33"/>
            <p:cNvSpPr>
              <a:spLocks noChangeArrowheads="1"/>
            </p:cNvSpPr>
            <p:nvPr/>
          </p:nvSpPr>
          <p:spPr bwMode="auto">
            <a:xfrm>
              <a:off x="5125264" y="2525067"/>
              <a:ext cx="67882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accent1"/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369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2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58000" fill="hold" nodeType="withEffect" p14:presetBounceEnd="5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1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1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58000" fill="hold" nodeType="withEffect" p14:presetBounceEnd="5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7" dur="1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8" dur="1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58000" fill="hold" nodeType="withEffect" p14:presetBounceEnd="58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1" dur="1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2" dur="1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" presetClass="entr" presetSubtype="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accel="58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ac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ac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3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6" grpId="0" animBg="1"/>
          <p:bldP spid="7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704217" y="2212281"/>
            <a:ext cx="2448272" cy="2375693"/>
          </a:xfrm>
          <a:prstGeom prst="roundRect">
            <a:avLst>
              <a:gd name="adj" fmla="val 945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83983" y="1080397"/>
            <a:ext cx="1447442" cy="14474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2288070" y="2025625"/>
            <a:ext cx="373310" cy="37331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+mj-ea"/>
                <a:ea typeface="+mj-ea"/>
              </a:rPr>
              <a:t>1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66729" y="1601897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 标题内容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3422037" y="2212280"/>
            <a:ext cx="2448272" cy="2375693"/>
          </a:xfrm>
          <a:prstGeom prst="roundRect">
            <a:avLst>
              <a:gd name="adj" fmla="val 7846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156176" y="2212279"/>
            <a:ext cx="2448272" cy="2375693"/>
          </a:xfrm>
          <a:prstGeom prst="roundRect">
            <a:avLst>
              <a:gd name="adj" fmla="val 7445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922452" y="1124308"/>
            <a:ext cx="1447442" cy="14474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56591" y="1080397"/>
            <a:ext cx="1447442" cy="14474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sp>
        <p:nvSpPr>
          <p:cNvPr id="18" name="椭圆 17"/>
          <p:cNvSpPr/>
          <p:nvPr/>
        </p:nvSpPr>
        <p:spPr>
          <a:xfrm>
            <a:off x="5079697" y="2025625"/>
            <a:ext cx="373310" cy="37331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+mj-ea"/>
                <a:ea typeface="+mj-ea"/>
              </a:rPr>
              <a:t>2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816001" y="2025625"/>
            <a:ext cx="373310" cy="37331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+mj-ea"/>
                <a:ea typeface="+mj-ea"/>
              </a:rPr>
              <a:t>3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092175" y="162635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标题内容</a:t>
            </a:r>
          </a:p>
        </p:txBody>
      </p:sp>
      <p:sp>
        <p:nvSpPr>
          <p:cNvPr id="21" name="矩形 20"/>
          <p:cNvSpPr/>
          <p:nvPr/>
        </p:nvSpPr>
        <p:spPr>
          <a:xfrm>
            <a:off x="6826314" y="162635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标题内容</a:t>
            </a:r>
          </a:p>
        </p:txBody>
      </p:sp>
      <p:sp>
        <p:nvSpPr>
          <p:cNvPr id="22" name="TextBox 20"/>
          <p:cNvSpPr txBox="1"/>
          <p:nvPr/>
        </p:nvSpPr>
        <p:spPr>
          <a:xfrm>
            <a:off x="968366" y="2757760"/>
            <a:ext cx="1944216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点击输入简要文字内容，文字内容需概括精炼，不用多余的文字修饰。点击输入简要文字内容，文字内容需概括精炼，不用多余的文字修饰。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点击输入简要文字内容，文字内容需概括精炼，不用多余的文字修饰。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3674065" y="2752116"/>
            <a:ext cx="1944216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点击输入简要文字内容，文字内容需概括精炼，不用多余的文字修饰。点击输入简要文字内容，文字内容需概括精炼，不用多余的文字修饰。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点击输入简要文字内容，文字内容需概括精炼，不用多余的文字修饰。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4" name="TextBox 22"/>
          <p:cNvSpPr txBox="1"/>
          <p:nvPr/>
        </p:nvSpPr>
        <p:spPr>
          <a:xfrm>
            <a:off x="6408204" y="2758992"/>
            <a:ext cx="1944216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点击输入简要文字内容，文字内容需概括精炼，不用多余的文字修饰。点击输入简要文字内容，文字内容需概括精炼，不用多余的文字修饰。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点击输入简要文字内容，文字内容需概括精炼，不用多余的文字修饰。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4780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2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2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1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1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52000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5" dur="1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6" dur="1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6" dur="8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1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9" dur="8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1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2" dur="8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8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0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61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3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8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6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3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4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75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8" grpId="0" animBg="1"/>
          <p:bldP spid="9" grpId="0"/>
          <p:bldP spid="10" grpId="0" animBg="1"/>
          <p:bldP spid="11" grpId="0" animBg="1"/>
          <p:bldP spid="18" grpId="0" animBg="1"/>
          <p:bldP spid="19" grpId="0" animBg="1"/>
          <p:bldP spid="20" grpId="0"/>
          <p:bldP spid="21" grpId="0"/>
          <p:bldP spid="22" grpId="0"/>
          <p:bldP spid="22" grpId="1"/>
          <p:bldP spid="23" grpId="0"/>
          <p:bldP spid="23" grpId="1"/>
          <p:bldP spid="24" grpId="0"/>
          <p:bldP spid="24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4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4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6" dur="8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1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9" dur="8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1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2" dur="8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5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8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0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61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3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68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6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3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74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75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8" grpId="0" animBg="1"/>
          <p:bldP spid="9" grpId="0"/>
          <p:bldP spid="10" grpId="0" animBg="1"/>
          <p:bldP spid="11" grpId="0" animBg="1"/>
          <p:bldP spid="18" grpId="0" animBg="1"/>
          <p:bldP spid="19" grpId="0" animBg="1"/>
          <p:bldP spid="20" grpId="0"/>
          <p:bldP spid="21" grpId="0"/>
          <p:bldP spid="22" grpId="0"/>
          <p:bldP spid="22" grpId="1"/>
          <p:bldP spid="23" grpId="0"/>
          <p:bldP spid="23" grpId="1"/>
          <p:bldP spid="24" grpId="0"/>
          <p:bldP spid="24" grpId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图片占位符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431" y="1020886"/>
            <a:ext cx="1766888" cy="1766888"/>
          </a:xfrm>
          <a:prstGeom prst="ellipse">
            <a:avLst/>
          </a:prstGeom>
          <a:solidFill>
            <a:schemeClr val="accent5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图片占位符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7745" y="1202180"/>
            <a:ext cx="1766888" cy="1766888"/>
          </a:xfrm>
          <a:prstGeom prst="ellipse">
            <a:avLst/>
          </a:prstGeom>
          <a:solidFill>
            <a:schemeClr val="accent5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7" name="图片占位符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4088" y="3143859"/>
            <a:ext cx="1768475" cy="1766888"/>
          </a:xfrm>
          <a:prstGeom prst="ellipse">
            <a:avLst/>
          </a:prstGeom>
          <a:solidFill>
            <a:schemeClr val="accent5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8" name="图片占位符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73" y="1459022"/>
            <a:ext cx="1766888" cy="1766888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9" name="图片占位符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787774"/>
            <a:ext cx="1766888" cy="1766888"/>
          </a:xfrm>
          <a:prstGeom prst="ellipse">
            <a:avLst/>
          </a:prstGeom>
          <a:solidFill>
            <a:schemeClr val="accent5"/>
          </a:solid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sp>
        <p:nvSpPr>
          <p:cNvPr id="100" name="Rounded Rectangle 36"/>
          <p:cNvSpPr/>
          <p:nvPr/>
        </p:nvSpPr>
        <p:spPr>
          <a:xfrm>
            <a:off x="7666732" y="1441032"/>
            <a:ext cx="924820" cy="20645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900" b="1" dirty="0">
                <a:latin typeface="+mj-ea"/>
                <a:ea typeface="+mj-ea"/>
                <a:cs typeface="Source Sans Pro ExtraLight"/>
              </a:rPr>
              <a:t>项目名称 </a:t>
            </a:r>
            <a:r>
              <a:rPr lang="en-US" altLang="zh-CN" sz="900" b="1" dirty="0">
                <a:latin typeface="+mj-ea"/>
                <a:ea typeface="+mj-ea"/>
                <a:cs typeface="Source Sans Pro ExtraLight"/>
              </a:rPr>
              <a:t>05</a:t>
            </a:r>
            <a:endParaRPr lang="en-US" sz="900" b="1" dirty="0">
              <a:latin typeface="+mj-ea"/>
              <a:ea typeface="+mj-ea"/>
              <a:cs typeface="Source Sans Pro ExtraLight"/>
            </a:endParaRPr>
          </a:p>
        </p:txBody>
      </p:sp>
      <p:sp>
        <p:nvSpPr>
          <p:cNvPr id="101" name="Rounded Rectangle 33"/>
          <p:cNvSpPr/>
          <p:nvPr/>
        </p:nvSpPr>
        <p:spPr>
          <a:xfrm>
            <a:off x="3890133" y="2902940"/>
            <a:ext cx="814154" cy="20645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900" b="1" dirty="0">
                <a:latin typeface="+mj-ea"/>
                <a:ea typeface="+mj-ea"/>
                <a:cs typeface="Source Sans Pro ExtraLight"/>
              </a:rPr>
              <a:t>项目名称 </a:t>
            </a:r>
            <a:r>
              <a:rPr lang="en-US" altLang="zh-CN" sz="900" b="1" dirty="0">
                <a:latin typeface="+mj-ea"/>
                <a:ea typeface="+mj-ea"/>
                <a:cs typeface="Source Sans Pro ExtraLight"/>
              </a:rPr>
              <a:t>0</a:t>
            </a:r>
            <a:r>
              <a:rPr lang="en-US" sz="900" b="1" dirty="0">
                <a:latin typeface="+mj-ea"/>
                <a:ea typeface="+mj-ea"/>
                <a:cs typeface="Source Sans Pro ExtraLight"/>
              </a:rPr>
              <a:t>2</a:t>
            </a:r>
          </a:p>
        </p:txBody>
      </p:sp>
      <p:sp>
        <p:nvSpPr>
          <p:cNvPr id="102" name="Rounded Rectangle 32"/>
          <p:cNvSpPr/>
          <p:nvPr/>
        </p:nvSpPr>
        <p:spPr>
          <a:xfrm>
            <a:off x="1813630" y="1574188"/>
            <a:ext cx="814154" cy="20645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900" b="1" dirty="0">
                <a:latin typeface="+mj-ea"/>
                <a:ea typeface="+mj-ea"/>
                <a:cs typeface="Source Sans Pro ExtraLight"/>
              </a:rPr>
              <a:t>项目名称 </a:t>
            </a:r>
            <a:r>
              <a:rPr lang="en-US" altLang="zh-CN" sz="900" b="1" dirty="0">
                <a:latin typeface="+mj-ea"/>
                <a:ea typeface="+mj-ea"/>
                <a:cs typeface="Source Sans Pro ExtraLight"/>
              </a:rPr>
              <a:t>0</a:t>
            </a:r>
            <a:r>
              <a:rPr lang="en-US" sz="900" b="1" dirty="0">
                <a:latin typeface="+mj-ea"/>
                <a:ea typeface="+mj-ea"/>
                <a:cs typeface="Source Sans Pro ExtraLight"/>
              </a:rPr>
              <a:t>1</a:t>
            </a:r>
          </a:p>
        </p:txBody>
      </p:sp>
      <p:sp>
        <p:nvSpPr>
          <p:cNvPr id="103" name="Rounded Rectangle 34"/>
          <p:cNvSpPr/>
          <p:nvPr/>
        </p:nvSpPr>
        <p:spPr>
          <a:xfrm>
            <a:off x="5159006" y="1135750"/>
            <a:ext cx="814154" cy="20645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900" b="1" dirty="0">
                <a:latin typeface="+mj-ea"/>
                <a:ea typeface="+mj-ea"/>
                <a:cs typeface="Source Sans Pro ExtraLight"/>
              </a:rPr>
              <a:t>项目名称 </a:t>
            </a:r>
            <a:r>
              <a:rPr lang="en-US" altLang="zh-CN" sz="900" b="1" dirty="0">
                <a:latin typeface="+mj-ea"/>
                <a:ea typeface="+mj-ea"/>
                <a:cs typeface="Source Sans Pro ExtraLight"/>
              </a:rPr>
              <a:t>03</a:t>
            </a:r>
            <a:endParaRPr lang="en-US" sz="900" b="1" dirty="0">
              <a:latin typeface="+mj-ea"/>
              <a:ea typeface="+mj-ea"/>
              <a:cs typeface="Source Sans Pro ExtraLight"/>
            </a:endParaRPr>
          </a:p>
        </p:txBody>
      </p:sp>
      <p:sp>
        <p:nvSpPr>
          <p:cNvPr id="104" name="Rounded Rectangle 35"/>
          <p:cNvSpPr/>
          <p:nvPr/>
        </p:nvSpPr>
        <p:spPr>
          <a:xfrm>
            <a:off x="6546207" y="3396031"/>
            <a:ext cx="896437" cy="20645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0" rIns="0" bIns="45710" rtlCol="0" anchor="t"/>
          <a:lstStyle/>
          <a:p>
            <a:r>
              <a:rPr lang="zh-CN" altLang="en-US" sz="1000" b="1" dirty="0">
                <a:latin typeface="+mj-ea"/>
                <a:ea typeface="+mj-ea"/>
                <a:cs typeface="Source Sans Pro ExtraLight"/>
              </a:rPr>
              <a:t>项目名称 </a:t>
            </a:r>
            <a:r>
              <a:rPr lang="en-US" altLang="zh-CN" sz="1000" b="1" dirty="0">
                <a:latin typeface="+mj-ea"/>
                <a:ea typeface="+mj-ea"/>
                <a:cs typeface="Source Sans Pro ExtraLight"/>
              </a:rPr>
              <a:t>04</a:t>
            </a:r>
            <a:endParaRPr lang="en-US" sz="1000" b="1" dirty="0">
              <a:latin typeface="+mj-ea"/>
              <a:ea typeface="+mj-ea"/>
              <a:cs typeface="Source Sans Pro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670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5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1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1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5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1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1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65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1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1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65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1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1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accel="65000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1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1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0" animBg="1"/>
          <p:bldP spid="101" grpId="0" animBg="1"/>
          <p:bldP spid="102" grpId="0" animBg="1"/>
          <p:bldP spid="103" grpId="0" animBg="1"/>
          <p:bldP spid="10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6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accel="6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0" animBg="1"/>
          <p:bldP spid="101" grpId="0" animBg="1"/>
          <p:bldP spid="102" grpId="0" animBg="1"/>
          <p:bldP spid="103" grpId="0" animBg="1"/>
          <p:bldP spid="104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835696" y="1394685"/>
            <a:ext cx="1715522" cy="1715522"/>
            <a:chOff x="2193191" y="1899415"/>
            <a:chExt cx="2421376" cy="2421376"/>
          </a:xfrm>
          <a:effectLst/>
        </p:grpSpPr>
        <p:sp>
          <p:nvSpPr>
            <p:cNvPr id="5" name="椭圆 4"/>
            <p:cNvSpPr/>
            <p:nvPr/>
          </p:nvSpPr>
          <p:spPr>
            <a:xfrm>
              <a:off x="2193191" y="1899415"/>
              <a:ext cx="2421376" cy="2421376"/>
            </a:xfrm>
            <a:prstGeom prst="ellipse">
              <a:avLst/>
            </a:prstGeom>
            <a:solidFill>
              <a:schemeClr val="accent3"/>
            </a:solidFill>
            <a:ln w="3175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schemeClr val="accent3">
                  <a:lumMod val="50000"/>
                  <a:alpha val="8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2345502" y="2051726"/>
              <a:ext cx="2116756" cy="21167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  <a:effectLst>
              <a:outerShdw blurRad="165100" dist="88900" dir="2700000" algn="tl" rotWithShape="0">
                <a:schemeClr val="accent3">
                  <a:lumMod val="50000"/>
                  <a:alpha val="64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82550" h="317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4458454" y="2562253"/>
            <a:ext cx="3216350" cy="3216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388788" y="2067780"/>
            <a:ext cx="1981396" cy="500287"/>
            <a:chOff x="7497701" y="1851659"/>
            <a:chExt cx="2177121" cy="667049"/>
          </a:xfrm>
        </p:grpSpPr>
        <p:sp>
          <p:nvSpPr>
            <p:cNvPr id="9" name="文本框 8"/>
            <p:cNvSpPr txBox="1"/>
            <p:nvPr/>
          </p:nvSpPr>
          <p:spPr>
            <a:xfrm>
              <a:off x="7497701" y="1851659"/>
              <a:ext cx="2177121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在此添加标题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508478" y="2210932"/>
              <a:ext cx="215556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Add the title here</a:t>
              </a:r>
              <a:endPara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1" name="文本框 10"/>
          <p:cNvSpPr txBox="1"/>
          <p:nvPr/>
        </p:nvSpPr>
        <p:spPr bwMode="auto">
          <a:xfrm>
            <a:off x="4388788" y="2768257"/>
            <a:ext cx="3381571" cy="76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900" dirty="0">
                <a:solidFill>
                  <a:srgbClr val="000000"/>
                </a:solidFill>
                <a:latin typeface="+mj-ea"/>
                <a:cs typeface="Lato Light" charset="0"/>
                <a:sym typeface="Lato Light" charset="0"/>
              </a:rPr>
              <a:t>此处添加详细文本描述，建议与标题相关并符合整体语言风格，语言描述尽量此处添加详细文本描述，建议与标题相关并符合整体语言风格，语言描述尽量此处添加详细文本描述，建议与标题相关并符合整体语言风格，</a:t>
            </a:r>
            <a:endParaRPr lang="en-US" altLang="zh-CN" sz="900" dirty="0">
              <a:solidFill>
                <a:srgbClr val="000000"/>
              </a:solidFill>
              <a:latin typeface="+mj-ea"/>
              <a:cs typeface="Lato Light" charset="0"/>
              <a:sym typeface="Lato Light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48439" y="3413319"/>
            <a:ext cx="14900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Add the title here</a:t>
            </a:r>
            <a:endParaRPr lang="zh-CN" alt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646471" y="3749845"/>
            <a:ext cx="2168504" cy="5204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latin typeface="+mj-ea"/>
              <a:ea typeface="+mj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024055" y="3694722"/>
            <a:ext cx="174256" cy="174256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114300" dist="50800" dir="2700000" algn="tl" rotWithShape="0">
              <a:schemeClr val="tx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 prstMaterial="softEdge">
            <a:bevelT w="317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04224" y="1817893"/>
            <a:ext cx="1271502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950" dirty="0">
                <a:solidFill>
                  <a:schemeClr val="accent3"/>
                </a:solidFill>
                <a:latin typeface="+mj-ea"/>
                <a:ea typeface="+mj-ea"/>
              </a:rPr>
              <a:t>75</a:t>
            </a:r>
            <a:r>
              <a:rPr lang="en-US" altLang="zh-CN" sz="3000" dirty="0">
                <a:solidFill>
                  <a:schemeClr val="accent3"/>
                </a:solidFill>
                <a:latin typeface="+mj-ea"/>
                <a:ea typeface="+mj-ea"/>
              </a:rPr>
              <a:t>%</a:t>
            </a:r>
            <a:endParaRPr lang="zh-CN" altLang="en-US" sz="825" dirty="0">
              <a:solidFill>
                <a:schemeClr val="accent3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8315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13" grpId="0" animBg="1"/>
      <p:bldP spid="14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72"/>
          <p:cNvCxnSpPr>
            <a:cxnSpLocks noChangeShapeType="1"/>
          </p:cNvCxnSpPr>
          <p:nvPr/>
        </p:nvCxnSpPr>
        <p:spPr bwMode="auto">
          <a:xfrm>
            <a:off x="6908676" y="1945942"/>
            <a:ext cx="559718" cy="184693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连接符 20"/>
          <p:cNvCxnSpPr>
            <a:cxnSpLocks noChangeShapeType="1"/>
          </p:cNvCxnSpPr>
          <p:nvPr/>
        </p:nvCxnSpPr>
        <p:spPr bwMode="auto">
          <a:xfrm flipV="1">
            <a:off x="4915214" y="2283260"/>
            <a:ext cx="683924" cy="622217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" name="组合 5"/>
          <p:cNvGrpSpPr/>
          <p:nvPr/>
        </p:nvGrpSpPr>
        <p:grpSpPr>
          <a:xfrm>
            <a:off x="5364309" y="867739"/>
            <a:ext cx="1656509" cy="1656509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7" name="椭圆 6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366390" y="3924072"/>
            <a:ext cx="515519" cy="515519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10" name="椭圆 9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252257" y="1467966"/>
            <a:ext cx="1244798" cy="1244798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13" name="椭圆 12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cxnSp>
        <p:nvCxnSpPr>
          <p:cNvPr id="15" name="直接连接符 14"/>
          <p:cNvCxnSpPr>
            <a:cxnSpLocks noChangeShapeType="1"/>
          </p:cNvCxnSpPr>
          <p:nvPr/>
        </p:nvCxnSpPr>
        <p:spPr bwMode="auto">
          <a:xfrm flipV="1">
            <a:off x="2017615" y="2550772"/>
            <a:ext cx="413953" cy="322088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接连接符 17"/>
          <p:cNvCxnSpPr>
            <a:cxnSpLocks noChangeShapeType="1"/>
          </p:cNvCxnSpPr>
          <p:nvPr/>
        </p:nvCxnSpPr>
        <p:spPr bwMode="auto">
          <a:xfrm>
            <a:off x="3407040" y="2413506"/>
            <a:ext cx="681323" cy="491172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直接连接符 23"/>
          <p:cNvCxnSpPr>
            <a:cxnSpLocks noChangeShapeType="1"/>
            <a:endCxn id="27" idx="1"/>
          </p:cNvCxnSpPr>
          <p:nvPr/>
        </p:nvCxnSpPr>
        <p:spPr bwMode="auto">
          <a:xfrm>
            <a:off x="1044841" y="2659079"/>
            <a:ext cx="363984" cy="242094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接连接符 43"/>
          <p:cNvCxnSpPr>
            <a:cxnSpLocks noChangeShapeType="1"/>
          </p:cNvCxnSpPr>
          <p:nvPr/>
        </p:nvCxnSpPr>
        <p:spPr bwMode="auto">
          <a:xfrm flipV="1">
            <a:off x="3786841" y="3733236"/>
            <a:ext cx="301521" cy="278300"/>
          </a:xfrm>
          <a:prstGeom prst="line">
            <a:avLst/>
          </a:prstGeom>
          <a:noFill/>
          <a:ln w="2857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" name="组合 18"/>
          <p:cNvGrpSpPr/>
          <p:nvPr/>
        </p:nvGrpSpPr>
        <p:grpSpPr>
          <a:xfrm>
            <a:off x="7327456" y="1912164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888910" y="2693370"/>
            <a:ext cx="1226559" cy="122655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" name="同心圆 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268453" y="2760801"/>
            <a:ext cx="867139" cy="86713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sp>
        <p:nvSpPr>
          <p:cNvPr id="28" name="文本框 37"/>
          <p:cNvSpPr>
            <a:spLocks noChangeArrowheads="1"/>
          </p:cNvSpPr>
          <p:nvPr/>
        </p:nvSpPr>
        <p:spPr bwMode="auto">
          <a:xfrm>
            <a:off x="5843544" y="1308125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sz="2200" b="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标题</a:t>
            </a:r>
            <a:endParaRPr lang="en-US" altLang="zh-CN" sz="2200" b="0" dirty="0">
              <a:solidFill>
                <a:schemeClr val="bg1">
                  <a:lumMod val="95000"/>
                </a:schemeClr>
              </a:solidFill>
              <a:latin typeface="+mj-ea"/>
              <a:ea typeface="+mj-ea"/>
              <a:sym typeface="微软雅黑" pitchFamily="34" charset="-122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sz="2200" b="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内容</a:t>
            </a:r>
          </a:p>
        </p:txBody>
      </p:sp>
      <p:sp>
        <p:nvSpPr>
          <p:cNvPr id="29" name="文本框 37"/>
          <p:cNvSpPr>
            <a:spLocks noChangeArrowheads="1"/>
          </p:cNvSpPr>
          <p:nvPr/>
        </p:nvSpPr>
        <p:spPr bwMode="auto">
          <a:xfrm>
            <a:off x="4166200" y="3000658"/>
            <a:ext cx="67197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sz="1900" b="0" dirty="0">
                <a:solidFill>
                  <a:srgbClr val="080808"/>
                </a:solidFill>
                <a:latin typeface="+mj-ea"/>
                <a:ea typeface="+mj-ea"/>
                <a:sym typeface="微软雅黑" pitchFamily="34" charset="-122"/>
              </a:rPr>
              <a:t>标题</a:t>
            </a:r>
            <a:endParaRPr lang="en-US" altLang="zh-CN" sz="1900" b="0" dirty="0">
              <a:solidFill>
                <a:srgbClr val="080808"/>
              </a:solidFill>
              <a:latin typeface="+mj-ea"/>
              <a:ea typeface="+mj-ea"/>
              <a:sym typeface="微软雅黑" pitchFamily="34" charset="-122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sz="1900" b="0" dirty="0">
                <a:solidFill>
                  <a:srgbClr val="080808"/>
                </a:solidFill>
                <a:latin typeface="+mj-ea"/>
                <a:ea typeface="+mj-ea"/>
                <a:sym typeface="微软雅黑" pitchFamily="34" charset="-122"/>
              </a:rPr>
              <a:t>内容</a:t>
            </a:r>
          </a:p>
        </p:txBody>
      </p:sp>
      <p:sp>
        <p:nvSpPr>
          <p:cNvPr id="30" name="文本框 37"/>
          <p:cNvSpPr>
            <a:spLocks noChangeArrowheads="1"/>
          </p:cNvSpPr>
          <p:nvPr/>
        </p:nvSpPr>
        <p:spPr bwMode="auto">
          <a:xfrm>
            <a:off x="2535704" y="1792081"/>
            <a:ext cx="67197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sz="1900" b="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标题</a:t>
            </a:r>
            <a:endParaRPr lang="en-US" altLang="zh-CN" sz="1900" b="0" dirty="0">
              <a:solidFill>
                <a:schemeClr val="bg1">
                  <a:lumMod val="95000"/>
                </a:schemeClr>
              </a:solidFill>
              <a:latin typeface="+mj-ea"/>
              <a:ea typeface="+mj-ea"/>
              <a:sym typeface="微软雅黑" pitchFamily="34" charset="-122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sz="1900" b="0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内容</a:t>
            </a:r>
          </a:p>
        </p:txBody>
      </p:sp>
      <p:sp>
        <p:nvSpPr>
          <p:cNvPr id="31" name="文本框 37"/>
          <p:cNvSpPr>
            <a:spLocks noChangeArrowheads="1"/>
          </p:cNvSpPr>
          <p:nvPr/>
        </p:nvSpPr>
        <p:spPr bwMode="auto">
          <a:xfrm>
            <a:off x="1455801" y="2987501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sz="1200" b="0" dirty="0">
                <a:solidFill>
                  <a:srgbClr val="080808"/>
                </a:solidFill>
                <a:latin typeface="+mj-ea"/>
                <a:ea typeface="+mj-ea"/>
                <a:sym typeface="微软雅黑" pitchFamily="34" charset="-122"/>
              </a:rPr>
              <a:t>标题</a:t>
            </a:r>
            <a:endParaRPr lang="en-US" altLang="zh-CN" sz="1200" b="0" dirty="0">
              <a:solidFill>
                <a:srgbClr val="080808"/>
              </a:solidFill>
              <a:latin typeface="+mj-ea"/>
              <a:ea typeface="+mj-ea"/>
              <a:sym typeface="微软雅黑" pitchFamily="34" charset="-122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sz="1200" b="0" dirty="0">
                <a:solidFill>
                  <a:srgbClr val="080808"/>
                </a:solidFill>
                <a:latin typeface="+mj-ea"/>
                <a:ea typeface="+mj-ea"/>
                <a:sym typeface="微软雅黑" pitchFamily="34" charset="-122"/>
              </a:rPr>
              <a:t>内容</a:t>
            </a:r>
          </a:p>
        </p:txBody>
      </p:sp>
      <p:sp>
        <p:nvSpPr>
          <p:cNvPr id="32" name="矩形 76"/>
          <p:cNvSpPr>
            <a:spLocks noChangeArrowheads="1"/>
          </p:cNvSpPr>
          <p:nvPr/>
        </p:nvSpPr>
        <p:spPr bwMode="auto">
          <a:xfrm>
            <a:off x="959142" y="3715984"/>
            <a:ext cx="1366485" cy="25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09" tIns="38705" rIns="77409" bIns="3870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ts val="1354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点击添加描述总结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sym typeface="微软雅黑" pitchFamily="34" charset="-122"/>
            </a:endParaRPr>
          </a:p>
        </p:txBody>
      </p:sp>
      <p:sp>
        <p:nvSpPr>
          <p:cNvPr id="33" name="矩形 80"/>
          <p:cNvSpPr>
            <a:spLocks noChangeArrowheads="1"/>
          </p:cNvSpPr>
          <p:nvPr/>
        </p:nvSpPr>
        <p:spPr bwMode="auto">
          <a:xfrm>
            <a:off x="2145016" y="2817540"/>
            <a:ext cx="1366485" cy="25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09" tIns="38705" rIns="77409" bIns="3870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ts val="1354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点击添加描述总结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sym typeface="微软雅黑" pitchFamily="34" charset="-122"/>
            </a:endParaRPr>
          </a:p>
        </p:txBody>
      </p:sp>
      <p:sp>
        <p:nvSpPr>
          <p:cNvPr id="34" name="矩形 81"/>
          <p:cNvSpPr>
            <a:spLocks noChangeArrowheads="1"/>
          </p:cNvSpPr>
          <p:nvPr/>
        </p:nvSpPr>
        <p:spPr bwMode="auto">
          <a:xfrm>
            <a:off x="3848923" y="3959867"/>
            <a:ext cx="1366485" cy="25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09" tIns="38705" rIns="77409" bIns="3870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ts val="1354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点击添加描述总结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sym typeface="微软雅黑" pitchFamily="34" charset="-122"/>
            </a:endParaRPr>
          </a:p>
        </p:txBody>
      </p:sp>
      <p:sp>
        <p:nvSpPr>
          <p:cNvPr id="35" name="矩形 82"/>
          <p:cNvSpPr>
            <a:spLocks noChangeArrowheads="1"/>
          </p:cNvSpPr>
          <p:nvPr/>
        </p:nvSpPr>
        <p:spPr bwMode="auto">
          <a:xfrm>
            <a:off x="5482823" y="2650746"/>
            <a:ext cx="1366485" cy="25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409" tIns="38705" rIns="77409" bIns="3870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lnSpc>
                <a:spcPts val="1354"/>
              </a:lnSpc>
              <a:spcBef>
                <a:spcPct val="0"/>
              </a:spcBef>
              <a:buNone/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点击添加描述总结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6252011" y="3354338"/>
            <a:ext cx="2323291" cy="32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8" tIns="41468" rIns="82938" bIns="41468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sz="1600" b="1" dirty="0">
                <a:solidFill>
                  <a:schemeClr val="accent1"/>
                </a:solidFill>
                <a:latin typeface="+mj-ea"/>
                <a:ea typeface="+mj-ea"/>
                <a:sym typeface="微软雅黑" pitchFamily="34" charset="-122"/>
              </a:rPr>
              <a:t>添加主要标题内容</a:t>
            </a:r>
            <a:endParaRPr lang="zh-CN" altLang="en-US" sz="16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37" name="文本框 13"/>
          <p:cNvSpPr txBox="1"/>
          <p:nvPr/>
        </p:nvSpPr>
        <p:spPr>
          <a:xfrm>
            <a:off x="5870768" y="3710837"/>
            <a:ext cx="2740626" cy="805129"/>
          </a:xfrm>
          <a:prstGeom prst="rect">
            <a:avLst/>
          </a:prstGeom>
          <a:noFill/>
        </p:spPr>
        <p:txBody>
          <a:bodyPr wrap="square" lIns="65824" tIns="32911" rIns="65824" bIns="32911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sym typeface="微软雅黑" pitchFamily="34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665688" y="2327926"/>
            <a:ext cx="420958" cy="420958"/>
            <a:chOff x="5252030" y="2008764"/>
            <a:chExt cx="809336" cy="809336"/>
          </a:xfrm>
          <a:solidFill>
            <a:schemeClr val="accent1"/>
          </a:solidFill>
        </p:grpSpPr>
        <p:sp>
          <p:nvSpPr>
            <p:cNvPr id="39" name="椭圆 38"/>
            <p:cNvSpPr/>
            <p:nvPr/>
          </p:nvSpPr>
          <p:spPr>
            <a:xfrm>
              <a:off x="5252030" y="2008764"/>
              <a:ext cx="809336" cy="80933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5269270" y="2029388"/>
              <a:ext cx="769580" cy="769580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878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52000" fill="hold" nodeType="click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2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2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6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6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3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6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6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7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7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4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9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8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5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3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7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4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4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9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8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35" grpId="0"/>
          <p:bldP spid="36" grpId="0"/>
          <p:bldP spid="37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图表 3"/>
          <p:cNvGraphicFramePr/>
          <p:nvPr/>
        </p:nvGraphicFramePr>
        <p:xfrm>
          <a:off x="815618" y="1223963"/>
          <a:ext cx="7512765" cy="2493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758114" y="3985237"/>
            <a:ext cx="7627774" cy="784830"/>
            <a:chOff x="1010818" y="5313639"/>
            <a:chExt cx="10170365" cy="1046439"/>
          </a:xfrm>
        </p:grpSpPr>
        <p:sp>
          <p:nvSpPr>
            <p:cNvPr id="6" name="文本框 5"/>
            <p:cNvSpPr txBox="1"/>
            <p:nvPr/>
          </p:nvSpPr>
          <p:spPr bwMode="auto">
            <a:xfrm>
              <a:off x="1010818" y="5313639"/>
              <a:ext cx="10170365" cy="1046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+mj-ea"/>
                  <a:cs typeface="Lato Light" charset="0"/>
                  <a:sym typeface="Lato Light" charset="0"/>
                </a:rPr>
                <a:t>此处添加详细文本描述，建议与标题相关并此处添加详细文本描述，建议与标题相关并</a:t>
              </a:r>
              <a:endParaRPr lang="en-US" altLang="zh-CN" sz="900" dirty="0">
                <a:solidFill>
                  <a:srgbClr val="000000"/>
                </a:solidFill>
                <a:latin typeface="+mj-ea"/>
                <a:cs typeface="Lato Light" charset="0"/>
                <a:sym typeface="Lato Light" charset="0"/>
              </a:endParaRPr>
            </a:p>
            <a:p>
              <a:pPr algn="ctr">
                <a:lnSpc>
                  <a:spcPct val="125000"/>
                </a:lnSpc>
              </a:pPr>
              <a:r>
                <a:rPr lang="zh-CN" altLang="en-US" sz="900" dirty="0">
                  <a:solidFill>
                    <a:srgbClr val="000000"/>
                  </a:solidFill>
                  <a:latin typeface="+mj-ea"/>
                  <a:cs typeface="Lato Light" charset="0"/>
                  <a:sym typeface="Lato Light" charset="0"/>
                </a:rPr>
                <a:t>此处添加详细文本描述，建议与标题相关并此处添加详细文本描述，建议与标题相关并</a:t>
              </a:r>
              <a:endParaRPr lang="en-US" altLang="zh-CN" sz="900" dirty="0">
                <a:solidFill>
                  <a:srgbClr val="000000"/>
                </a:solidFill>
                <a:latin typeface="+mj-ea"/>
                <a:cs typeface="Lato Light" charset="0"/>
                <a:sym typeface="Lato Light" charset="0"/>
              </a:endParaRPr>
            </a:p>
            <a:p>
              <a:pPr algn="ctr">
                <a:lnSpc>
                  <a:spcPct val="125000"/>
                </a:lnSpc>
              </a:pPr>
              <a:endParaRPr lang="en-US" altLang="zh-CN" sz="900" dirty="0">
                <a:solidFill>
                  <a:srgbClr val="000000"/>
                </a:solidFill>
                <a:latin typeface="+mj-ea"/>
                <a:cs typeface="Lato Light" charset="0"/>
                <a:sym typeface="Lato Light" charset="0"/>
              </a:endParaRPr>
            </a:p>
            <a:p>
              <a:pPr algn="ctr">
                <a:lnSpc>
                  <a:spcPct val="125000"/>
                </a:lnSpc>
              </a:pPr>
              <a:endParaRPr lang="en-US" altLang="zh-CN" sz="900" dirty="0">
                <a:solidFill>
                  <a:srgbClr val="000000"/>
                </a:solidFill>
                <a:latin typeface="+mj-ea"/>
                <a:cs typeface="Lato Light" charset="0"/>
                <a:sym typeface="Lato Light" charset="0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1170432" y="5313639"/>
              <a:ext cx="9851136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2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  <p:bldGraphic spid="4" grpId="1">
        <p:bldSub>
          <a:bldChart bld="series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51922" y="1707654"/>
            <a:ext cx="2954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>
                <a:solidFill>
                  <a:srgbClr val="080808"/>
                </a:solidFill>
                <a:latin typeface="微软雅黑"/>
                <a:ea typeface="微软雅黑"/>
              </a:rPr>
              <a:t> </a:t>
            </a:r>
            <a:r>
              <a:rPr lang="zh-CN" altLang="en-US" sz="2800" b="1" dirty="0">
                <a:solidFill>
                  <a:srgbClr val="080808"/>
                </a:solidFill>
                <a:latin typeface="微软雅黑"/>
                <a:ea typeface="微软雅黑"/>
              </a:rPr>
              <a:t>第四部分</a:t>
            </a:r>
            <a:endParaRPr lang="en-US" altLang="zh-CN" sz="2800" b="1" dirty="0">
              <a:solidFill>
                <a:srgbClr val="080808"/>
              </a:solidFill>
              <a:latin typeface="微软雅黑"/>
              <a:ea typeface="微软雅黑"/>
            </a:endParaRPr>
          </a:p>
          <a:p>
            <a:pPr marL="0" lvl="1" algn="ctr"/>
            <a:r>
              <a:rPr lang="zh-CN" altLang="en-US" sz="3600" b="1" dirty="0">
                <a:solidFill>
                  <a:schemeClr val="accent4"/>
                </a:solidFill>
                <a:latin typeface="微软雅黑"/>
                <a:ea typeface="微软雅黑"/>
              </a:rPr>
              <a:t>标题文字内容</a:t>
            </a:r>
            <a:endParaRPr lang="en-US" altLang="zh-CN" sz="3600" b="1" dirty="0">
              <a:solidFill>
                <a:schemeClr val="accent4"/>
              </a:solidFill>
              <a:latin typeface="微软雅黑"/>
              <a:ea typeface="微软雅黑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635896" y="1635646"/>
            <a:ext cx="0" cy="1924424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17896" y="3229730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rgbClr val="080808"/>
                </a:solidFill>
                <a:latin typeface="微软雅黑"/>
                <a:ea typeface="微软雅黑"/>
              </a:rPr>
              <a:t>PART 04</a:t>
            </a:r>
            <a:endParaRPr lang="zh-CN" altLang="en-US" sz="1600" dirty="0">
              <a:solidFill>
                <a:srgbClr val="080808"/>
              </a:solidFill>
              <a:latin typeface="微软雅黑"/>
              <a:ea typeface="微软雅黑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48592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添加内容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01263" y="278777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添加内容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11289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添加内容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48592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添加内容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01264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添加内容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10903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080808"/>
                </a:solidFill>
                <a:latin typeface="微软雅黑"/>
                <a:ea typeface="微软雅黑"/>
              </a:rPr>
              <a:t>※ </a:t>
            </a:r>
            <a:r>
              <a:rPr lang="zh-CN" altLang="en-US" sz="1200" dirty="0">
                <a:solidFill>
                  <a:srgbClr val="080808"/>
                </a:solidFill>
                <a:latin typeface="微软雅黑"/>
                <a:ea typeface="微软雅黑"/>
              </a:rPr>
              <a:t>添加内容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123728" y="1707656"/>
            <a:ext cx="1197175" cy="1197175"/>
            <a:chOff x="2123728" y="1707656"/>
            <a:chExt cx="1197175" cy="1197175"/>
          </a:xfrm>
        </p:grpSpPr>
        <p:grpSp>
          <p:nvGrpSpPr>
            <p:cNvPr id="16" name="组合 15"/>
            <p:cNvGrpSpPr/>
            <p:nvPr/>
          </p:nvGrpSpPr>
          <p:grpSpPr>
            <a:xfrm>
              <a:off x="2123728" y="1707656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80808"/>
                  </a:solidFill>
                  <a:latin typeface="微软雅黑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80808"/>
                  </a:solidFill>
                  <a:latin typeface="微软雅黑"/>
                </a:endParaRPr>
              </a:p>
            </p:txBody>
          </p:sp>
        </p:grpSp>
        <p:sp>
          <p:nvSpPr>
            <p:cNvPr id="75" name="TextBox 13"/>
            <p:cNvSpPr txBox="1"/>
            <p:nvPr/>
          </p:nvSpPr>
          <p:spPr>
            <a:xfrm>
              <a:off x="2344338" y="1921522"/>
              <a:ext cx="902846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5000" b="1" dirty="0">
                  <a:solidFill>
                    <a:schemeClr val="accent4"/>
                  </a:solidFill>
                  <a:latin typeface="微软雅黑"/>
                  <a:ea typeface="微软雅黑"/>
                </a:rPr>
                <a:t>04</a:t>
              </a:r>
              <a:endParaRPr lang="zh-CN" altLang="en-US" sz="5000" b="1" dirty="0">
                <a:solidFill>
                  <a:schemeClr val="accent4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01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</a:p>
        </p:txBody>
      </p:sp>
      <p:sp>
        <p:nvSpPr>
          <p:cNvPr id="30" name="TextBox 26"/>
          <p:cNvSpPr txBox="1"/>
          <p:nvPr/>
        </p:nvSpPr>
        <p:spPr>
          <a:xfrm>
            <a:off x="904733" y="3435846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……</a:t>
            </a:r>
          </a:p>
        </p:txBody>
      </p:sp>
      <p:sp>
        <p:nvSpPr>
          <p:cNvPr id="31" name="TextBox 27"/>
          <p:cNvSpPr txBox="1"/>
          <p:nvPr/>
        </p:nvSpPr>
        <p:spPr>
          <a:xfrm>
            <a:off x="2912509" y="3435846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……</a:t>
            </a:r>
          </a:p>
        </p:txBody>
      </p:sp>
      <p:sp>
        <p:nvSpPr>
          <p:cNvPr id="32" name="TextBox 28"/>
          <p:cNvSpPr txBox="1"/>
          <p:nvPr/>
        </p:nvSpPr>
        <p:spPr>
          <a:xfrm>
            <a:off x="4907111" y="3443811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……</a:t>
            </a:r>
          </a:p>
        </p:txBody>
      </p:sp>
      <p:sp>
        <p:nvSpPr>
          <p:cNvPr id="33" name="TextBox 29"/>
          <p:cNvSpPr txBox="1"/>
          <p:nvPr/>
        </p:nvSpPr>
        <p:spPr>
          <a:xfrm>
            <a:off x="6870379" y="3443811"/>
            <a:ext cx="140935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……</a:t>
            </a:r>
          </a:p>
        </p:txBody>
      </p:sp>
      <p:sp>
        <p:nvSpPr>
          <p:cNvPr id="34" name="燕尾形箭头 33"/>
          <p:cNvSpPr/>
          <p:nvPr/>
        </p:nvSpPr>
        <p:spPr>
          <a:xfrm>
            <a:off x="467544" y="2283718"/>
            <a:ext cx="8208912" cy="228600"/>
          </a:xfrm>
          <a:prstGeom prst="notched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defTabSz="914332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89">
              <a:latin typeface="+mj-ea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83076" y="1491630"/>
            <a:ext cx="1697385" cy="1697385"/>
            <a:chOff x="1278794" y="3334906"/>
            <a:chExt cx="914014" cy="914014"/>
          </a:xfrm>
        </p:grpSpPr>
        <p:grpSp>
          <p:nvGrpSpPr>
            <p:cNvPr id="36" name="组合 35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8" name="同心圆 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latin typeface="+mj-ea"/>
                  <a:ea typeface="+mj-ea"/>
                </a:endParaRPr>
              </a:p>
            </p:txBody>
          </p:sp>
        </p:grpSp>
        <p:sp>
          <p:nvSpPr>
            <p:cNvPr id="37" name="TextBox 33"/>
            <p:cNvSpPr txBox="1"/>
            <p:nvPr/>
          </p:nvSpPr>
          <p:spPr>
            <a:xfrm>
              <a:off x="1477940" y="3742514"/>
              <a:ext cx="513771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accent1"/>
                  </a:solidFill>
                  <a:latin typeface="+mj-ea"/>
                  <a:ea typeface="+mj-ea"/>
                </a:rPr>
                <a:t>第一阶段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746134" y="1495340"/>
            <a:ext cx="1697385" cy="1697385"/>
            <a:chOff x="1278794" y="3334906"/>
            <a:chExt cx="914014" cy="914014"/>
          </a:xfrm>
        </p:grpSpPr>
        <p:grpSp>
          <p:nvGrpSpPr>
            <p:cNvPr id="41" name="组合 40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3" name="同心圆 4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latin typeface="+mj-ea"/>
                  <a:ea typeface="+mj-ea"/>
                </a:endParaRPr>
              </a:p>
            </p:txBody>
          </p:sp>
        </p:grpSp>
        <p:sp>
          <p:nvSpPr>
            <p:cNvPr id="42" name="TextBox 38"/>
            <p:cNvSpPr txBox="1"/>
            <p:nvPr/>
          </p:nvSpPr>
          <p:spPr>
            <a:xfrm>
              <a:off x="1477940" y="3740516"/>
              <a:ext cx="513771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accent2"/>
                  </a:solidFill>
                  <a:latin typeface="+mj-ea"/>
                  <a:ea typeface="+mj-ea"/>
                </a:rPr>
                <a:t>第二阶段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688516" y="1491630"/>
            <a:ext cx="1697385" cy="1697385"/>
            <a:chOff x="1278794" y="3334906"/>
            <a:chExt cx="914014" cy="914014"/>
          </a:xfrm>
        </p:grpSpPr>
        <p:grpSp>
          <p:nvGrpSpPr>
            <p:cNvPr id="46" name="组合 45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8" name="同心圆 4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latin typeface="+mj-ea"/>
                  <a:ea typeface="+mj-ea"/>
                </a:endParaRPr>
              </a:p>
            </p:txBody>
          </p:sp>
        </p:grpSp>
        <p:sp>
          <p:nvSpPr>
            <p:cNvPr id="47" name="TextBox 43"/>
            <p:cNvSpPr txBox="1"/>
            <p:nvPr/>
          </p:nvSpPr>
          <p:spPr>
            <a:xfrm>
              <a:off x="1477940" y="3742514"/>
              <a:ext cx="513771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accent3"/>
                  </a:solidFill>
                  <a:latin typeface="+mj-ea"/>
                  <a:ea typeface="+mj-ea"/>
                </a:rPr>
                <a:t>第三阶段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619031" y="1498505"/>
            <a:ext cx="1697385" cy="1697385"/>
            <a:chOff x="1278794" y="3334906"/>
            <a:chExt cx="914014" cy="914014"/>
          </a:xfrm>
        </p:grpSpPr>
        <p:grpSp>
          <p:nvGrpSpPr>
            <p:cNvPr id="51" name="组合 50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3" name="同心圆 5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latin typeface="+mj-ea"/>
                  <a:ea typeface="+mj-ea"/>
                </a:endParaRPr>
              </a:p>
            </p:txBody>
          </p:sp>
        </p:grpSp>
        <p:sp>
          <p:nvSpPr>
            <p:cNvPr id="52" name="TextBox 48"/>
            <p:cNvSpPr txBox="1"/>
            <p:nvPr/>
          </p:nvSpPr>
          <p:spPr>
            <a:xfrm>
              <a:off x="1477940" y="3738812"/>
              <a:ext cx="513771" cy="17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accent4"/>
                  </a:solidFill>
                  <a:latin typeface="+mj-ea"/>
                  <a:ea typeface="+mj-ea"/>
                </a:rPr>
                <a:t>第四阶段</a:t>
              </a:r>
            </a:p>
          </p:txBody>
        </p:sp>
      </p:grpSp>
      <p:sp>
        <p:nvSpPr>
          <p:cNvPr id="55" name="椭圆 54"/>
          <p:cNvSpPr/>
          <p:nvPr/>
        </p:nvSpPr>
        <p:spPr>
          <a:xfrm>
            <a:off x="824277" y="1347614"/>
            <a:ext cx="645364" cy="6453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>
              <a:latin typeface="+mj-ea"/>
              <a:ea typeface="+mj-ea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2783180" y="1347614"/>
            <a:ext cx="645364" cy="6453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>
              <a:latin typeface="+mj-ea"/>
              <a:ea typeface="+mj-ea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4760524" y="1354159"/>
            <a:ext cx="645364" cy="64536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>
              <a:latin typeface="+mj-ea"/>
              <a:ea typeface="+mj-ea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6707078" y="1354159"/>
            <a:ext cx="645364" cy="64536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dirty="0">
              <a:latin typeface="+mj-ea"/>
              <a:ea typeface="+mj-ea"/>
            </a:endParaRPr>
          </a:p>
        </p:txBody>
      </p:sp>
      <p:sp>
        <p:nvSpPr>
          <p:cNvPr id="59" name="Freeform 34"/>
          <p:cNvSpPr>
            <a:spLocks noEditPoints="1"/>
          </p:cNvSpPr>
          <p:nvPr/>
        </p:nvSpPr>
        <p:spPr bwMode="auto">
          <a:xfrm>
            <a:off x="1000830" y="1498505"/>
            <a:ext cx="334257" cy="343054"/>
          </a:xfrm>
          <a:custGeom>
            <a:avLst/>
            <a:gdLst>
              <a:gd name="T0" fmla="*/ 261 w 447"/>
              <a:gd name="T1" fmla="*/ 25 h 460"/>
              <a:gd name="T2" fmla="*/ 286 w 447"/>
              <a:gd name="T3" fmla="*/ 99 h 460"/>
              <a:gd name="T4" fmla="*/ 310 w 447"/>
              <a:gd name="T5" fmla="*/ 25 h 460"/>
              <a:gd name="T6" fmla="*/ 124 w 447"/>
              <a:gd name="T7" fmla="*/ 3 h 460"/>
              <a:gd name="T8" fmla="*/ 100 w 447"/>
              <a:gd name="T9" fmla="*/ 28 h 460"/>
              <a:gd name="T10" fmla="*/ 125 w 447"/>
              <a:gd name="T11" fmla="*/ 103 h 460"/>
              <a:gd name="T12" fmla="*/ 149 w 447"/>
              <a:gd name="T13" fmla="*/ 28 h 460"/>
              <a:gd name="T14" fmla="*/ 31 w 447"/>
              <a:gd name="T15" fmla="*/ 70 h 460"/>
              <a:gd name="T16" fmla="*/ 7 w 447"/>
              <a:gd name="T17" fmla="*/ 82 h 460"/>
              <a:gd name="T18" fmla="*/ 0 w 447"/>
              <a:gd name="T19" fmla="*/ 401 h 460"/>
              <a:gd name="T20" fmla="*/ 31 w 447"/>
              <a:gd name="T21" fmla="*/ 436 h 460"/>
              <a:gd name="T22" fmla="*/ 237 w 447"/>
              <a:gd name="T23" fmla="*/ 397 h 460"/>
              <a:gd name="T24" fmla="*/ 153 w 447"/>
              <a:gd name="T25" fmla="*/ 302 h 460"/>
              <a:gd name="T26" fmla="*/ 241 w 447"/>
              <a:gd name="T27" fmla="*/ 314 h 460"/>
              <a:gd name="T28" fmla="*/ 265 w 447"/>
              <a:gd name="T29" fmla="*/ 278 h 460"/>
              <a:gd name="T30" fmla="*/ 359 w 447"/>
              <a:gd name="T31" fmla="*/ 174 h 460"/>
              <a:gd name="T32" fmla="*/ 399 w 447"/>
              <a:gd name="T33" fmla="*/ 267 h 460"/>
              <a:gd name="T34" fmla="*/ 392 w 447"/>
              <a:gd name="T35" fmla="*/ 82 h 460"/>
              <a:gd name="T36" fmla="*/ 325 w 447"/>
              <a:gd name="T37" fmla="*/ 70 h 460"/>
              <a:gd name="T38" fmla="*/ 313 w 447"/>
              <a:gd name="T39" fmla="*/ 108 h 460"/>
              <a:gd name="T40" fmla="*/ 256 w 447"/>
              <a:gd name="T41" fmla="*/ 108 h 460"/>
              <a:gd name="T42" fmla="*/ 245 w 447"/>
              <a:gd name="T43" fmla="*/ 70 h 460"/>
              <a:gd name="T44" fmla="*/ 165 w 447"/>
              <a:gd name="T45" fmla="*/ 91 h 460"/>
              <a:gd name="T46" fmla="*/ 125 w 447"/>
              <a:gd name="T47" fmla="*/ 115 h 460"/>
              <a:gd name="T48" fmla="*/ 85 w 447"/>
              <a:gd name="T49" fmla="*/ 91 h 460"/>
              <a:gd name="T50" fmla="*/ 31 w 447"/>
              <a:gd name="T51" fmla="*/ 70 h 460"/>
              <a:gd name="T52" fmla="*/ 40 w 447"/>
              <a:gd name="T53" fmla="*/ 174 h 460"/>
              <a:gd name="T54" fmla="*/ 129 w 447"/>
              <a:gd name="T55" fmla="*/ 278 h 460"/>
              <a:gd name="T56" fmla="*/ 40 w 447"/>
              <a:gd name="T57" fmla="*/ 174 h 460"/>
              <a:gd name="T58" fmla="*/ 153 w 447"/>
              <a:gd name="T59" fmla="*/ 174 h 460"/>
              <a:gd name="T60" fmla="*/ 241 w 447"/>
              <a:gd name="T61" fmla="*/ 278 h 460"/>
              <a:gd name="T62" fmla="*/ 153 w 447"/>
              <a:gd name="T63" fmla="*/ 174 h 460"/>
              <a:gd name="T64" fmla="*/ 352 w 447"/>
              <a:gd name="T65" fmla="*/ 281 h 460"/>
              <a:gd name="T66" fmla="*/ 357 w 447"/>
              <a:gd name="T67" fmla="*/ 460 h 460"/>
              <a:gd name="T68" fmla="*/ 357 w 447"/>
              <a:gd name="T69" fmla="*/ 281 h 460"/>
              <a:gd name="T70" fmla="*/ 40 w 447"/>
              <a:gd name="T71" fmla="*/ 302 h 460"/>
              <a:gd name="T72" fmla="*/ 129 w 447"/>
              <a:gd name="T73" fmla="*/ 302 h 460"/>
              <a:gd name="T74" fmla="*/ 40 w 447"/>
              <a:gd name="T75" fmla="*/ 397 h 460"/>
              <a:gd name="T76" fmla="*/ 319 w 447"/>
              <a:gd name="T77" fmla="*/ 316 h 460"/>
              <a:gd name="T78" fmla="*/ 414 w 447"/>
              <a:gd name="T79" fmla="*/ 316 h 460"/>
              <a:gd name="T80" fmla="*/ 364 w 447"/>
              <a:gd name="T81" fmla="*/ 432 h 460"/>
              <a:gd name="T82" fmla="*/ 371 w 447"/>
              <a:gd name="T83" fmla="*/ 345 h 460"/>
              <a:gd name="T84" fmla="*/ 352 w 447"/>
              <a:gd name="T85" fmla="*/ 345 h 460"/>
              <a:gd name="T86" fmla="*/ 316 w 447"/>
              <a:gd name="T87" fmla="*/ 346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7" h="460">
                <a:moveTo>
                  <a:pt x="285" y="0"/>
                </a:moveTo>
                <a:cubicBezTo>
                  <a:pt x="272" y="0"/>
                  <a:pt x="261" y="12"/>
                  <a:pt x="261" y="25"/>
                </a:cubicBezTo>
                <a:lnTo>
                  <a:pt x="261" y="75"/>
                </a:lnTo>
                <a:cubicBezTo>
                  <a:pt x="261" y="88"/>
                  <a:pt x="273" y="99"/>
                  <a:pt x="286" y="99"/>
                </a:cubicBezTo>
                <a:cubicBezTo>
                  <a:pt x="298" y="99"/>
                  <a:pt x="310" y="88"/>
                  <a:pt x="310" y="75"/>
                </a:cubicBezTo>
                <a:lnTo>
                  <a:pt x="310" y="25"/>
                </a:lnTo>
                <a:cubicBezTo>
                  <a:pt x="310" y="12"/>
                  <a:pt x="298" y="0"/>
                  <a:pt x="285" y="0"/>
                </a:cubicBezTo>
                <a:close/>
                <a:moveTo>
                  <a:pt x="124" y="3"/>
                </a:moveTo>
                <a:lnTo>
                  <a:pt x="124" y="3"/>
                </a:lnTo>
                <a:cubicBezTo>
                  <a:pt x="111" y="3"/>
                  <a:pt x="100" y="15"/>
                  <a:pt x="100" y="28"/>
                </a:cubicBezTo>
                <a:lnTo>
                  <a:pt x="100" y="78"/>
                </a:lnTo>
                <a:cubicBezTo>
                  <a:pt x="100" y="91"/>
                  <a:pt x="112" y="103"/>
                  <a:pt x="125" y="103"/>
                </a:cubicBezTo>
                <a:cubicBezTo>
                  <a:pt x="138" y="103"/>
                  <a:pt x="149" y="91"/>
                  <a:pt x="149" y="78"/>
                </a:cubicBezTo>
                <a:lnTo>
                  <a:pt x="149" y="28"/>
                </a:lnTo>
                <a:cubicBezTo>
                  <a:pt x="150" y="15"/>
                  <a:pt x="138" y="3"/>
                  <a:pt x="124" y="3"/>
                </a:cubicBezTo>
                <a:close/>
                <a:moveTo>
                  <a:pt x="31" y="70"/>
                </a:moveTo>
                <a:lnTo>
                  <a:pt x="31" y="70"/>
                </a:lnTo>
                <a:cubicBezTo>
                  <a:pt x="21" y="70"/>
                  <a:pt x="13" y="75"/>
                  <a:pt x="7" y="82"/>
                </a:cubicBezTo>
                <a:cubicBezTo>
                  <a:pt x="2" y="89"/>
                  <a:pt x="0" y="97"/>
                  <a:pt x="0" y="105"/>
                </a:cubicBezTo>
                <a:lnTo>
                  <a:pt x="0" y="401"/>
                </a:lnTo>
                <a:cubicBezTo>
                  <a:pt x="0" y="410"/>
                  <a:pt x="2" y="418"/>
                  <a:pt x="7" y="424"/>
                </a:cubicBezTo>
                <a:cubicBezTo>
                  <a:pt x="13" y="431"/>
                  <a:pt x="21" y="436"/>
                  <a:pt x="31" y="436"/>
                </a:cubicBezTo>
                <a:lnTo>
                  <a:pt x="262" y="436"/>
                </a:lnTo>
                <a:cubicBezTo>
                  <a:pt x="251" y="425"/>
                  <a:pt x="243" y="412"/>
                  <a:pt x="237" y="397"/>
                </a:cubicBezTo>
                <a:lnTo>
                  <a:pt x="153" y="397"/>
                </a:lnTo>
                <a:lnTo>
                  <a:pt x="153" y="302"/>
                </a:lnTo>
                <a:lnTo>
                  <a:pt x="241" y="302"/>
                </a:lnTo>
                <a:lnTo>
                  <a:pt x="241" y="314"/>
                </a:lnTo>
                <a:cubicBezTo>
                  <a:pt x="247" y="301"/>
                  <a:pt x="256" y="288"/>
                  <a:pt x="267" y="278"/>
                </a:cubicBezTo>
                <a:lnTo>
                  <a:pt x="265" y="278"/>
                </a:lnTo>
                <a:lnTo>
                  <a:pt x="265" y="174"/>
                </a:lnTo>
                <a:lnTo>
                  <a:pt x="359" y="174"/>
                </a:lnTo>
                <a:lnTo>
                  <a:pt x="359" y="251"/>
                </a:lnTo>
                <a:cubicBezTo>
                  <a:pt x="374" y="254"/>
                  <a:pt x="387" y="259"/>
                  <a:pt x="399" y="267"/>
                </a:cubicBezTo>
                <a:lnTo>
                  <a:pt x="399" y="105"/>
                </a:lnTo>
                <a:cubicBezTo>
                  <a:pt x="399" y="97"/>
                  <a:pt x="397" y="89"/>
                  <a:pt x="392" y="82"/>
                </a:cubicBezTo>
                <a:cubicBezTo>
                  <a:pt x="386" y="75"/>
                  <a:pt x="377" y="70"/>
                  <a:pt x="367" y="70"/>
                </a:cubicBezTo>
                <a:lnTo>
                  <a:pt x="325" y="70"/>
                </a:lnTo>
                <a:lnTo>
                  <a:pt x="325" y="91"/>
                </a:lnTo>
                <a:cubicBezTo>
                  <a:pt x="325" y="97"/>
                  <a:pt x="321" y="103"/>
                  <a:pt x="313" y="108"/>
                </a:cubicBezTo>
                <a:cubicBezTo>
                  <a:pt x="306" y="112"/>
                  <a:pt x="295" y="115"/>
                  <a:pt x="285" y="115"/>
                </a:cubicBezTo>
                <a:cubicBezTo>
                  <a:pt x="274" y="115"/>
                  <a:pt x="264" y="112"/>
                  <a:pt x="256" y="108"/>
                </a:cubicBezTo>
                <a:cubicBezTo>
                  <a:pt x="249" y="103"/>
                  <a:pt x="245" y="97"/>
                  <a:pt x="245" y="91"/>
                </a:cubicBezTo>
                <a:lnTo>
                  <a:pt x="245" y="70"/>
                </a:lnTo>
                <a:lnTo>
                  <a:pt x="165" y="70"/>
                </a:lnTo>
                <a:lnTo>
                  <a:pt x="165" y="91"/>
                </a:lnTo>
                <a:cubicBezTo>
                  <a:pt x="165" y="97"/>
                  <a:pt x="161" y="103"/>
                  <a:pt x="153" y="108"/>
                </a:cubicBezTo>
                <a:cubicBezTo>
                  <a:pt x="146" y="112"/>
                  <a:pt x="135" y="115"/>
                  <a:pt x="125" y="115"/>
                </a:cubicBezTo>
                <a:cubicBezTo>
                  <a:pt x="114" y="115"/>
                  <a:pt x="104" y="112"/>
                  <a:pt x="96" y="108"/>
                </a:cubicBezTo>
                <a:cubicBezTo>
                  <a:pt x="89" y="103"/>
                  <a:pt x="85" y="97"/>
                  <a:pt x="85" y="91"/>
                </a:cubicBezTo>
                <a:lnTo>
                  <a:pt x="85" y="70"/>
                </a:lnTo>
                <a:lnTo>
                  <a:pt x="31" y="70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129" y="174"/>
                </a:lnTo>
                <a:lnTo>
                  <a:pt x="129" y="278"/>
                </a:lnTo>
                <a:lnTo>
                  <a:pt x="40" y="278"/>
                </a:lnTo>
                <a:lnTo>
                  <a:pt x="40" y="174"/>
                </a:lnTo>
                <a:close/>
                <a:moveTo>
                  <a:pt x="153" y="174"/>
                </a:moveTo>
                <a:lnTo>
                  <a:pt x="153" y="174"/>
                </a:lnTo>
                <a:lnTo>
                  <a:pt x="241" y="174"/>
                </a:lnTo>
                <a:lnTo>
                  <a:pt x="241" y="278"/>
                </a:lnTo>
                <a:lnTo>
                  <a:pt x="153" y="278"/>
                </a:lnTo>
                <a:lnTo>
                  <a:pt x="153" y="174"/>
                </a:lnTo>
                <a:close/>
                <a:moveTo>
                  <a:pt x="352" y="281"/>
                </a:moveTo>
                <a:lnTo>
                  <a:pt x="352" y="281"/>
                </a:lnTo>
                <a:cubicBezTo>
                  <a:pt x="305" y="283"/>
                  <a:pt x="267" y="322"/>
                  <a:pt x="267" y="370"/>
                </a:cubicBezTo>
                <a:cubicBezTo>
                  <a:pt x="267" y="420"/>
                  <a:pt x="307" y="460"/>
                  <a:pt x="357" y="460"/>
                </a:cubicBezTo>
                <a:cubicBezTo>
                  <a:pt x="407" y="460"/>
                  <a:pt x="447" y="420"/>
                  <a:pt x="447" y="370"/>
                </a:cubicBezTo>
                <a:cubicBezTo>
                  <a:pt x="447" y="321"/>
                  <a:pt x="407" y="281"/>
                  <a:pt x="357" y="281"/>
                </a:cubicBezTo>
                <a:cubicBezTo>
                  <a:pt x="355" y="281"/>
                  <a:pt x="354" y="281"/>
                  <a:pt x="352" y="281"/>
                </a:cubicBezTo>
                <a:close/>
                <a:moveTo>
                  <a:pt x="40" y="302"/>
                </a:moveTo>
                <a:lnTo>
                  <a:pt x="40" y="302"/>
                </a:lnTo>
                <a:lnTo>
                  <a:pt x="129" y="302"/>
                </a:lnTo>
                <a:lnTo>
                  <a:pt x="129" y="397"/>
                </a:lnTo>
                <a:lnTo>
                  <a:pt x="40" y="397"/>
                </a:lnTo>
                <a:lnTo>
                  <a:pt x="40" y="302"/>
                </a:lnTo>
                <a:close/>
                <a:moveTo>
                  <a:pt x="319" y="316"/>
                </a:moveTo>
                <a:lnTo>
                  <a:pt x="319" y="316"/>
                </a:lnTo>
                <a:lnTo>
                  <a:pt x="414" y="316"/>
                </a:lnTo>
                <a:lnTo>
                  <a:pt x="414" y="330"/>
                </a:lnTo>
                <a:lnTo>
                  <a:pt x="364" y="432"/>
                </a:lnTo>
                <a:lnTo>
                  <a:pt x="329" y="432"/>
                </a:lnTo>
                <a:lnTo>
                  <a:pt x="371" y="345"/>
                </a:lnTo>
                <a:cubicBezTo>
                  <a:pt x="371" y="345"/>
                  <a:pt x="365" y="345"/>
                  <a:pt x="362" y="345"/>
                </a:cubicBezTo>
                <a:cubicBezTo>
                  <a:pt x="359" y="345"/>
                  <a:pt x="355" y="345"/>
                  <a:pt x="352" y="345"/>
                </a:cubicBezTo>
                <a:cubicBezTo>
                  <a:pt x="348" y="345"/>
                  <a:pt x="345" y="345"/>
                  <a:pt x="341" y="345"/>
                </a:cubicBezTo>
                <a:cubicBezTo>
                  <a:pt x="334" y="346"/>
                  <a:pt x="325" y="346"/>
                  <a:pt x="316" y="346"/>
                </a:cubicBezTo>
                <a:lnTo>
                  <a:pt x="319" y="3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>
              <a:latin typeface="+mj-ea"/>
              <a:ea typeface="+mj-ea"/>
            </a:endParaRPr>
          </a:p>
        </p:txBody>
      </p:sp>
      <p:sp>
        <p:nvSpPr>
          <p:cNvPr id="60" name="Freeform 26"/>
          <p:cNvSpPr>
            <a:spLocks noEditPoints="1"/>
          </p:cNvSpPr>
          <p:nvPr/>
        </p:nvSpPr>
        <p:spPr bwMode="auto">
          <a:xfrm>
            <a:off x="2952968" y="1519255"/>
            <a:ext cx="305788" cy="302082"/>
          </a:xfrm>
          <a:custGeom>
            <a:avLst/>
            <a:gdLst>
              <a:gd name="T0" fmla="*/ 351 w 389"/>
              <a:gd name="T1" fmla="*/ 332 h 385"/>
              <a:gd name="T2" fmla="*/ 311 w 389"/>
              <a:gd name="T3" fmla="*/ 332 h 385"/>
              <a:gd name="T4" fmla="*/ 255 w 389"/>
              <a:gd name="T5" fmla="*/ 224 h 385"/>
              <a:gd name="T6" fmla="*/ 249 w 389"/>
              <a:gd name="T7" fmla="*/ 245 h 385"/>
              <a:gd name="T8" fmla="*/ 218 w 389"/>
              <a:gd name="T9" fmla="*/ 269 h 385"/>
              <a:gd name="T10" fmla="*/ 319 w 389"/>
              <a:gd name="T11" fmla="*/ 380 h 385"/>
              <a:gd name="T12" fmla="*/ 384 w 389"/>
              <a:gd name="T13" fmla="*/ 337 h 385"/>
              <a:gd name="T14" fmla="*/ 336 w 389"/>
              <a:gd name="T15" fmla="*/ 287 h 385"/>
              <a:gd name="T16" fmla="*/ 265 w 389"/>
              <a:gd name="T17" fmla="*/ 229 h 385"/>
              <a:gd name="T18" fmla="*/ 140 w 389"/>
              <a:gd name="T19" fmla="*/ 137 h 385"/>
              <a:gd name="T20" fmla="*/ 162 w 389"/>
              <a:gd name="T21" fmla="*/ 131 h 385"/>
              <a:gd name="T22" fmla="*/ 167 w 389"/>
              <a:gd name="T23" fmla="*/ 110 h 385"/>
              <a:gd name="T24" fmla="*/ 172 w 389"/>
              <a:gd name="T25" fmla="*/ 90 h 385"/>
              <a:gd name="T26" fmla="*/ 75 w 389"/>
              <a:gd name="T27" fmla="*/ 9 h 385"/>
              <a:gd name="T28" fmla="*/ 61 w 389"/>
              <a:gd name="T29" fmla="*/ 109 h 385"/>
              <a:gd name="T30" fmla="*/ 0 w 389"/>
              <a:gd name="T31" fmla="*/ 84 h 385"/>
              <a:gd name="T32" fmla="*/ 115 w 389"/>
              <a:gd name="T33" fmla="*/ 166 h 385"/>
              <a:gd name="T34" fmla="*/ 130 w 389"/>
              <a:gd name="T35" fmla="*/ 147 h 385"/>
              <a:gd name="T36" fmla="*/ 375 w 389"/>
              <a:gd name="T37" fmla="*/ 37 h 385"/>
              <a:gd name="T38" fmla="*/ 322 w 389"/>
              <a:gd name="T39" fmla="*/ 0 h 385"/>
              <a:gd name="T40" fmla="*/ 183 w 389"/>
              <a:gd name="T41" fmla="*/ 125 h 385"/>
              <a:gd name="T42" fmla="*/ 163 w 389"/>
              <a:gd name="T43" fmla="*/ 154 h 385"/>
              <a:gd name="T44" fmla="*/ 146 w 389"/>
              <a:gd name="T45" fmla="*/ 162 h 385"/>
              <a:gd name="T46" fmla="*/ 147 w 389"/>
              <a:gd name="T47" fmla="*/ 215 h 385"/>
              <a:gd name="T48" fmla="*/ 34 w 389"/>
              <a:gd name="T49" fmla="*/ 313 h 385"/>
              <a:gd name="T50" fmla="*/ 22 w 389"/>
              <a:gd name="T51" fmla="*/ 385 h 385"/>
              <a:gd name="T52" fmla="*/ 80 w 389"/>
              <a:gd name="T53" fmla="*/ 327 h 385"/>
              <a:gd name="T54" fmla="*/ 172 w 389"/>
              <a:gd name="T55" fmla="*/ 240 h 385"/>
              <a:gd name="T56" fmla="*/ 224 w 389"/>
              <a:gd name="T57" fmla="*/ 240 h 385"/>
              <a:gd name="T58" fmla="*/ 238 w 389"/>
              <a:gd name="T59" fmla="*/ 208 h 385"/>
              <a:gd name="T60" fmla="*/ 261 w 389"/>
              <a:gd name="T61" fmla="*/ 203 h 385"/>
              <a:gd name="T62" fmla="*/ 375 w 389"/>
              <a:gd name="T63" fmla="*/ 3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9" h="385">
                <a:moveTo>
                  <a:pt x="331" y="312"/>
                </a:moveTo>
                <a:cubicBezTo>
                  <a:pt x="342" y="312"/>
                  <a:pt x="351" y="321"/>
                  <a:pt x="351" y="332"/>
                </a:cubicBezTo>
                <a:cubicBezTo>
                  <a:pt x="351" y="343"/>
                  <a:pt x="342" y="352"/>
                  <a:pt x="331" y="352"/>
                </a:cubicBezTo>
                <a:cubicBezTo>
                  <a:pt x="320" y="352"/>
                  <a:pt x="311" y="343"/>
                  <a:pt x="311" y="332"/>
                </a:cubicBezTo>
                <a:cubicBezTo>
                  <a:pt x="311" y="321"/>
                  <a:pt x="320" y="312"/>
                  <a:pt x="331" y="312"/>
                </a:cubicBezTo>
                <a:close/>
                <a:moveTo>
                  <a:pt x="255" y="224"/>
                </a:moveTo>
                <a:lnTo>
                  <a:pt x="260" y="234"/>
                </a:lnTo>
                <a:lnTo>
                  <a:pt x="249" y="245"/>
                </a:lnTo>
                <a:lnTo>
                  <a:pt x="239" y="255"/>
                </a:lnTo>
                <a:cubicBezTo>
                  <a:pt x="233" y="261"/>
                  <a:pt x="226" y="266"/>
                  <a:pt x="218" y="269"/>
                </a:cubicBezTo>
                <a:lnTo>
                  <a:pt x="286" y="337"/>
                </a:lnTo>
                <a:lnTo>
                  <a:pt x="319" y="380"/>
                </a:lnTo>
                <a:lnTo>
                  <a:pt x="336" y="385"/>
                </a:lnTo>
                <a:lnTo>
                  <a:pt x="384" y="337"/>
                </a:lnTo>
                <a:lnTo>
                  <a:pt x="379" y="319"/>
                </a:lnTo>
                <a:lnTo>
                  <a:pt x="336" y="287"/>
                </a:lnTo>
                <a:lnTo>
                  <a:pt x="271" y="223"/>
                </a:lnTo>
                <a:lnTo>
                  <a:pt x="265" y="229"/>
                </a:lnTo>
                <a:lnTo>
                  <a:pt x="255" y="224"/>
                </a:lnTo>
                <a:close/>
                <a:moveTo>
                  <a:pt x="140" y="137"/>
                </a:moveTo>
                <a:lnTo>
                  <a:pt x="151" y="126"/>
                </a:lnTo>
                <a:lnTo>
                  <a:pt x="162" y="131"/>
                </a:lnTo>
                <a:lnTo>
                  <a:pt x="156" y="121"/>
                </a:lnTo>
                <a:lnTo>
                  <a:pt x="167" y="110"/>
                </a:lnTo>
                <a:lnTo>
                  <a:pt x="168" y="109"/>
                </a:lnTo>
                <a:cubicBezTo>
                  <a:pt x="171" y="102"/>
                  <a:pt x="172" y="96"/>
                  <a:pt x="172" y="90"/>
                </a:cubicBezTo>
                <a:cubicBezTo>
                  <a:pt x="172" y="44"/>
                  <a:pt x="129" y="0"/>
                  <a:pt x="83" y="1"/>
                </a:cubicBezTo>
                <a:cubicBezTo>
                  <a:pt x="83" y="1"/>
                  <a:pt x="78" y="6"/>
                  <a:pt x="75" y="9"/>
                </a:cubicBezTo>
                <a:cubicBezTo>
                  <a:pt x="111" y="45"/>
                  <a:pt x="108" y="39"/>
                  <a:pt x="108" y="62"/>
                </a:cubicBezTo>
                <a:cubicBezTo>
                  <a:pt x="108" y="80"/>
                  <a:pt x="79" y="109"/>
                  <a:pt x="61" y="109"/>
                </a:cubicBezTo>
                <a:cubicBezTo>
                  <a:pt x="38" y="109"/>
                  <a:pt x="46" y="113"/>
                  <a:pt x="8" y="75"/>
                </a:cubicBezTo>
                <a:cubicBezTo>
                  <a:pt x="5" y="78"/>
                  <a:pt x="0" y="83"/>
                  <a:pt x="0" y="84"/>
                </a:cubicBezTo>
                <a:cubicBezTo>
                  <a:pt x="1" y="129"/>
                  <a:pt x="44" y="173"/>
                  <a:pt x="90" y="173"/>
                </a:cubicBezTo>
                <a:cubicBezTo>
                  <a:pt x="98" y="173"/>
                  <a:pt x="107" y="170"/>
                  <a:pt x="115" y="166"/>
                </a:cubicBezTo>
                <a:lnTo>
                  <a:pt x="117" y="168"/>
                </a:lnTo>
                <a:cubicBezTo>
                  <a:pt x="120" y="160"/>
                  <a:pt x="124" y="153"/>
                  <a:pt x="130" y="147"/>
                </a:cubicBezTo>
                <a:lnTo>
                  <a:pt x="140" y="137"/>
                </a:lnTo>
                <a:close/>
                <a:moveTo>
                  <a:pt x="375" y="37"/>
                </a:moveTo>
                <a:lnTo>
                  <a:pt x="348" y="11"/>
                </a:lnTo>
                <a:cubicBezTo>
                  <a:pt x="341" y="4"/>
                  <a:pt x="332" y="0"/>
                  <a:pt x="322" y="0"/>
                </a:cubicBezTo>
                <a:cubicBezTo>
                  <a:pt x="313" y="0"/>
                  <a:pt x="304" y="4"/>
                  <a:pt x="297" y="11"/>
                </a:cubicBezTo>
                <a:lnTo>
                  <a:pt x="183" y="125"/>
                </a:lnTo>
                <a:cubicBezTo>
                  <a:pt x="186" y="132"/>
                  <a:pt x="183" y="142"/>
                  <a:pt x="178" y="147"/>
                </a:cubicBezTo>
                <a:cubicBezTo>
                  <a:pt x="174" y="151"/>
                  <a:pt x="168" y="154"/>
                  <a:pt x="163" y="154"/>
                </a:cubicBezTo>
                <a:cubicBezTo>
                  <a:pt x="160" y="154"/>
                  <a:pt x="158" y="153"/>
                  <a:pt x="156" y="152"/>
                </a:cubicBezTo>
                <a:lnTo>
                  <a:pt x="146" y="162"/>
                </a:lnTo>
                <a:cubicBezTo>
                  <a:pt x="131" y="176"/>
                  <a:pt x="131" y="199"/>
                  <a:pt x="145" y="213"/>
                </a:cubicBezTo>
                <a:lnTo>
                  <a:pt x="147" y="215"/>
                </a:lnTo>
                <a:lnTo>
                  <a:pt x="58" y="304"/>
                </a:lnTo>
                <a:lnTo>
                  <a:pt x="34" y="313"/>
                </a:lnTo>
                <a:lnTo>
                  <a:pt x="0" y="363"/>
                </a:lnTo>
                <a:lnTo>
                  <a:pt x="22" y="385"/>
                </a:lnTo>
                <a:lnTo>
                  <a:pt x="71" y="351"/>
                </a:lnTo>
                <a:lnTo>
                  <a:pt x="80" y="327"/>
                </a:lnTo>
                <a:lnTo>
                  <a:pt x="170" y="237"/>
                </a:lnTo>
                <a:lnTo>
                  <a:pt x="172" y="240"/>
                </a:lnTo>
                <a:cubicBezTo>
                  <a:pt x="179" y="247"/>
                  <a:pt x="189" y="251"/>
                  <a:pt x="198" y="251"/>
                </a:cubicBezTo>
                <a:cubicBezTo>
                  <a:pt x="207" y="251"/>
                  <a:pt x="216" y="247"/>
                  <a:pt x="224" y="240"/>
                </a:cubicBezTo>
                <a:lnTo>
                  <a:pt x="234" y="230"/>
                </a:lnTo>
                <a:cubicBezTo>
                  <a:pt x="230" y="223"/>
                  <a:pt x="233" y="213"/>
                  <a:pt x="238" y="208"/>
                </a:cubicBezTo>
                <a:cubicBezTo>
                  <a:pt x="242" y="204"/>
                  <a:pt x="248" y="202"/>
                  <a:pt x="254" y="202"/>
                </a:cubicBezTo>
                <a:cubicBezTo>
                  <a:pt x="256" y="202"/>
                  <a:pt x="258" y="202"/>
                  <a:pt x="261" y="203"/>
                </a:cubicBezTo>
                <a:lnTo>
                  <a:pt x="375" y="89"/>
                </a:lnTo>
                <a:cubicBezTo>
                  <a:pt x="389" y="75"/>
                  <a:pt x="389" y="52"/>
                  <a:pt x="37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>
              <a:latin typeface="+mj-ea"/>
              <a:ea typeface="+mj-ea"/>
            </a:endParaRPr>
          </a:p>
        </p:txBody>
      </p:sp>
      <p:sp>
        <p:nvSpPr>
          <p:cNvPr id="61" name="Freeform 35"/>
          <p:cNvSpPr>
            <a:spLocks noEditPoints="1"/>
          </p:cNvSpPr>
          <p:nvPr/>
        </p:nvSpPr>
        <p:spPr bwMode="auto">
          <a:xfrm>
            <a:off x="6895784" y="1535551"/>
            <a:ext cx="294065" cy="318039"/>
          </a:xfrm>
          <a:custGeom>
            <a:avLst/>
            <a:gdLst>
              <a:gd name="T0" fmla="*/ 29 w 433"/>
              <a:gd name="T1" fmla="*/ 29 h 469"/>
              <a:gd name="T2" fmla="*/ 115 w 433"/>
              <a:gd name="T3" fmla="*/ 28 h 469"/>
              <a:gd name="T4" fmla="*/ 208 w 433"/>
              <a:gd name="T5" fmla="*/ 3 h 469"/>
              <a:gd name="T6" fmla="*/ 216 w 433"/>
              <a:gd name="T7" fmla="*/ 0 h 469"/>
              <a:gd name="T8" fmla="*/ 225 w 433"/>
              <a:gd name="T9" fmla="*/ 3 h 469"/>
              <a:gd name="T10" fmla="*/ 318 w 433"/>
              <a:gd name="T11" fmla="*/ 28 h 469"/>
              <a:gd name="T12" fmla="*/ 404 w 433"/>
              <a:gd name="T13" fmla="*/ 29 h 469"/>
              <a:gd name="T14" fmla="*/ 433 w 433"/>
              <a:gd name="T15" fmla="*/ 25 h 469"/>
              <a:gd name="T16" fmla="*/ 433 w 433"/>
              <a:gd name="T17" fmla="*/ 58 h 469"/>
              <a:gd name="T18" fmla="*/ 372 w 433"/>
              <a:gd name="T19" fmla="*/ 355 h 469"/>
              <a:gd name="T20" fmla="*/ 222 w 433"/>
              <a:gd name="T21" fmla="*/ 468 h 469"/>
              <a:gd name="T22" fmla="*/ 216 w 433"/>
              <a:gd name="T23" fmla="*/ 469 h 469"/>
              <a:gd name="T24" fmla="*/ 210 w 433"/>
              <a:gd name="T25" fmla="*/ 468 h 469"/>
              <a:gd name="T26" fmla="*/ 61 w 433"/>
              <a:gd name="T27" fmla="*/ 355 h 469"/>
              <a:gd name="T28" fmla="*/ 0 w 433"/>
              <a:gd name="T29" fmla="*/ 58 h 469"/>
              <a:gd name="T30" fmla="*/ 0 w 433"/>
              <a:gd name="T31" fmla="*/ 25 h 469"/>
              <a:gd name="T32" fmla="*/ 29 w 433"/>
              <a:gd name="T33" fmla="*/ 29 h 469"/>
              <a:gd name="T34" fmla="*/ 216 w 433"/>
              <a:gd name="T35" fmla="*/ 239 h 469"/>
              <a:gd name="T36" fmla="*/ 216 w 433"/>
              <a:gd name="T37" fmla="*/ 239 h 469"/>
              <a:gd name="T38" fmla="*/ 361 w 433"/>
              <a:gd name="T39" fmla="*/ 239 h 469"/>
              <a:gd name="T40" fmla="*/ 380 w 433"/>
              <a:gd name="T41" fmla="*/ 90 h 469"/>
              <a:gd name="T42" fmla="*/ 311 w 433"/>
              <a:gd name="T43" fmla="*/ 86 h 469"/>
              <a:gd name="T44" fmla="*/ 216 w 433"/>
              <a:gd name="T45" fmla="*/ 62 h 469"/>
              <a:gd name="T46" fmla="*/ 216 w 433"/>
              <a:gd name="T47" fmla="*/ 239 h 469"/>
              <a:gd name="T48" fmla="*/ 216 w 433"/>
              <a:gd name="T49" fmla="*/ 409 h 469"/>
              <a:gd name="T50" fmla="*/ 216 w 433"/>
              <a:gd name="T51" fmla="*/ 409 h 469"/>
              <a:gd name="T52" fmla="*/ 216 w 433"/>
              <a:gd name="T53" fmla="*/ 239 h 469"/>
              <a:gd name="T54" fmla="*/ 72 w 433"/>
              <a:gd name="T55" fmla="*/ 239 h 469"/>
              <a:gd name="T56" fmla="*/ 105 w 433"/>
              <a:gd name="T57" fmla="*/ 323 h 469"/>
              <a:gd name="T58" fmla="*/ 216 w 433"/>
              <a:gd name="T59" fmla="*/ 40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3" h="469">
                <a:moveTo>
                  <a:pt x="29" y="29"/>
                </a:moveTo>
                <a:cubicBezTo>
                  <a:pt x="57" y="32"/>
                  <a:pt x="85" y="32"/>
                  <a:pt x="115" y="28"/>
                </a:cubicBezTo>
                <a:cubicBezTo>
                  <a:pt x="145" y="24"/>
                  <a:pt x="176" y="16"/>
                  <a:pt x="208" y="3"/>
                </a:cubicBezTo>
                <a:lnTo>
                  <a:pt x="216" y="0"/>
                </a:lnTo>
                <a:lnTo>
                  <a:pt x="225" y="3"/>
                </a:lnTo>
                <a:cubicBezTo>
                  <a:pt x="257" y="16"/>
                  <a:pt x="288" y="24"/>
                  <a:pt x="318" y="28"/>
                </a:cubicBezTo>
                <a:cubicBezTo>
                  <a:pt x="347" y="32"/>
                  <a:pt x="376" y="32"/>
                  <a:pt x="404" y="29"/>
                </a:cubicBezTo>
                <a:lnTo>
                  <a:pt x="433" y="25"/>
                </a:lnTo>
                <a:lnTo>
                  <a:pt x="433" y="58"/>
                </a:lnTo>
                <a:cubicBezTo>
                  <a:pt x="431" y="199"/>
                  <a:pt x="409" y="293"/>
                  <a:pt x="372" y="355"/>
                </a:cubicBezTo>
                <a:cubicBezTo>
                  <a:pt x="334" y="421"/>
                  <a:pt x="281" y="452"/>
                  <a:pt x="222" y="468"/>
                </a:cubicBezTo>
                <a:lnTo>
                  <a:pt x="216" y="469"/>
                </a:lnTo>
                <a:lnTo>
                  <a:pt x="210" y="468"/>
                </a:lnTo>
                <a:cubicBezTo>
                  <a:pt x="151" y="452"/>
                  <a:pt x="99" y="421"/>
                  <a:pt x="61" y="355"/>
                </a:cubicBezTo>
                <a:cubicBezTo>
                  <a:pt x="24" y="293"/>
                  <a:pt x="1" y="199"/>
                  <a:pt x="0" y="58"/>
                </a:cubicBezTo>
                <a:lnTo>
                  <a:pt x="0" y="25"/>
                </a:lnTo>
                <a:lnTo>
                  <a:pt x="29" y="29"/>
                </a:lnTo>
                <a:close/>
                <a:moveTo>
                  <a:pt x="216" y="239"/>
                </a:moveTo>
                <a:lnTo>
                  <a:pt x="216" y="239"/>
                </a:lnTo>
                <a:lnTo>
                  <a:pt x="361" y="239"/>
                </a:lnTo>
                <a:cubicBezTo>
                  <a:pt x="371" y="198"/>
                  <a:pt x="377" y="149"/>
                  <a:pt x="380" y="90"/>
                </a:cubicBezTo>
                <a:cubicBezTo>
                  <a:pt x="357" y="91"/>
                  <a:pt x="335" y="90"/>
                  <a:pt x="311" y="86"/>
                </a:cubicBezTo>
                <a:cubicBezTo>
                  <a:pt x="281" y="82"/>
                  <a:pt x="249" y="74"/>
                  <a:pt x="216" y="62"/>
                </a:cubicBezTo>
                <a:lnTo>
                  <a:pt x="216" y="239"/>
                </a:lnTo>
                <a:close/>
                <a:moveTo>
                  <a:pt x="216" y="409"/>
                </a:moveTo>
                <a:lnTo>
                  <a:pt x="216" y="409"/>
                </a:lnTo>
                <a:lnTo>
                  <a:pt x="216" y="239"/>
                </a:lnTo>
                <a:lnTo>
                  <a:pt x="72" y="239"/>
                </a:lnTo>
                <a:cubicBezTo>
                  <a:pt x="80" y="273"/>
                  <a:pt x="92" y="301"/>
                  <a:pt x="105" y="323"/>
                </a:cubicBezTo>
                <a:cubicBezTo>
                  <a:pt x="133" y="372"/>
                  <a:pt x="172" y="396"/>
                  <a:pt x="216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>
              <a:latin typeface="+mj-ea"/>
              <a:ea typeface="+mj-ea"/>
            </a:endParaRPr>
          </a:p>
        </p:txBody>
      </p:sp>
      <p:sp>
        <p:nvSpPr>
          <p:cNvPr id="62" name="Freeform 20"/>
          <p:cNvSpPr>
            <a:spLocks noEditPoints="1"/>
          </p:cNvSpPr>
          <p:nvPr/>
        </p:nvSpPr>
        <p:spPr bwMode="auto">
          <a:xfrm>
            <a:off x="4949998" y="1491630"/>
            <a:ext cx="287664" cy="361960"/>
          </a:xfrm>
          <a:custGeom>
            <a:avLst/>
            <a:gdLst>
              <a:gd name="T0" fmla="*/ 41 w 355"/>
              <a:gd name="T1" fmla="*/ 121 h 447"/>
              <a:gd name="T2" fmla="*/ 60 w 355"/>
              <a:gd name="T3" fmla="*/ 238 h 447"/>
              <a:gd name="T4" fmla="*/ 174 w 355"/>
              <a:gd name="T5" fmla="*/ 22 h 447"/>
              <a:gd name="T6" fmla="*/ 291 w 355"/>
              <a:gd name="T7" fmla="*/ 235 h 447"/>
              <a:gd name="T8" fmla="*/ 213 w 355"/>
              <a:gd name="T9" fmla="*/ 296 h 447"/>
              <a:gd name="T10" fmla="*/ 217 w 355"/>
              <a:gd name="T11" fmla="*/ 310 h 447"/>
              <a:gd name="T12" fmla="*/ 304 w 355"/>
              <a:gd name="T13" fmla="*/ 236 h 447"/>
              <a:gd name="T14" fmla="*/ 312 w 355"/>
              <a:gd name="T15" fmla="*/ 122 h 447"/>
              <a:gd name="T16" fmla="*/ 167 w 355"/>
              <a:gd name="T17" fmla="*/ 0 h 447"/>
              <a:gd name="T18" fmla="*/ 175 w 355"/>
              <a:gd name="T19" fmla="*/ 57 h 447"/>
              <a:gd name="T20" fmla="*/ 213 w 355"/>
              <a:gd name="T21" fmla="*/ 96 h 447"/>
              <a:gd name="T22" fmla="*/ 175 w 355"/>
              <a:gd name="T23" fmla="*/ 57 h 447"/>
              <a:gd name="T24" fmla="*/ 132 w 355"/>
              <a:gd name="T25" fmla="*/ 173 h 447"/>
              <a:gd name="T26" fmla="*/ 132 w 355"/>
              <a:gd name="T27" fmla="*/ 209 h 447"/>
              <a:gd name="T28" fmla="*/ 132 w 355"/>
              <a:gd name="T29" fmla="*/ 173 h 447"/>
              <a:gd name="T30" fmla="*/ 223 w 355"/>
              <a:gd name="T31" fmla="*/ 173 h 447"/>
              <a:gd name="T32" fmla="*/ 223 w 355"/>
              <a:gd name="T33" fmla="*/ 209 h 447"/>
              <a:gd name="T34" fmla="*/ 223 w 355"/>
              <a:gd name="T35" fmla="*/ 173 h 447"/>
              <a:gd name="T36" fmla="*/ 190 w 355"/>
              <a:gd name="T37" fmla="*/ 292 h 447"/>
              <a:gd name="T38" fmla="*/ 157 w 355"/>
              <a:gd name="T39" fmla="*/ 303 h 447"/>
              <a:gd name="T40" fmla="*/ 171 w 355"/>
              <a:gd name="T41" fmla="*/ 325 h 447"/>
              <a:gd name="T42" fmla="*/ 204 w 355"/>
              <a:gd name="T43" fmla="*/ 313 h 447"/>
              <a:gd name="T44" fmla="*/ 190 w 355"/>
              <a:gd name="T45" fmla="*/ 292 h 447"/>
              <a:gd name="T46" fmla="*/ 252 w 355"/>
              <a:gd name="T47" fmla="*/ 312 h 447"/>
              <a:gd name="T48" fmla="*/ 223 w 355"/>
              <a:gd name="T49" fmla="*/ 447 h 447"/>
              <a:gd name="T50" fmla="*/ 252 w 355"/>
              <a:gd name="T51" fmla="*/ 312 h 447"/>
              <a:gd name="T52" fmla="*/ 108 w 355"/>
              <a:gd name="T53" fmla="*/ 315 h 447"/>
              <a:gd name="T54" fmla="*/ 132 w 355"/>
              <a:gd name="T55" fmla="*/ 447 h 447"/>
              <a:gd name="T56" fmla="*/ 108 w 355"/>
              <a:gd name="T57" fmla="*/ 315 h 447"/>
              <a:gd name="T58" fmla="*/ 156 w 355"/>
              <a:gd name="T59" fmla="*/ 341 h 447"/>
              <a:gd name="T60" fmla="*/ 157 w 355"/>
              <a:gd name="T61" fmla="*/ 447 h 447"/>
              <a:gd name="T62" fmla="*/ 205 w 355"/>
              <a:gd name="T63" fmla="*/ 344 h 447"/>
              <a:gd name="T64" fmla="*/ 156 w 355"/>
              <a:gd name="T65" fmla="*/ 341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5" h="447">
                <a:moveTo>
                  <a:pt x="167" y="0"/>
                </a:moveTo>
                <a:cubicBezTo>
                  <a:pt x="95" y="2"/>
                  <a:pt x="46" y="57"/>
                  <a:pt x="41" y="121"/>
                </a:cubicBezTo>
                <a:cubicBezTo>
                  <a:pt x="18" y="130"/>
                  <a:pt x="1" y="152"/>
                  <a:pt x="2" y="178"/>
                </a:cubicBezTo>
                <a:cubicBezTo>
                  <a:pt x="4" y="237"/>
                  <a:pt x="28" y="238"/>
                  <a:pt x="60" y="238"/>
                </a:cubicBezTo>
                <a:lnTo>
                  <a:pt x="60" y="125"/>
                </a:lnTo>
                <a:cubicBezTo>
                  <a:pt x="60" y="76"/>
                  <a:pt x="108" y="22"/>
                  <a:pt x="174" y="22"/>
                </a:cubicBezTo>
                <a:cubicBezTo>
                  <a:pt x="239" y="22"/>
                  <a:pt x="275" y="73"/>
                  <a:pt x="291" y="118"/>
                </a:cubicBezTo>
                <a:lnTo>
                  <a:pt x="291" y="235"/>
                </a:lnTo>
                <a:cubicBezTo>
                  <a:pt x="288" y="242"/>
                  <a:pt x="279" y="251"/>
                  <a:pt x="263" y="266"/>
                </a:cubicBezTo>
                <a:cubicBezTo>
                  <a:pt x="243" y="286"/>
                  <a:pt x="213" y="296"/>
                  <a:pt x="213" y="296"/>
                </a:cubicBezTo>
                <a:cubicBezTo>
                  <a:pt x="210" y="297"/>
                  <a:pt x="207" y="301"/>
                  <a:pt x="208" y="305"/>
                </a:cubicBezTo>
                <a:cubicBezTo>
                  <a:pt x="209" y="309"/>
                  <a:pt x="214" y="312"/>
                  <a:pt x="217" y="310"/>
                </a:cubicBezTo>
                <a:cubicBezTo>
                  <a:pt x="217" y="310"/>
                  <a:pt x="248" y="300"/>
                  <a:pt x="271" y="277"/>
                </a:cubicBezTo>
                <a:cubicBezTo>
                  <a:pt x="294" y="255"/>
                  <a:pt x="304" y="237"/>
                  <a:pt x="304" y="236"/>
                </a:cubicBezTo>
                <a:cubicBezTo>
                  <a:pt x="329" y="230"/>
                  <a:pt x="348" y="230"/>
                  <a:pt x="348" y="178"/>
                </a:cubicBezTo>
                <a:cubicBezTo>
                  <a:pt x="348" y="153"/>
                  <a:pt x="333" y="131"/>
                  <a:pt x="312" y="122"/>
                </a:cubicBezTo>
                <a:cubicBezTo>
                  <a:pt x="296" y="63"/>
                  <a:pt x="247" y="2"/>
                  <a:pt x="174" y="0"/>
                </a:cubicBezTo>
                <a:cubicBezTo>
                  <a:pt x="171" y="0"/>
                  <a:pt x="169" y="0"/>
                  <a:pt x="167" y="0"/>
                </a:cubicBezTo>
                <a:close/>
                <a:moveTo>
                  <a:pt x="175" y="57"/>
                </a:moveTo>
                <a:lnTo>
                  <a:pt x="175" y="57"/>
                </a:lnTo>
                <a:cubicBezTo>
                  <a:pt x="92" y="57"/>
                  <a:pt x="52" y="120"/>
                  <a:pt x="70" y="185"/>
                </a:cubicBezTo>
                <a:cubicBezTo>
                  <a:pt x="70" y="185"/>
                  <a:pt x="212" y="126"/>
                  <a:pt x="213" y="96"/>
                </a:cubicBezTo>
                <a:cubicBezTo>
                  <a:pt x="244" y="138"/>
                  <a:pt x="280" y="155"/>
                  <a:pt x="280" y="155"/>
                </a:cubicBezTo>
                <a:cubicBezTo>
                  <a:pt x="276" y="83"/>
                  <a:pt x="243" y="58"/>
                  <a:pt x="175" y="57"/>
                </a:cubicBezTo>
                <a:close/>
                <a:moveTo>
                  <a:pt x="132" y="173"/>
                </a:moveTo>
                <a:lnTo>
                  <a:pt x="132" y="173"/>
                </a:lnTo>
                <a:cubicBezTo>
                  <a:pt x="120" y="173"/>
                  <a:pt x="111" y="181"/>
                  <a:pt x="111" y="191"/>
                </a:cubicBezTo>
                <a:cubicBezTo>
                  <a:pt x="111" y="201"/>
                  <a:pt x="120" y="209"/>
                  <a:pt x="132" y="209"/>
                </a:cubicBezTo>
                <a:cubicBezTo>
                  <a:pt x="144" y="209"/>
                  <a:pt x="154" y="201"/>
                  <a:pt x="154" y="191"/>
                </a:cubicBezTo>
                <a:cubicBezTo>
                  <a:pt x="154" y="181"/>
                  <a:pt x="144" y="173"/>
                  <a:pt x="132" y="173"/>
                </a:cubicBezTo>
                <a:close/>
                <a:moveTo>
                  <a:pt x="223" y="173"/>
                </a:moveTo>
                <a:lnTo>
                  <a:pt x="223" y="173"/>
                </a:lnTo>
                <a:cubicBezTo>
                  <a:pt x="211" y="173"/>
                  <a:pt x="201" y="181"/>
                  <a:pt x="201" y="191"/>
                </a:cubicBezTo>
                <a:cubicBezTo>
                  <a:pt x="201" y="201"/>
                  <a:pt x="211" y="209"/>
                  <a:pt x="223" y="209"/>
                </a:cubicBezTo>
                <a:cubicBezTo>
                  <a:pt x="235" y="209"/>
                  <a:pt x="245" y="201"/>
                  <a:pt x="245" y="191"/>
                </a:cubicBezTo>
                <a:cubicBezTo>
                  <a:pt x="245" y="181"/>
                  <a:pt x="235" y="173"/>
                  <a:pt x="223" y="173"/>
                </a:cubicBezTo>
                <a:close/>
                <a:moveTo>
                  <a:pt x="190" y="292"/>
                </a:moveTo>
                <a:lnTo>
                  <a:pt x="190" y="292"/>
                </a:lnTo>
                <a:lnTo>
                  <a:pt x="169" y="293"/>
                </a:lnTo>
                <a:cubicBezTo>
                  <a:pt x="162" y="294"/>
                  <a:pt x="157" y="299"/>
                  <a:pt x="157" y="303"/>
                </a:cubicBezTo>
                <a:lnTo>
                  <a:pt x="158" y="318"/>
                </a:lnTo>
                <a:cubicBezTo>
                  <a:pt x="158" y="322"/>
                  <a:pt x="164" y="326"/>
                  <a:pt x="171" y="325"/>
                </a:cubicBezTo>
                <a:lnTo>
                  <a:pt x="192" y="323"/>
                </a:lnTo>
                <a:cubicBezTo>
                  <a:pt x="198" y="322"/>
                  <a:pt x="204" y="318"/>
                  <a:pt x="204" y="313"/>
                </a:cubicBezTo>
                <a:lnTo>
                  <a:pt x="203" y="299"/>
                </a:lnTo>
                <a:cubicBezTo>
                  <a:pt x="202" y="295"/>
                  <a:pt x="196" y="291"/>
                  <a:pt x="190" y="292"/>
                </a:cubicBezTo>
                <a:close/>
                <a:moveTo>
                  <a:pt x="252" y="312"/>
                </a:moveTo>
                <a:lnTo>
                  <a:pt x="252" y="312"/>
                </a:lnTo>
                <a:cubicBezTo>
                  <a:pt x="246" y="313"/>
                  <a:pt x="241" y="314"/>
                  <a:pt x="235" y="316"/>
                </a:cubicBezTo>
                <a:lnTo>
                  <a:pt x="223" y="447"/>
                </a:lnTo>
                <a:lnTo>
                  <a:pt x="355" y="447"/>
                </a:lnTo>
                <a:cubicBezTo>
                  <a:pt x="336" y="406"/>
                  <a:pt x="302" y="310"/>
                  <a:pt x="252" y="312"/>
                </a:cubicBezTo>
                <a:close/>
                <a:moveTo>
                  <a:pt x="108" y="315"/>
                </a:moveTo>
                <a:lnTo>
                  <a:pt x="108" y="315"/>
                </a:lnTo>
                <a:cubicBezTo>
                  <a:pt x="49" y="318"/>
                  <a:pt x="20" y="404"/>
                  <a:pt x="0" y="447"/>
                </a:cubicBezTo>
                <a:lnTo>
                  <a:pt x="132" y="447"/>
                </a:lnTo>
                <a:lnTo>
                  <a:pt x="120" y="316"/>
                </a:lnTo>
                <a:cubicBezTo>
                  <a:pt x="116" y="315"/>
                  <a:pt x="112" y="315"/>
                  <a:pt x="108" y="315"/>
                </a:cubicBezTo>
                <a:close/>
                <a:moveTo>
                  <a:pt x="156" y="341"/>
                </a:moveTo>
                <a:lnTo>
                  <a:pt x="156" y="341"/>
                </a:lnTo>
                <a:cubicBezTo>
                  <a:pt x="152" y="341"/>
                  <a:pt x="150" y="343"/>
                  <a:pt x="150" y="344"/>
                </a:cubicBezTo>
                <a:lnTo>
                  <a:pt x="157" y="447"/>
                </a:lnTo>
                <a:lnTo>
                  <a:pt x="198" y="447"/>
                </a:lnTo>
                <a:lnTo>
                  <a:pt x="205" y="344"/>
                </a:lnTo>
                <a:cubicBezTo>
                  <a:pt x="205" y="343"/>
                  <a:pt x="203" y="341"/>
                  <a:pt x="200" y="341"/>
                </a:cubicBezTo>
                <a:lnTo>
                  <a:pt x="156" y="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500">
              <a:latin typeface="+mj-ea"/>
              <a:ea typeface="+mj-ea"/>
            </a:endParaRPr>
          </a:p>
        </p:txBody>
      </p:sp>
      <p:cxnSp>
        <p:nvCxnSpPr>
          <p:cNvPr id="63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14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1000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1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1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1000" fill="hold" nodeType="withEffect" p14:presetBounceEnd="55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1" dur="1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2" dur="1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61000" fill="hold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5" dur="1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6" dur="1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61000" fill="hold" nodeType="withEffect" p14:presetBounceEnd="5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9" dur="1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0" dur="1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2" presetID="2" presetClass="entr" presetSubtype="4" accel="46154" fill="hold" grpId="0" nodeType="afterEffect" p14:presetBounceEnd="5230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308">
                                          <p:cBhvr additive="base">
                                            <p:cTn id="24" dur="1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308">
                                          <p:cBhvr additive="base">
                                            <p:cTn id="25" dur="1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accel="46154" fill="hold" grpId="0" nodeType="withEffect" p14:presetBounceEnd="52308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308">
                                          <p:cBhvr additive="base">
                                            <p:cTn id="28" dur="1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308">
                                          <p:cBhvr additive="base">
                                            <p:cTn id="29" dur="1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accel="46154" fill="hold" grpId="0" nodeType="withEffect" p14:presetBounceEnd="52308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308">
                                          <p:cBhvr additive="base">
                                            <p:cTn id="32" dur="1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308">
                                          <p:cBhvr additive="base">
                                            <p:cTn id="33" dur="1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accel="46154" fill="hold" grpId="0" nodeType="withEffect" p14:presetBounceEnd="52308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308">
                                          <p:cBhvr additive="base">
                                            <p:cTn id="36" dur="1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308">
                                          <p:cBhvr additive="base">
                                            <p:cTn id="37" dur="1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6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1" grpId="0"/>
          <p:bldP spid="32" grpId="0"/>
          <p:bldP spid="33" grpId="0"/>
          <p:bldP spid="34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1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3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61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3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61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3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61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3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2" presetID="2" presetClass="entr" presetSubtype="4" accel="4615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3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accel="4615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3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accel="4615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3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1" accel="4615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200"/>
                                </p:stCondLst>
                                <p:childTnLst>
                                  <p:par>
                                    <p:cTn id="6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  <p:bldP spid="31" grpId="0"/>
          <p:bldP spid="32" grpId="0"/>
          <p:bldP spid="33" grpId="0"/>
          <p:bldP spid="34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611560" y="1491630"/>
            <a:ext cx="1506792" cy="1506792"/>
            <a:chOff x="3481448" y="2338049"/>
            <a:chExt cx="2181104" cy="2181104"/>
          </a:xfrm>
        </p:grpSpPr>
        <p:grpSp>
          <p:nvGrpSpPr>
            <p:cNvPr id="19" name="组合 18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" name="同心圆 2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20" name="TextBox 41"/>
            <p:cNvSpPr txBox="1"/>
            <p:nvPr/>
          </p:nvSpPr>
          <p:spPr>
            <a:xfrm>
              <a:off x="3859414" y="3125467"/>
              <a:ext cx="1446054" cy="579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</a:rPr>
                <a:t>标题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</a:rPr>
                <a:t>01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581352" y="3234166"/>
            <a:ext cx="1567209" cy="1454234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j-ea"/>
                <a:ea typeface="+mj-ea"/>
              </a:rPr>
              <a:t>请在这里输入您的文字；请在这里输入您的文字；请在这里输入您的文字；请在这里输入您的文字。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215278" y="3316181"/>
            <a:ext cx="473766" cy="477588"/>
            <a:chOff x="3041651" y="3326606"/>
            <a:chExt cx="631825" cy="636588"/>
          </a:xfrm>
        </p:grpSpPr>
        <p:sp>
          <p:nvSpPr>
            <p:cNvPr id="25" name="Oval 9"/>
            <p:cNvSpPr>
              <a:spLocks noChangeArrowheads="1"/>
            </p:cNvSpPr>
            <p:nvPr/>
          </p:nvSpPr>
          <p:spPr bwMode="auto">
            <a:xfrm>
              <a:off x="3041651" y="3326606"/>
              <a:ext cx="631825" cy="63658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3378201" y="3469481"/>
              <a:ext cx="206375" cy="342900"/>
            </a:xfrm>
            <a:custGeom>
              <a:avLst/>
              <a:gdLst>
                <a:gd name="T0" fmla="*/ 216 w 252"/>
                <a:gd name="T1" fmla="*/ 252 h 418"/>
                <a:gd name="T2" fmla="*/ 136 w 252"/>
                <a:gd name="T3" fmla="*/ 321 h 418"/>
                <a:gd name="T4" fmla="*/ 58 w 252"/>
                <a:gd name="T5" fmla="*/ 388 h 418"/>
                <a:gd name="T6" fmla="*/ 0 w 252"/>
                <a:gd name="T7" fmla="*/ 350 h 418"/>
                <a:gd name="T8" fmla="*/ 34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4 w 252"/>
                <a:gd name="T15" fmla="*/ 88 h 418"/>
                <a:gd name="T16" fmla="*/ 0 w 252"/>
                <a:gd name="T17" fmla="*/ 58 h 418"/>
                <a:gd name="T18" fmla="*/ 55 w 252"/>
                <a:gd name="T19" fmla="*/ 19 h 418"/>
                <a:gd name="T20" fmla="*/ 136 w 252"/>
                <a:gd name="T21" fmla="*/ 88 h 418"/>
                <a:gd name="T22" fmla="*/ 213 w 252"/>
                <a:gd name="T23" fmla="*/ 154 h 418"/>
                <a:gd name="T24" fmla="*/ 216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6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8" y="388"/>
                  </a:cubicBezTo>
                  <a:cubicBezTo>
                    <a:pt x="21" y="418"/>
                    <a:pt x="5" y="397"/>
                    <a:pt x="0" y="350"/>
                  </a:cubicBezTo>
                  <a:lnTo>
                    <a:pt x="34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4" y="88"/>
                  </a:cubicBezTo>
                  <a:lnTo>
                    <a:pt x="0" y="58"/>
                  </a:lnTo>
                  <a:cubicBezTo>
                    <a:pt x="4" y="4"/>
                    <a:pt x="25" y="0"/>
                    <a:pt x="55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3" y="154"/>
                  </a:cubicBezTo>
                  <a:cubicBezTo>
                    <a:pt x="252" y="189"/>
                    <a:pt x="244" y="221"/>
                    <a:pt x="216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3182938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0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849688" y="1491630"/>
            <a:ext cx="1506792" cy="1506792"/>
            <a:chOff x="3481448" y="2338049"/>
            <a:chExt cx="2181104" cy="2181104"/>
          </a:xfrm>
        </p:grpSpPr>
        <p:grpSp>
          <p:nvGrpSpPr>
            <p:cNvPr id="29" name="组合 28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同心圆 3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30" name="TextBox 51"/>
            <p:cNvSpPr txBox="1"/>
            <p:nvPr/>
          </p:nvSpPr>
          <p:spPr>
            <a:xfrm>
              <a:off x="3837372" y="3125467"/>
              <a:ext cx="1469258" cy="579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标题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</a:rPr>
                <a:t>02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2789271" y="3234166"/>
            <a:ext cx="1567209" cy="1454234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j-ea"/>
                <a:ea typeface="+mj-ea"/>
              </a:rPr>
              <a:t>请在这里输入您的文字；请在这里输入您的文字；请在这里输入您的文字；请在这里输入您的文字。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4450478" y="3316181"/>
            <a:ext cx="473766" cy="477588"/>
            <a:chOff x="3041651" y="3326606"/>
            <a:chExt cx="631825" cy="636588"/>
          </a:xfrm>
        </p:grpSpPr>
        <p:sp>
          <p:nvSpPr>
            <p:cNvPr id="35" name="Oval 9"/>
            <p:cNvSpPr>
              <a:spLocks noChangeArrowheads="1"/>
            </p:cNvSpPr>
            <p:nvPr/>
          </p:nvSpPr>
          <p:spPr bwMode="auto">
            <a:xfrm>
              <a:off x="3041651" y="3326606"/>
              <a:ext cx="631825" cy="636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3378201" y="3469481"/>
              <a:ext cx="206375" cy="342900"/>
            </a:xfrm>
            <a:custGeom>
              <a:avLst/>
              <a:gdLst>
                <a:gd name="T0" fmla="*/ 216 w 252"/>
                <a:gd name="T1" fmla="*/ 252 h 418"/>
                <a:gd name="T2" fmla="*/ 136 w 252"/>
                <a:gd name="T3" fmla="*/ 321 h 418"/>
                <a:gd name="T4" fmla="*/ 58 w 252"/>
                <a:gd name="T5" fmla="*/ 388 h 418"/>
                <a:gd name="T6" fmla="*/ 0 w 252"/>
                <a:gd name="T7" fmla="*/ 350 h 418"/>
                <a:gd name="T8" fmla="*/ 34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4 w 252"/>
                <a:gd name="T15" fmla="*/ 88 h 418"/>
                <a:gd name="T16" fmla="*/ 0 w 252"/>
                <a:gd name="T17" fmla="*/ 58 h 418"/>
                <a:gd name="T18" fmla="*/ 55 w 252"/>
                <a:gd name="T19" fmla="*/ 19 h 418"/>
                <a:gd name="T20" fmla="*/ 136 w 252"/>
                <a:gd name="T21" fmla="*/ 88 h 418"/>
                <a:gd name="T22" fmla="*/ 213 w 252"/>
                <a:gd name="T23" fmla="*/ 154 h 418"/>
                <a:gd name="T24" fmla="*/ 216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6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8" y="388"/>
                  </a:cubicBezTo>
                  <a:cubicBezTo>
                    <a:pt x="21" y="418"/>
                    <a:pt x="5" y="397"/>
                    <a:pt x="0" y="350"/>
                  </a:cubicBezTo>
                  <a:lnTo>
                    <a:pt x="34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4" y="88"/>
                  </a:cubicBezTo>
                  <a:lnTo>
                    <a:pt x="0" y="58"/>
                  </a:lnTo>
                  <a:cubicBezTo>
                    <a:pt x="4" y="4"/>
                    <a:pt x="25" y="0"/>
                    <a:pt x="55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3" y="154"/>
                  </a:cubicBezTo>
                  <a:cubicBezTo>
                    <a:pt x="252" y="189"/>
                    <a:pt x="244" y="221"/>
                    <a:pt x="216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3182938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0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042280" y="1491630"/>
            <a:ext cx="1506792" cy="1506792"/>
            <a:chOff x="3481448" y="2338049"/>
            <a:chExt cx="2181104" cy="2181104"/>
          </a:xfrm>
        </p:grpSpPr>
        <p:grpSp>
          <p:nvGrpSpPr>
            <p:cNvPr id="39" name="组合 38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4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40" name="TextBox 61"/>
            <p:cNvSpPr txBox="1"/>
            <p:nvPr/>
          </p:nvSpPr>
          <p:spPr>
            <a:xfrm>
              <a:off x="3836211" y="3125467"/>
              <a:ext cx="1471580" cy="579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标题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</a:rPr>
                <a:t>03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4966080" y="3234166"/>
            <a:ext cx="1567209" cy="1454234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j-ea"/>
                <a:ea typeface="+mj-ea"/>
              </a:rPr>
              <a:t>请在这里输入您的文字；请在这里输入您的文字；请在这里输入您的文字；请在这里输入您的文字。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6614129" y="3316181"/>
            <a:ext cx="473766" cy="477588"/>
            <a:chOff x="3041651" y="3326606"/>
            <a:chExt cx="631825" cy="636588"/>
          </a:xfrm>
        </p:grpSpPr>
        <p:sp>
          <p:nvSpPr>
            <p:cNvPr id="45" name="Oval 9"/>
            <p:cNvSpPr>
              <a:spLocks noChangeArrowheads="1"/>
            </p:cNvSpPr>
            <p:nvPr/>
          </p:nvSpPr>
          <p:spPr bwMode="auto">
            <a:xfrm>
              <a:off x="3041651" y="3326606"/>
              <a:ext cx="631825" cy="636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FFFF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46" name="Freeform 10"/>
            <p:cNvSpPr>
              <a:spLocks/>
            </p:cNvSpPr>
            <p:nvPr/>
          </p:nvSpPr>
          <p:spPr bwMode="auto">
            <a:xfrm>
              <a:off x="3378201" y="3469481"/>
              <a:ext cx="206375" cy="342900"/>
            </a:xfrm>
            <a:custGeom>
              <a:avLst/>
              <a:gdLst>
                <a:gd name="T0" fmla="*/ 216 w 252"/>
                <a:gd name="T1" fmla="*/ 252 h 418"/>
                <a:gd name="T2" fmla="*/ 136 w 252"/>
                <a:gd name="T3" fmla="*/ 321 h 418"/>
                <a:gd name="T4" fmla="*/ 58 w 252"/>
                <a:gd name="T5" fmla="*/ 388 h 418"/>
                <a:gd name="T6" fmla="*/ 0 w 252"/>
                <a:gd name="T7" fmla="*/ 350 h 418"/>
                <a:gd name="T8" fmla="*/ 34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4 w 252"/>
                <a:gd name="T15" fmla="*/ 88 h 418"/>
                <a:gd name="T16" fmla="*/ 0 w 252"/>
                <a:gd name="T17" fmla="*/ 58 h 418"/>
                <a:gd name="T18" fmla="*/ 55 w 252"/>
                <a:gd name="T19" fmla="*/ 19 h 418"/>
                <a:gd name="T20" fmla="*/ 136 w 252"/>
                <a:gd name="T21" fmla="*/ 88 h 418"/>
                <a:gd name="T22" fmla="*/ 213 w 252"/>
                <a:gd name="T23" fmla="*/ 154 h 418"/>
                <a:gd name="T24" fmla="*/ 216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6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8" y="388"/>
                  </a:cubicBezTo>
                  <a:cubicBezTo>
                    <a:pt x="21" y="418"/>
                    <a:pt x="5" y="397"/>
                    <a:pt x="0" y="350"/>
                  </a:cubicBezTo>
                  <a:lnTo>
                    <a:pt x="34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4" y="88"/>
                  </a:cubicBezTo>
                  <a:lnTo>
                    <a:pt x="0" y="58"/>
                  </a:lnTo>
                  <a:cubicBezTo>
                    <a:pt x="4" y="4"/>
                    <a:pt x="25" y="0"/>
                    <a:pt x="55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3" y="154"/>
                  </a:cubicBezTo>
                  <a:cubicBezTo>
                    <a:pt x="252" y="189"/>
                    <a:pt x="244" y="221"/>
                    <a:pt x="216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sp>
          <p:nvSpPr>
            <p:cNvPr id="47" name="Freeform 11"/>
            <p:cNvSpPr>
              <a:spLocks/>
            </p:cNvSpPr>
            <p:nvPr/>
          </p:nvSpPr>
          <p:spPr bwMode="auto">
            <a:xfrm>
              <a:off x="3182938" y="3469481"/>
              <a:ext cx="206375" cy="342900"/>
            </a:xfrm>
            <a:custGeom>
              <a:avLst/>
              <a:gdLst>
                <a:gd name="T0" fmla="*/ 217 w 252"/>
                <a:gd name="T1" fmla="*/ 252 h 418"/>
                <a:gd name="T2" fmla="*/ 136 w 252"/>
                <a:gd name="T3" fmla="*/ 321 h 418"/>
                <a:gd name="T4" fmla="*/ 59 w 252"/>
                <a:gd name="T5" fmla="*/ 388 h 418"/>
                <a:gd name="T6" fmla="*/ 0 w 252"/>
                <a:gd name="T7" fmla="*/ 350 h 418"/>
                <a:gd name="T8" fmla="*/ 35 w 252"/>
                <a:gd name="T9" fmla="*/ 321 h 418"/>
                <a:gd name="T10" fmla="*/ 115 w 252"/>
                <a:gd name="T11" fmla="*/ 252 h 418"/>
                <a:gd name="T12" fmla="*/ 112 w 252"/>
                <a:gd name="T13" fmla="*/ 154 h 418"/>
                <a:gd name="T14" fmla="*/ 35 w 252"/>
                <a:gd name="T15" fmla="*/ 88 h 418"/>
                <a:gd name="T16" fmla="*/ 0 w 252"/>
                <a:gd name="T17" fmla="*/ 58 h 418"/>
                <a:gd name="T18" fmla="*/ 56 w 252"/>
                <a:gd name="T19" fmla="*/ 19 h 418"/>
                <a:gd name="T20" fmla="*/ 136 w 252"/>
                <a:gd name="T21" fmla="*/ 88 h 418"/>
                <a:gd name="T22" fmla="*/ 214 w 252"/>
                <a:gd name="T23" fmla="*/ 154 h 418"/>
                <a:gd name="T24" fmla="*/ 217 w 252"/>
                <a:gd name="T25" fmla="*/ 25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2" h="418">
                  <a:moveTo>
                    <a:pt x="217" y="252"/>
                  </a:moveTo>
                  <a:lnTo>
                    <a:pt x="136" y="321"/>
                  </a:lnTo>
                  <a:cubicBezTo>
                    <a:pt x="110" y="343"/>
                    <a:pt x="84" y="365"/>
                    <a:pt x="59" y="388"/>
                  </a:cubicBezTo>
                  <a:cubicBezTo>
                    <a:pt x="21" y="418"/>
                    <a:pt x="6" y="397"/>
                    <a:pt x="0" y="350"/>
                  </a:cubicBezTo>
                  <a:lnTo>
                    <a:pt x="35" y="321"/>
                  </a:lnTo>
                  <a:lnTo>
                    <a:pt x="115" y="252"/>
                  </a:lnTo>
                  <a:cubicBezTo>
                    <a:pt x="143" y="221"/>
                    <a:pt x="150" y="189"/>
                    <a:pt x="112" y="154"/>
                  </a:cubicBezTo>
                  <a:cubicBezTo>
                    <a:pt x="86" y="132"/>
                    <a:pt x="60" y="110"/>
                    <a:pt x="35" y="88"/>
                  </a:cubicBezTo>
                  <a:lnTo>
                    <a:pt x="0" y="58"/>
                  </a:lnTo>
                  <a:cubicBezTo>
                    <a:pt x="4" y="4"/>
                    <a:pt x="26" y="0"/>
                    <a:pt x="56" y="19"/>
                  </a:cubicBezTo>
                  <a:lnTo>
                    <a:pt x="136" y="88"/>
                  </a:lnTo>
                  <a:cubicBezTo>
                    <a:pt x="162" y="110"/>
                    <a:pt x="188" y="132"/>
                    <a:pt x="214" y="154"/>
                  </a:cubicBezTo>
                  <a:cubicBezTo>
                    <a:pt x="252" y="189"/>
                    <a:pt x="245" y="221"/>
                    <a:pt x="217" y="2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115778" y="1491630"/>
            <a:ext cx="1506792" cy="1506792"/>
            <a:chOff x="3481448" y="2338049"/>
            <a:chExt cx="2181104" cy="2181104"/>
          </a:xfrm>
        </p:grpSpPr>
        <p:grpSp>
          <p:nvGrpSpPr>
            <p:cNvPr id="49" name="组合 48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1" name="同心圆 5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</p:grpSp>
        <p:sp>
          <p:nvSpPr>
            <p:cNvPr id="50" name="TextBox 71"/>
            <p:cNvSpPr txBox="1"/>
            <p:nvPr/>
          </p:nvSpPr>
          <p:spPr>
            <a:xfrm>
              <a:off x="3835051" y="3125467"/>
              <a:ext cx="1446054" cy="579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标题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j-ea"/>
                  <a:ea typeface="+mj-ea"/>
                </a:rPr>
                <a:t>04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7155489" y="3234166"/>
            <a:ext cx="1567209" cy="1454234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j-ea"/>
                <a:ea typeface="+mj-ea"/>
              </a:rPr>
              <a:t>请在这里输入您的文字；请在这里输入您的文字；请在这里输入您的文字；请在这里输入您的文字。</a:t>
            </a:r>
          </a:p>
        </p:txBody>
      </p:sp>
    </p:spTree>
    <p:extLst>
      <p:ext uri="{BB962C8B-B14F-4D97-AF65-F5344CB8AC3E}">
        <p14:creationId xmlns:p14="http://schemas.microsoft.com/office/powerpoint/2010/main" val="304731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2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4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19" presetID="2" presetClass="entr" presetSubtype="1" accel="52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2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28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33" presetID="2" presetClass="entr" presetSubtype="1" accel="52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1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1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400"/>
                                </p:stCondLst>
                                <p:childTnLst>
                                  <p:par>
                                    <p:cTn id="42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47" presetID="2" presetClass="entr" presetSubtype="1" accel="52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1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1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5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33" grpId="0"/>
          <p:bldP spid="43" grpId="0"/>
          <p:bldP spid="5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3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19" presetID="2" presetClass="entr" presetSubtype="1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2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2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600"/>
                                </p:stCondLst>
                                <p:childTnLst>
                                  <p:par>
                                    <p:cTn id="33" presetID="2" presetClass="entr" presetSubtype="1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3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6400"/>
                                </p:stCondLst>
                                <p:childTnLst>
                                  <p:par>
                                    <p:cTn id="4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900"/>
                                </p:stCondLst>
                                <p:childTnLst>
                                  <p:par>
                                    <p:cTn id="47" presetID="2" presetClass="entr" presetSubtype="1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8200"/>
                                </p:stCondLst>
                                <p:childTnLst>
                                  <p:par>
                                    <p:cTn id="5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/>
          <p:bldP spid="33" grpId="0"/>
          <p:bldP spid="43" grpId="0"/>
          <p:bldP spid="5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706852" y="1347614"/>
            <a:ext cx="2352980" cy="235298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039273" y="2093217"/>
            <a:ext cx="16521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3424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j-ea"/>
                <a:ea typeface="+mj-ea"/>
              </a:rPr>
              <a:t>目 录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5731949" y="1480847"/>
            <a:ext cx="1602228" cy="1359398"/>
            <a:chOff x="5553262" y="2638733"/>
            <a:chExt cx="2397222" cy="2093640"/>
          </a:xfrm>
        </p:grpSpPr>
        <p:grpSp>
          <p:nvGrpSpPr>
            <p:cNvPr id="85" name="组合 84"/>
            <p:cNvGrpSpPr/>
            <p:nvPr/>
          </p:nvGrpSpPr>
          <p:grpSpPr>
            <a:xfrm>
              <a:off x="5553262" y="2638733"/>
              <a:ext cx="2397222" cy="2093640"/>
              <a:chOff x="5553262" y="2638733"/>
              <a:chExt cx="2397222" cy="2093640"/>
            </a:xfrm>
          </p:grpSpPr>
          <p:grpSp>
            <p:nvGrpSpPr>
              <p:cNvPr id="87" name="组合 86"/>
              <p:cNvGrpSpPr/>
              <p:nvPr/>
            </p:nvGrpSpPr>
            <p:grpSpPr>
              <a:xfrm>
                <a:off x="5553262" y="2638733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89" name="Freeform 6"/>
                <p:cNvSpPr>
                  <a:spLocks/>
                </p:cNvSpPr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90" name="Freeform 6"/>
                <p:cNvSpPr>
                  <a:spLocks/>
                </p:cNvSpPr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88" name="Freeform 7"/>
              <p:cNvSpPr>
                <a:spLocks/>
              </p:cNvSpPr>
              <p:nvPr/>
            </p:nvSpPr>
            <p:spPr bwMode="auto">
              <a:xfrm>
                <a:off x="5864945" y="2882683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6259489" y="3110169"/>
              <a:ext cx="1273333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j-ea"/>
                  <a:ea typeface="+mj-ea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3278088" y="1492091"/>
            <a:ext cx="1602228" cy="1359398"/>
            <a:chOff x="1881842" y="2656049"/>
            <a:chExt cx="2397222" cy="2093640"/>
          </a:xfrm>
        </p:grpSpPr>
        <p:grpSp>
          <p:nvGrpSpPr>
            <p:cNvPr id="92" name="组合 91"/>
            <p:cNvGrpSpPr/>
            <p:nvPr/>
          </p:nvGrpSpPr>
          <p:grpSpPr>
            <a:xfrm>
              <a:off x="1881842" y="2656049"/>
              <a:ext cx="2397222" cy="2093640"/>
              <a:chOff x="1511944" y="2420246"/>
              <a:chExt cx="2627152" cy="2294453"/>
            </a:xfrm>
            <a:effectLst>
              <a:outerShdw blurRad="203200" dist="38100" dir="3780000" sx="103000" sy="103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95" name="Freeform 6"/>
              <p:cNvSpPr>
                <a:spLocks/>
              </p:cNvSpPr>
              <p:nvPr/>
            </p:nvSpPr>
            <p:spPr bwMode="auto">
              <a:xfrm>
                <a:off x="1511944" y="2420246"/>
                <a:ext cx="2627152" cy="2294453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solidFill>
                <a:schemeClr val="bg1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96" name="Freeform 6"/>
              <p:cNvSpPr>
                <a:spLocks/>
              </p:cNvSpPr>
              <p:nvPr/>
            </p:nvSpPr>
            <p:spPr bwMode="auto">
              <a:xfrm>
                <a:off x="1524106" y="2431739"/>
                <a:ext cx="2602832" cy="2271469"/>
              </a:xfrm>
              <a:custGeom>
                <a:avLst/>
                <a:gdLst>
                  <a:gd name="T0" fmla="*/ 4479 w 4516"/>
                  <a:gd name="T1" fmla="*/ 2074 h 3947"/>
                  <a:gd name="T2" fmla="*/ 3967 w 4516"/>
                  <a:gd name="T3" fmla="*/ 2960 h 3947"/>
                  <a:gd name="T4" fmla="*/ 3455 w 4516"/>
                  <a:gd name="T5" fmla="*/ 3847 h 3947"/>
                  <a:gd name="T6" fmla="*/ 3282 w 4516"/>
                  <a:gd name="T7" fmla="*/ 3947 h 3947"/>
                  <a:gd name="T8" fmla="*/ 2258 w 4516"/>
                  <a:gd name="T9" fmla="*/ 3947 h 3947"/>
                  <a:gd name="T10" fmla="*/ 1234 w 4516"/>
                  <a:gd name="T11" fmla="*/ 3947 h 3947"/>
                  <a:gd name="T12" fmla="*/ 1061 w 4516"/>
                  <a:gd name="T13" fmla="*/ 3847 h 3947"/>
                  <a:gd name="T14" fmla="*/ 549 w 4516"/>
                  <a:gd name="T15" fmla="*/ 2960 h 3947"/>
                  <a:gd name="T16" fmla="*/ 37 w 4516"/>
                  <a:gd name="T17" fmla="*/ 2074 h 3947"/>
                  <a:gd name="T18" fmla="*/ 37 w 4516"/>
                  <a:gd name="T19" fmla="*/ 1874 h 3947"/>
                  <a:gd name="T20" fmla="*/ 549 w 4516"/>
                  <a:gd name="T21" fmla="*/ 987 h 3947"/>
                  <a:gd name="T22" fmla="*/ 1061 w 4516"/>
                  <a:gd name="T23" fmla="*/ 100 h 3947"/>
                  <a:gd name="T24" fmla="*/ 1234 w 4516"/>
                  <a:gd name="T25" fmla="*/ 0 h 3947"/>
                  <a:gd name="T26" fmla="*/ 2258 w 4516"/>
                  <a:gd name="T27" fmla="*/ 0 h 3947"/>
                  <a:gd name="T28" fmla="*/ 3282 w 4516"/>
                  <a:gd name="T29" fmla="*/ 0 h 3947"/>
                  <a:gd name="T30" fmla="*/ 3455 w 4516"/>
                  <a:gd name="T31" fmla="*/ 100 h 3947"/>
                  <a:gd name="T32" fmla="*/ 3967 w 4516"/>
                  <a:gd name="T33" fmla="*/ 987 h 3947"/>
                  <a:gd name="T34" fmla="*/ 4479 w 4516"/>
                  <a:gd name="T35" fmla="*/ 1874 h 3947"/>
                  <a:gd name="T36" fmla="*/ 4479 w 4516"/>
                  <a:gd name="T37" fmla="*/ 2074 h 3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16" h="3947">
                    <a:moveTo>
                      <a:pt x="4479" y="2074"/>
                    </a:moveTo>
                    <a:lnTo>
                      <a:pt x="3967" y="2960"/>
                    </a:lnTo>
                    <a:lnTo>
                      <a:pt x="3455" y="3847"/>
                    </a:lnTo>
                    <a:cubicBezTo>
                      <a:pt x="3418" y="3911"/>
                      <a:pt x="3355" y="3947"/>
                      <a:pt x="3282" y="3947"/>
                    </a:cubicBezTo>
                    <a:lnTo>
                      <a:pt x="2258" y="3947"/>
                    </a:lnTo>
                    <a:lnTo>
                      <a:pt x="1234" y="3947"/>
                    </a:lnTo>
                    <a:cubicBezTo>
                      <a:pt x="1160" y="3947"/>
                      <a:pt x="1097" y="3911"/>
                      <a:pt x="1061" y="3847"/>
                    </a:cubicBezTo>
                    <a:lnTo>
                      <a:pt x="549" y="2960"/>
                    </a:lnTo>
                    <a:lnTo>
                      <a:pt x="37" y="2074"/>
                    </a:lnTo>
                    <a:cubicBezTo>
                      <a:pt x="0" y="2010"/>
                      <a:pt x="0" y="1937"/>
                      <a:pt x="37" y="1874"/>
                    </a:cubicBezTo>
                    <a:lnTo>
                      <a:pt x="549" y="987"/>
                    </a:lnTo>
                    <a:lnTo>
                      <a:pt x="1061" y="100"/>
                    </a:lnTo>
                    <a:cubicBezTo>
                      <a:pt x="1097" y="36"/>
                      <a:pt x="1160" y="0"/>
                      <a:pt x="1234" y="0"/>
                    </a:cubicBezTo>
                    <a:lnTo>
                      <a:pt x="2258" y="0"/>
                    </a:lnTo>
                    <a:lnTo>
                      <a:pt x="3282" y="0"/>
                    </a:lnTo>
                    <a:cubicBezTo>
                      <a:pt x="3355" y="0"/>
                      <a:pt x="3418" y="36"/>
                      <a:pt x="3455" y="100"/>
                    </a:cubicBezTo>
                    <a:lnTo>
                      <a:pt x="3967" y="987"/>
                    </a:lnTo>
                    <a:lnTo>
                      <a:pt x="4479" y="1874"/>
                    </a:lnTo>
                    <a:cubicBezTo>
                      <a:pt x="4516" y="1937"/>
                      <a:pt x="4516" y="2010"/>
                      <a:pt x="4479" y="20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2000"/>
                      <a:lumOff val="18000"/>
                    </a:schemeClr>
                  </a:gs>
                  <a:gs pos="47000">
                    <a:srgbClr val="F5F5F5"/>
                  </a:gs>
                  <a:gs pos="100000">
                    <a:schemeClr val="bg1">
                      <a:lumMod val="95000"/>
                      <a:lumOff val="5000"/>
                    </a:schemeClr>
                  </a:gs>
                </a:gsLst>
                <a:lin ang="18900000" scaled="0"/>
              </a:gra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93" name="Freeform 7"/>
            <p:cNvSpPr>
              <a:spLocks/>
            </p:cNvSpPr>
            <p:nvPr/>
          </p:nvSpPr>
          <p:spPr bwMode="auto">
            <a:xfrm>
              <a:off x="2193523" y="2932555"/>
              <a:ext cx="1773860" cy="1540629"/>
            </a:xfrm>
            <a:custGeom>
              <a:avLst/>
              <a:gdLst>
                <a:gd name="T0" fmla="*/ 3404 w 3431"/>
                <a:gd name="T1" fmla="*/ 1576 h 2999"/>
                <a:gd name="T2" fmla="*/ 3015 w 3431"/>
                <a:gd name="T3" fmla="*/ 2249 h 2999"/>
                <a:gd name="T4" fmla="*/ 2625 w 3431"/>
                <a:gd name="T5" fmla="*/ 2923 h 2999"/>
                <a:gd name="T6" fmla="*/ 2494 w 3431"/>
                <a:gd name="T7" fmla="*/ 2999 h 2999"/>
                <a:gd name="T8" fmla="*/ 1716 w 3431"/>
                <a:gd name="T9" fmla="*/ 2999 h 2999"/>
                <a:gd name="T10" fmla="*/ 938 w 3431"/>
                <a:gd name="T11" fmla="*/ 2999 h 2999"/>
                <a:gd name="T12" fmla="*/ 806 w 3431"/>
                <a:gd name="T13" fmla="*/ 2923 h 2999"/>
                <a:gd name="T14" fmla="*/ 417 w 3431"/>
                <a:gd name="T15" fmla="*/ 2249 h 2999"/>
                <a:gd name="T16" fmla="*/ 28 w 3431"/>
                <a:gd name="T17" fmla="*/ 1576 h 2999"/>
                <a:gd name="T18" fmla="*/ 28 w 3431"/>
                <a:gd name="T19" fmla="*/ 1424 h 2999"/>
                <a:gd name="T20" fmla="*/ 417 w 3431"/>
                <a:gd name="T21" fmla="*/ 750 h 2999"/>
                <a:gd name="T22" fmla="*/ 806 w 3431"/>
                <a:gd name="T23" fmla="*/ 76 h 2999"/>
                <a:gd name="T24" fmla="*/ 938 w 3431"/>
                <a:gd name="T25" fmla="*/ 0 h 2999"/>
                <a:gd name="T26" fmla="*/ 1716 w 3431"/>
                <a:gd name="T27" fmla="*/ 0 h 2999"/>
                <a:gd name="T28" fmla="*/ 2494 w 3431"/>
                <a:gd name="T29" fmla="*/ 0 h 2999"/>
                <a:gd name="T30" fmla="*/ 2625 w 3431"/>
                <a:gd name="T31" fmla="*/ 76 h 2999"/>
                <a:gd name="T32" fmla="*/ 3015 w 3431"/>
                <a:gd name="T33" fmla="*/ 750 h 2999"/>
                <a:gd name="T34" fmla="*/ 3404 w 3431"/>
                <a:gd name="T35" fmla="*/ 1424 h 2999"/>
                <a:gd name="T36" fmla="*/ 3404 w 3431"/>
                <a:gd name="T37" fmla="*/ 1576 h 29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31" h="2999">
                  <a:moveTo>
                    <a:pt x="3404" y="1576"/>
                  </a:moveTo>
                  <a:lnTo>
                    <a:pt x="3015" y="2249"/>
                  </a:lnTo>
                  <a:lnTo>
                    <a:pt x="2625" y="2923"/>
                  </a:lnTo>
                  <a:cubicBezTo>
                    <a:pt x="2598" y="2972"/>
                    <a:pt x="2550" y="2999"/>
                    <a:pt x="2494" y="2999"/>
                  </a:cubicBezTo>
                  <a:lnTo>
                    <a:pt x="1716" y="2999"/>
                  </a:lnTo>
                  <a:lnTo>
                    <a:pt x="938" y="2999"/>
                  </a:lnTo>
                  <a:cubicBezTo>
                    <a:pt x="882" y="2999"/>
                    <a:pt x="834" y="2972"/>
                    <a:pt x="806" y="2923"/>
                  </a:cubicBezTo>
                  <a:lnTo>
                    <a:pt x="417" y="2249"/>
                  </a:lnTo>
                  <a:lnTo>
                    <a:pt x="28" y="1576"/>
                  </a:lnTo>
                  <a:cubicBezTo>
                    <a:pt x="0" y="1527"/>
                    <a:pt x="0" y="1472"/>
                    <a:pt x="28" y="1424"/>
                  </a:cubicBezTo>
                  <a:lnTo>
                    <a:pt x="417" y="750"/>
                  </a:lnTo>
                  <a:lnTo>
                    <a:pt x="806" y="76"/>
                  </a:lnTo>
                  <a:cubicBezTo>
                    <a:pt x="834" y="28"/>
                    <a:pt x="882" y="0"/>
                    <a:pt x="938" y="0"/>
                  </a:cubicBezTo>
                  <a:lnTo>
                    <a:pt x="1716" y="0"/>
                  </a:lnTo>
                  <a:lnTo>
                    <a:pt x="2494" y="0"/>
                  </a:lnTo>
                  <a:cubicBezTo>
                    <a:pt x="2550" y="0"/>
                    <a:pt x="2598" y="28"/>
                    <a:pt x="2625" y="76"/>
                  </a:cubicBezTo>
                  <a:lnTo>
                    <a:pt x="3015" y="750"/>
                  </a:lnTo>
                  <a:lnTo>
                    <a:pt x="3404" y="1424"/>
                  </a:lnTo>
                  <a:cubicBezTo>
                    <a:pt x="3431" y="1472"/>
                    <a:pt x="3431" y="1527"/>
                    <a:pt x="3404" y="1576"/>
                  </a:cubicBezTo>
                  <a:close/>
                </a:path>
              </a:pathLst>
            </a:custGeom>
            <a:solidFill>
              <a:schemeClr val="accent1"/>
            </a:solidFill>
            <a:ln w="7938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575311" y="3250047"/>
              <a:ext cx="1157729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j-ea"/>
                  <a:ea typeface="+mj-ea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4507954" y="2171789"/>
            <a:ext cx="1602228" cy="1359398"/>
            <a:chOff x="3721944" y="3702869"/>
            <a:chExt cx="2397222" cy="2093640"/>
          </a:xfrm>
        </p:grpSpPr>
        <p:grpSp>
          <p:nvGrpSpPr>
            <p:cNvPr id="98" name="组合 97"/>
            <p:cNvGrpSpPr/>
            <p:nvPr/>
          </p:nvGrpSpPr>
          <p:grpSpPr>
            <a:xfrm>
              <a:off x="3721944" y="3702869"/>
              <a:ext cx="2397222" cy="2093640"/>
              <a:chOff x="3721944" y="3702869"/>
              <a:chExt cx="2397222" cy="2093640"/>
            </a:xfrm>
          </p:grpSpPr>
          <p:grpSp>
            <p:nvGrpSpPr>
              <p:cNvPr id="100" name="组合 99"/>
              <p:cNvGrpSpPr/>
              <p:nvPr/>
            </p:nvGrpSpPr>
            <p:grpSpPr>
              <a:xfrm>
                <a:off x="3721944" y="3702869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102" name="Freeform 6"/>
                <p:cNvSpPr>
                  <a:spLocks/>
                </p:cNvSpPr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03" name="Freeform 6"/>
                <p:cNvSpPr>
                  <a:spLocks/>
                </p:cNvSpPr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01" name="Freeform 7"/>
              <p:cNvSpPr>
                <a:spLocks/>
              </p:cNvSpPr>
              <p:nvPr/>
            </p:nvSpPr>
            <p:spPr bwMode="auto">
              <a:xfrm>
                <a:off x="4033627" y="3946819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4382515" y="4183862"/>
              <a:ext cx="1220570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j-ea"/>
                  <a:ea typeface="+mj-ea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6958451" y="2164982"/>
            <a:ext cx="1602228" cy="1359398"/>
            <a:chOff x="7388330" y="3692384"/>
            <a:chExt cx="2397222" cy="2093640"/>
          </a:xfrm>
        </p:grpSpPr>
        <p:grpSp>
          <p:nvGrpSpPr>
            <p:cNvPr id="105" name="组合 104"/>
            <p:cNvGrpSpPr/>
            <p:nvPr/>
          </p:nvGrpSpPr>
          <p:grpSpPr>
            <a:xfrm>
              <a:off x="7388330" y="3692384"/>
              <a:ext cx="2397222" cy="2093640"/>
              <a:chOff x="7388330" y="3692384"/>
              <a:chExt cx="2397222" cy="2093640"/>
            </a:xfrm>
          </p:grpSpPr>
          <p:grpSp>
            <p:nvGrpSpPr>
              <p:cNvPr id="107" name="组合 106"/>
              <p:cNvGrpSpPr/>
              <p:nvPr/>
            </p:nvGrpSpPr>
            <p:grpSpPr>
              <a:xfrm>
                <a:off x="7388330" y="3692384"/>
                <a:ext cx="2397222" cy="2093640"/>
                <a:chOff x="1511944" y="2420246"/>
                <a:chExt cx="2627152" cy="2294453"/>
              </a:xfrm>
              <a:effectLst>
                <a:outerShdw blurRad="203200" dist="38100" dir="3780000" sx="103000" sy="103000" algn="t" rotWithShape="0">
                  <a:prstClr val="black">
                    <a:alpha val="25000"/>
                  </a:prstClr>
                </a:outerShdw>
              </a:effectLst>
            </p:grpSpPr>
            <p:sp>
              <p:nvSpPr>
                <p:cNvPr id="109" name="Freeform 6"/>
                <p:cNvSpPr>
                  <a:spLocks/>
                </p:cNvSpPr>
                <p:nvPr/>
              </p:nvSpPr>
              <p:spPr bwMode="auto">
                <a:xfrm>
                  <a:off x="1511944" y="2420246"/>
                  <a:ext cx="2627152" cy="2294453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7938" cap="flat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  <p:sp>
              <p:nvSpPr>
                <p:cNvPr id="110" name="Freeform 6"/>
                <p:cNvSpPr>
                  <a:spLocks/>
                </p:cNvSpPr>
                <p:nvPr/>
              </p:nvSpPr>
              <p:spPr bwMode="auto">
                <a:xfrm>
                  <a:off x="1524106" y="2431739"/>
                  <a:ext cx="2602832" cy="2271469"/>
                </a:xfrm>
                <a:custGeom>
                  <a:avLst/>
                  <a:gdLst>
                    <a:gd name="T0" fmla="*/ 4479 w 4516"/>
                    <a:gd name="T1" fmla="*/ 2074 h 3947"/>
                    <a:gd name="T2" fmla="*/ 3967 w 4516"/>
                    <a:gd name="T3" fmla="*/ 2960 h 3947"/>
                    <a:gd name="T4" fmla="*/ 3455 w 4516"/>
                    <a:gd name="T5" fmla="*/ 3847 h 3947"/>
                    <a:gd name="T6" fmla="*/ 3282 w 4516"/>
                    <a:gd name="T7" fmla="*/ 3947 h 3947"/>
                    <a:gd name="T8" fmla="*/ 2258 w 4516"/>
                    <a:gd name="T9" fmla="*/ 3947 h 3947"/>
                    <a:gd name="T10" fmla="*/ 1234 w 4516"/>
                    <a:gd name="T11" fmla="*/ 3947 h 3947"/>
                    <a:gd name="T12" fmla="*/ 1061 w 4516"/>
                    <a:gd name="T13" fmla="*/ 3847 h 3947"/>
                    <a:gd name="T14" fmla="*/ 549 w 4516"/>
                    <a:gd name="T15" fmla="*/ 2960 h 3947"/>
                    <a:gd name="T16" fmla="*/ 37 w 4516"/>
                    <a:gd name="T17" fmla="*/ 2074 h 3947"/>
                    <a:gd name="T18" fmla="*/ 37 w 4516"/>
                    <a:gd name="T19" fmla="*/ 1874 h 3947"/>
                    <a:gd name="T20" fmla="*/ 549 w 4516"/>
                    <a:gd name="T21" fmla="*/ 987 h 3947"/>
                    <a:gd name="T22" fmla="*/ 1061 w 4516"/>
                    <a:gd name="T23" fmla="*/ 100 h 3947"/>
                    <a:gd name="T24" fmla="*/ 1234 w 4516"/>
                    <a:gd name="T25" fmla="*/ 0 h 3947"/>
                    <a:gd name="T26" fmla="*/ 2258 w 4516"/>
                    <a:gd name="T27" fmla="*/ 0 h 3947"/>
                    <a:gd name="T28" fmla="*/ 3282 w 4516"/>
                    <a:gd name="T29" fmla="*/ 0 h 3947"/>
                    <a:gd name="T30" fmla="*/ 3455 w 4516"/>
                    <a:gd name="T31" fmla="*/ 100 h 3947"/>
                    <a:gd name="T32" fmla="*/ 3967 w 4516"/>
                    <a:gd name="T33" fmla="*/ 987 h 3947"/>
                    <a:gd name="T34" fmla="*/ 4479 w 4516"/>
                    <a:gd name="T35" fmla="*/ 1874 h 3947"/>
                    <a:gd name="T36" fmla="*/ 4479 w 4516"/>
                    <a:gd name="T37" fmla="*/ 2074 h 39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4516" h="3947">
                      <a:moveTo>
                        <a:pt x="4479" y="2074"/>
                      </a:moveTo>
                      <a:lnTo>
                        <a:pt x="3967" y="2960"/>
                      </a:lnTo>
                      <a:lnTo>
                        <a:pt x="3455" y="3847"/>
                      </a:lnTo>
                      <a:cubicBezTo>
                        <a:pt x="3418" y="3911"/>
                        <a:pt x="3355" y="3947"/>
                        <a:pt x="3282" y="3947"/>
                      </a:cubicBezTo>
                      <a:lnTo>
                        <a:pt x="2258" y="3947"/>
                      </a:lnTo>
                      <a:lnTo>
                        <a:pt x="1234" y="3947"/>
                      </a:lnTo>
                      <a:cubicBezTo>
                        <a:pt x="1160" y="3947"/>
                        <a:pt x="1097" y="3911"/>
                        <a:pt x="1061" y="3847"/>
                      </a:cubicBezTo>
                      <a:lnTo>
                        <a:pt x="549" y="2960"/>
                      </a:lnTo>
                      <a:lnTo>
                        <a:pt x="37" y="2074"/>
                      </a:lnTo>
                      <a:cubicBezTo>
                        <a:pt x="0" y="2010"/>
                        <a:pt x="0" y="1937"/>
                        <a:pt x="37" y="1874"/>
                      </a:cubicBezTo>
                      <a:lnTo>
                        <a:pt x="549" y="987"/>
                      </a:lnTo>
                      <a:lnTo>
                        <a:pt x="1061" y="100"/>
                      </a:lnTo>
                      <a:cubicBezTo>
                        <a:pt x="1097" y="36"/>
                        <a:pt x="1160" y="0"/>
                        <a:pt x="1234" y="0"/>
                      </a:cubicBezTo>
                      <a:lnTo>
                        <a:pt x="2258" y="0"/>
                      </a:lnTo>
                      <a:lnTo>
                        <a:pt x="3282" y="0"/>
                      </a:lnTo>
                      <a:cubicBezTo>
                        <a:pt x="3355" y="0"/>
                        <a:pt x="3418" y="36"/>
                        <a:pt x="3455" y="100"/>
                      </a:cubicBezTo>
                      <a:lnTo>
                        <a:pt x="3967" y="987"/>
                      </a:lnTo>
                      <a:lnTo>
                        <a:pt x="4479" y="1874"/>
                      </a:lnTo>
                      <a:cubicBezTo>
                        <a:pt x="4516" y="1937"/>
                        <a:pt x="4516" y="2010"/>
                        <a:pt x="4479" y="2074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lumMod val="82000"/>
                        <a:lumOff val="18000"/>
                      </a:schemeClr>
                    </a:gs>
                    <a:gs pos="47000">
                      <a:srgbClr val="F5F5F5"/>
                    </a:gs>
                    <a:gs pos="100000">
                      <a:schemeClr val="bg1">
                        <a:lumMod val="95000"/>
                        <a:lumOff val="5000"/>
                      </a:schemeClr>
                    </a:gs>
                  </a:gsLst>
                  <a:lin ang="18900000" scaled="0"/>
                </a:gradFill>
                <a:ln w="7938" cap="flat">
                  <a:noFill/>
                  <a:prstDash val="solid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108" name="Freeform 7"/>
              <p:cNvSpPr>
                <a:spLocks/>
              </p:cNvSpPr>
              <p:nvPr/>
            </p:nvSpPr>
            <p:spPr bwMode="auto">
              <a:xfrm>
                <a:off x="7700013" y="3936334"/>
                <a:ext cx="1773860" cy="1540629"/>
              </a:xfrm>
              <a:custGeom>
                <a:avLst/>
                <a:gdLst>
                  <a:gd name="T0" fmla="*/ 3404 w 3431"/>
                  <a:gd name="T1" fmla="*/ 1576 h 2999"/>
                  <a:gd name="T2" fmla="*/ 3015 w 3431"/>
                  <a:gd name="T3" fmla="*/ 2249 h 2999"/>
                  <a:gd name="T4" fmla="*/ 2625 w 3431"/>
                  <a:gd name="T5" fmla="*/ 2923 h 2999"/>
                  <a:gd name="T6" fmla="*/ 2494 w 3431"/>
                  <a:gd name="T7" fmla="*/ 2999 h 2999"/>
                  <a:gd name="T8" fmla="*/ 1716 w 3431"/>
                  <a:gd name="T9" fmla="*/ 2999 h 2999"/>
                  <a:gd name="T10" fmla="*/ 938 w 3431"/>
                  <a:gd name="T11" fmla="*/ 2999 h 2999"/>
                  <a:gd name="T12" fmla="*/ 806 w 3431"/>
                  <a:gd name="T13" fmla="*/ 2923 h 2999"/>
                  <a:gd name="T14" fmla="*/ 417 w 3431"/>
                  <a:gd name="T15" fmla="*/ 2249 h 2999"/>
                  <a:gd name="T16" fmla="*/ 28 w 3431"/>
                  <a:gd name="T17" fmla="*/ 1576 h 2999"/>
                  <a:gd name="T18" fmla="*/ 28 w 3431"/>
                  <a:gd name="T19" fmla="*/ 1424 h 2999"/>
                  <a:gd name="T20" fmla="*/ 417 w 3431"/>
                  <a:gd name="T21" fmla="*/ 750 h 2999"/>
                  <a:gd name="T22" fmla="*/ 806 w 3431"/>
                  <a:gd name="T23" fmla="*/ 76 h 2999"/>
                  <a:gd name="T24" fmla="*/ 938 w 3431"/>
                  <a:gd name="T25" fmla="*/ 0 h 2999"/>
                  <a:gd name="T26" fmla="*/ 1716 w 3431"/>
                  <a:gd name="T27" fmla="*/ 0 h 2999"/>
                  <a:gd name="T28" fmla="*/ 2494 w 3431"/>
                  <a:gd name="T29" fmla="*/ 0 h 2999"/>
                  <a:gd name="T30" fmla="*/ 2625 w 3431"/>
                  <a:gd name="T31" fmla="*/ 76 h 2999"/>
                  <a:gd name="T32" fmla="*/ 3015 w 3431"/>
                  <a:gd name="T33" fmla="*/ 750 h 2999"/>
                  <a:gd name="T34" fmla="*/ 3404 w 3431"/>
                  <a:gd name="T35" fmla="*/ 1424 h 2999"/>
                  <a:gd name="T36" fmla="*/ 3404 w 3431"/>
                  <a:gd name="T37" fmla="*/ 1576 h 29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31" h="2999">
                    <a:moveTo>
                      <a:pt x="3404" y="1576"/>
                    </a:moveTo>
                    <a:lnTo>
                      <a:pt x="3015" y="2249"/>
                    </a:lnTo>
                    <a:lnTo>
                      <a:pt x="2625" y="2923"/>
                    </a:lnTo>
                    <a:cubicBezTo>
                      <a:pt x="2598" y="2972"/>
                      <a:pt x="2550" y="2999"/>
                      <a:pt x="2494" y="2999"/>
                    </a:cubicBezTo>
                    <a:lnTo>
                      <a:pt x="1716" y="2999"/>
                    </a:lnTo>
                    <a:lnTo>
                      <a:pt x="938" y="2999"/>
                    </a:lnTo>
                    <a:cubicBezTo>
                      <a:pt x="882" y="2999"/>
                      <a:pt x="834" y="2972"/>
                      <a:pt x="806" y="2923"/>
                    </a:cubicBezTo>
                    <a:lnTo>
                      <a:pt x="417" y="2249"/>
                    </a:lnTo>
                    <a:lnTo>
                      <a:pt x="28" y="1576"/>
                    </a:lnTo>
                    <a:cubicBezTo>
                      <a:pt x="0" y="1527"/>
                      <a:pt x="0" y="1472"/>
                      <a:pt x="28" y="1424"/>
                    </a:cubicBezTo>
                    <a:lnTo>
                      <a:pt x="417" y="750"/>
                    </a:lnTo>
                    <a:lnTo>
                      <a:pt x="806" y="76"/>
                    </a:lnTo>
                    <a:cubicBezTo>
                      <a:pt x="834" y="28"/>
                      <a:pt x="882" y="0"/>
                      <a:pt x="938" y="0"/>
                    </a:cubicBezTo>
                    <a:lnTo>
                      <a:pt x="1716" y="0"/>
                    </a:lnTo>
                    <a:lnTo>
                      <a:pt x="2494" y="0"/>
                    </a:lnTo>
                    <a:cubicBezTo>
                      <a:pt x="2550" y="0"/>
                      <a:pt x="2598" y="28"/>
                      <a:pt x="2625" y="76"/>
                    </a:cubicBezTo>
                    <a:lnTo>
                      <a:pt x="3015" y="750"/>
                    </a:lnTo>
                    <a:lnTo>
                      <a:pt x="3404" y="1424"/>
                    </a:lnTo>
                    <a:cubicBezTo>
                      <a:pt x="3431" y="1472"/>
                      <a:pt x="3431" y="1527"/>
                      <a:pt x="3404" y="157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938" cap="flat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8048903" y="4173377"/>
              <a:ext cx="1185202" cy="995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j-ea"/>
                  <a:ea typeface="+mj-ea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639327" y="2967176"/>
            <a:ext cx="1027882" cy="471555"/>
            <a:chOff x="2328257" y="4927865"/>
            <a:chExt cx="1537897" cy="726254"/>
          </a:xfrm>
        </p:grpSpPr>
        <p:sp>
          <p:nvSpPr>
            <p:cNvPr id="112" name="TextBox 111"/>
            <p:cNvSpPr txBox="1"/>
            <p:nvPr/>
          </p:nvSpPr>
          <p:spPr>
            <a:xfrm>
              <a:off x="2328257" y="4927865"/>
              <a:ext cx="1537897" cy="497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标题内容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419469" y="5322308"/>
              <a:ext cx="1379770" cy="331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WORKREPORT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4858857" y="1541057"/>
            <a:ext cx="1027882" cy="446865"/>
            <a:chOff x="4246958" y="2731461"/>
            <a:chExt cx="1537897" cy="688227"/>
          </a:xfrm>
        </p:grpSpPr>
        <p:sp>
          <p:nvSpPr>
            <p:cNvPr id="115" name="TextBox 114"/>
            <p:cNvSpPr txBox="1"/>
            <p:nvPr/>
          </p:nvSpPr>
          <p:spPr>
            <a:xfrm>
              <a:off x="4246958" y="2731461"/>
              <a:ext cx="1537897" cy="497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标题内容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335082" y="3111579"/>
              <a:ext cx="1286284" cy="30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WORKREPORT</a:t>
              </a:r>
              <a:endPara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6093849" y="3000164"/>
            <a:ext cx="1027882" cy="466656"/>
            <a:chOff x="5982926" y="4927865"/>
            <a:chExt cx="1537897" cy="718707"/>
          </a:xfrm>
        </p:grpSpPr>
        <p:sp>
          <p:nvSpPr>
            <p:cNvPr id="118" name="TextBox 117"/>
            <p:cNvSpPr txBox="1"/>
            <p:nvPr/>
          </p:nvSpPr>
          <p:spPr>
            <a:xfrm>
              <a:off x="5982926" y="4927865"/>
              <a:ext cx="1537897" cy="497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标题内容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071050" y="5338463"/>
              <a:ext cx="1286284" cy="30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WORKREPORT</a:t>
              </a:r>
              <a:endPara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7259916" y="1541057"/>
            <a:ext cx="1027882" cy="446865"/>
            <a:chOff x="7839376" y="2731461"/>
            <a:chExt cx="1537897" cy="688227"/>
          </a:xfrm>
        </p:grpSpPr>
        <p:sp>
          <p:nvSpPr>
            <p:cNvPr id="121" name="TextBox 120"/>
            <p:cNvSpPr txBox="1"/>
            <p:nvPr/>
          </p:nvSpPr>
          <p:spPr>
            <a:xfrm>
              <a:off x="7839376" y="2731461"/>
              <a:ext cx="1537897" cy="497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标题内容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947821" y="3111579"/>
              <a:ext cx="1286284" cy="30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rPr>
                <a:t>WORKREPORT</a:t>
              </a:r>
              <a:endParaRPr lang="zh-CN" altLang="en-US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569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5000">
        <p14:warp dir="in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7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6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16" presetID="2" presetClass="entr" presetSubtype="3" accel="52000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18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19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2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2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3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3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26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27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2" accel="52000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30" dur="2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31" dur="2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7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7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6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16" presetID="2" presetClass="entr" presetSubtype="3" accel="5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3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12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2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42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7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7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54"/>
          <p:cNvSpPr/>
          <p:nvPr/>
        </p:nvSpPr>
        <p:spPr>
          <a:xfrm>
            <a:off x="2836047" y="2012284"/>
            <a:ext cx="3477652" cy="1802173"/>
          </a:xfrm>
          <a:custGeom>
            <a:avLst/>
            <a:gdLst>
              <a:gd name="connsiteX0" fmla="*/ 0 w 3439659"/>
              <a:gd name="connsiteY0" fmla="*/ 1719830 h 3439659"/>
              <a:gd name="connsiteX1" fmla="*/ 1719830 w 3439659"/>
              <a:gd name="connsiteY1" fmla="*/ 0 h 3439659"/>
              <a:gd name="connsiteX2" fmla="*/ 3439660 w 3439659"/>
              <a:gd name="connsiteY2" fmla="*/ 1719830 h 3439659"/>
              <a:gd name="connsiteX3" fmla="*/ 1719830 w 3439659"/>
              <a:gd name="connsiteY3" fmla="*/ 3439660 h 3439659"/>
              <a:gd name="connsiteX4" fmla="*/ 0 w 3439659"/>
              <a:gd name="connsiteY4" fmla="*/ 1719830 h 3439659"/>
              <a:gd name="connsiteX0" fmla="*/ 0 w 3487467"/>
              <a:gd name="connsiteY0" fmla="*/ 0 h 1719830"/>
              <a:gd name="connsiteX1" fmla="*/ 3439660 w 3487467"/>
              <a:gd name="connsiteY1" fmla="*/ 0 h 1719830"/>
              <a:gd name="connsiteX2" fmla="*/ 1719830 w 3487467"/>
              <a:gd name="connsiteY2" fmla="*/ 1719830 h 1719830"/>
              <a:gd name="connsiteX3" fmla="*/ 0 w 3487467"/>
              <a:gd name="connsiteY3" fmla="*/ 0 h 1719830"/>
              <a:gd name="connsiteX0" fmla="*/ 6132 w 3493599"/>
              <a:gd name="connsiteY0" fmla="*/ 130018 h 1849848"/>
              <a:gd name="connsiteX1" fmla="*/ 3445792 w 3493599"/>
              <a:gd name="connsiteY1" fmla="*/ 130018 h 1849848"/>
              <a:gd name="connsiteX2" fmla="*/ 1725962 w 3493599"/>
              <a:gd name="connsiteY2" fmla="*/ 1849848 h 1849848"/>
              <a:gd name="connsiteX3" fmla="*/ 6132 w 3493599"/>
              <a:gd name="connsiteY3" fmla="*/ 130018 h 1849848"/>
              <a:gd name="connsiteX0" fmla="*/ 6132 w 3493599"/>
              <a:gd name="connsiteY0" fmla="*/ 35412 h 1755242"/>
              <a:gd name="connsiteX1" fmla="*/ 3445792 w 3493599"/>
              <a:gd name="connsiteY1" fmla="*/ 35412 h 1755242"/>
              <a:gd name="connsiteX2" fmla="*/ 1725962 w 3493599"/>
              <a:gd name="connsiteY2" fmla="*/ 1755242 h 1755242"/>
              <a:gd name="connsiteX3" fmla="*/ 6132 w 3493599"/>
              <a:gd name="connsiteY3" fmla="*/ 35412 h 1755242"/>
              <a:gd name="connsiteX0" fmla="*/ 4377 w 3488420"/>
              <a:gd name="connsiteY0" fmla="*/ 11795 h 1772900"/>
              <a:gd name="connsiteX1" fmla="*/ 3450912 w 3488420"/>
              <a:gd name="connsiteY1" fmla="*/ 53046 h 1772900"/>
              <a:gd name="connsiteX2" fmla="*/ 1731082 w 3488420"/>
              <a:gd name="connsiteY2" fmla="*/ 1772876 h 1772900"/>
              <a:gd name="connsiteX3" fmla="*/ 4377 w 3488420"/>
              <a:gd name="connsiteY3" fmla="*/ 11795 h 1772900"/>
              <a:gd name="connsiteX0" fmla="*/ 39013 w 3522446"/>
              <a:gd name="connsiteY0" fmla="*/ 134148 h 1909003"/>
              <a:gd name="connsiteX1" fmla="*/ 3485548 w 3522446"/>
              <a:gd name="connsiteY1" fmla="*/ 175399 h 1909003"/>
              <a:gd name="connsiteX2" fmla="*/ 1738217 w 3522446"/>
              <a:gd name="connsiteY2" fmla="*/ 1908979 h 1909003"/>
              <a:gd name="connsiteX3" fmla="*/ 39013 w 3522446"/>
              <a:gd name="connsiteY3" fmla="*/ 134148 h 1909003"/>
              <a:gd name="connsiteX0" fmla="*/ 55067 w 3553265"/>
              <a:gd name="connsiteY0" fmla="*/ 134148 h 1909002"/>
              <a:gd name="connsiteX1" fmla="*/ 3501602 w 3553265"/>
              <a:gd name="connsiteY1" fmla="*/ 175399 h 1909002"/>
              <a:gd name="connsiteX2" fmla="*/ 1754271 w 3553265"/>
              <a:gd name="connsiteY2" fmla="*/ 1908979 h 1909002"/>
              <a:gd name="connsiteX3" fmla="*/ 55067 w 3553265"/>
              <a:gd name="connsiteY3" fmla="*/ 134148 h 1909002"/>
              <a:gd name="connsiteX0" fmla="*/ 39426 w 3502160"/>
              <a:gd name="connsiteY0" fmla="*/ 134148 h 1909003"/>
              <a:gd name="connsiteX1" fmla="*/ 3465335 w 3502160"/>
              <a:gd name="connsiteY1" fmla="*/ 175399 h 1909003"/>
              <a:gd name="connsiteX2" fmla="*/ 1718004 w 3502160"/>
              <a:gd name="connsiteY2" fmla="*/ 1908979 h 1909003"/>
              <a:gd name="connsiteX3" fmla="*/ 39426 w 3502160"/>
              <a:gd name="connsiteY3" fmla="*/ 134148 h 1909003"/>
              <a:gd name="connsiteX0" fmla="*/ 8999 w 3471733"/>
              <a:gd name="connsiteY0" fmla="*/ 21578 h 1796433"/>
              <a:gd name="connsiteX1" fmla="*/ 3434908 w 3471733"/>
              <a:gd name="connsiteY1" fmla="*/ 62829 h 1796433"/>
              <a:gd name="connsiteX2" fmla="*/ 1687577 w 3471733"/>
              <a:gd name="connsiteY2" fmla="*/ 1796409 h 1796433"/>
              <a:gd name="connsiteX3" fmla="*/ 8999 w 3471733"/>
              <a:gd name="connsiteY3" fmla="*/ 21578 h 1796433"/>
              <a:gd name="connsiteX0" fmla="*/ 39425 w 3502159"/>
              <a:gd name="connsiteY0" fmla="*/ 135675 h 1931154"/>
              <a:gd name="connsiteX1" fmla="*/ 3465334 w 3502159"/>
              <a:gd name="connsiteY1" fmla="*/ 176926 h 1931154"/>
              <a:gd name="connsiteX2" fmla="*/ 1718003 w 3502159"/>
              <a:gd name="connsiteY2" fmla="*/ 1931131 h 1931154"/>
              <a:gd name="connsiteX3" fmla="*/ 39425 w 3502159"/>
              <a:gd name="connsiteY3" fmla="*/ 135675 h 1931154"/>
              <a:gd name="connsiteX0" fmla="*/ 7276 w 3470010"/>
              <a:gd name="connsiteY0" fmla="*/ 26065 h 1821544"/>
              <a:gd name="connsiteX1" fmla="*/ 3433185 w 3470010"/>
              <a:gd name="connsiteY1" fmla="*/ 67316 h 1821544"/>
              <a:gd name="connsiteX2" fmla="*/ 1685854 w 3470010"/>
              <a:gd name="connsiteY2" fmla="*/ 1821521 h 1821544"/>
              <a:gd name="connsiteX3" fmla="*/ 7276 w 3470010"/>
              <a:gd name="connsiteY3" fmla="*/ 26065 h 1821544"/>
              <a:gd name="connsiteX0" fmla="*/ 12669 w 3492943"/>
              <a:gd name="connsiteY0" fmla="*/ 26065 h 1822469"/>
              <a:gd name="connsiteX1" fmla="*/ 3438578 w 3492943"/>
              <a:gd name="connsiteY1" fmla="*/ 67316 h 1822469"/>
              <a:gd name="connsiteX2" fmla="*/ 1691247 w 3492943"/>
              <a:gd name="connsiteY2" fmla="*/ 1821521 h 1822469"/>
              <a:gd name="connsiteX3" fmla="*/ 12669 w 3492943"/>
              <a:gd name="connsiteY3" fmla="*/ 26065 h 1822469"/>
              <a:gd name="connsiteX0" fmla="*/ 48756 w 3529030"/>
              <a:gd name="connsiteY0" fmla="*/ 3139 h 1799516"/>
              <a:gd name="connsiteX1" fmla="*/ 3474665 w 3529030"/>
              <a:gd name="connsiteY1" fmla="*/ 44390 h 1799516"/>
              <a:gd name="connsiteX2" fmla="*/ 1727334 w 3529030"/>
              <a:gd name="connsiteY2" fmla="*/ 1798595 h 1799516"/>
              <a:gd name="connsiteX3" fmla="*/ 48756 w 3529030"/>
              <a:gd name="connsiteY3" fmla="*/ 3139 h 1799516"/>
              <a:gd name="connsiteX0" fmla="*/ 48756 w 3529030"/>
              <a:gd name="connsiteY0" fmla="*/ 5796 h 1802173"/>
              <a:gd name="connsiteX1" fmla="*/ 3474665 w 3529030"/>
              <a:gd name="connsiteY1" fmla="*/ 47047 h 1802173"/>
              <a:gd name="connsiteX2" fmla="*/ 1727334 w 3529030"/>
              <a:gd name="connsiteY2" fmla="*/ 1801252 h 1802173"/>
              <a:gd name="connsiteX3" fmla="*/ 48756 w 3529030"/>
              <a:gd name="connsiteY3" fmla="*/ 5796 h 1802173"/>
              <a:gd name="connsiteX0" fmla="*/ 48756 w 3477652"/>
              <a:gd name="connsiteY0" fmla="*/ 5796 h 1802173"/>
              <a:gd name="connsiteX1" fmla="*/ 3474665 w 3477652"/>
              <a:gd name="connsiteY1" fmla="*/ 47047 h 1802173"/>
              <a:gd name="connsiteX2" fmla="*/ 1727334 w 3477652"/>
              <a:gd name="connsiteY2" fmla="*/ 1801252 h 1802173"/>
              <a:gd name="connsiteX3" fmla="*/ 48756 w 3477652"/>
              <a:gd name="connsiteY3" fmla="*/ 5796 h 180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7652" h="1802173">
                <a:moveTo>
                  <a:pt x="48756" y="5796"/>
                </a:moveTo>
                <a:cubicBezTo>
                  <a:pt x="305602" y="15937"/>
                  <a:pt x="3181151" y="-33335"/>
                  <a:pt x="3474665" y="47047"/>
                </a:cubicBezTo>
                <a:cubicBezTo>
                  <a:pt x="3527547" y="271809"/>
                  <a:pt x="2875835" y="1753126"/>
                  <a:pt x="1727334" y="1801252"/>
                </a:cubicBezTo>
                <a:cubicBezTo>
                  <a:pt x="578833" y="1849378"/>
                  <a:pt x="-208090" y="-4345"/>
                  <a:pt x="48756" y="5796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1680840" y="1832016"/>
            <a:ext cx="543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prstClr val="black"/>
                </a:solidFill>
                <a:latin typeface="+mj-ea"/>
                <a:ea typeface="+mj-ea"/>
              </a:rPr>
              <a:t>标题</a:t>
            </a: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3053802" y="2008303"/>
            <a:ext cx="1499148" cy="10543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3926638" y="2008304"/>
            <a:ext cx="626312" cy="17794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 flipV="1">
            <a:off x="4552951" y="2008304"/>
            <a:ext cx="670571" cy="17171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4552950" y="2008303"/>
            <a:ext cx="1465240" cy="10543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2854407" y="2664829"/>
            <a:ext cx="660132" cy="6601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635896" y="3395389"/>
            <a:ext cx="660132" cy="66013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888236" y="3361650"/>
            <a:ext cx="660132" cy="66013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641678" y="2567970"/>
            <a:ext cx="660132" cy="66013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940152" y="1700255"/>
            <a:ext cx="660132" cy="6601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573690" y="1688852"/>
            <a:ext cx="660132" cy="66013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16" name="TextBox 34"/>
          <p:cNvSpPr txBox="1"/>
          <p:nvPr/>
        </p:nvSpPr>
        <p:spPr>
          <a:xfrm>
            <a:off x="35496" y="2111305"/>
            <a:ext cx="2556284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点击输入简要文字内容，文字内容需概括精炼，不用多余的文字修饰。</a:t>
            </a:r>
          </a:p>
        </p:txBody>
      </p:sp>
      <p:sp>
        <p:nvSpPr>
          <p:cNvPr id="17" name="TextBox 35"/>
          <p:cNvSpPr txBox="1"/>
          <p:nvPr/>
        </p:nvSpPr>
        <p:spPr>
          <a:xfrm>
            <a:off x="2184896" y="298414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prstClr val="black"/>
                </a:solidFill>
                <a:latin typeface="+mj-ea"/>
                <a:ea typeface="+mj-ea"/>
              </a:rPr>
              <a:t>标题</a:t>
            </a:r>
          </a:p>
        </p:txBody>
      </p:sp>
      <p:sp>
        <p:nvSpPr>
          <p:cNvPr id="18" name="TextBox 36"/>
          <p:cNvSpPr txBox="1"/>
          <p:nvPr/>
        </p:nvSpPr>
        <p:spPr>
          <a:xfrm>
            <a:off x="539552" y="3263433"/>
            <a:ext cx="2556284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点击输入简要文字内容，文字内容需概括精炼，不用多余的文字修饰。</a:t>
            </a:r>
          </a:p>
        </p:txBody>
      </p:sp>
      <p:sp>
        <p:nvSpPr>
          <p:cNvPr id="19" name="TextBox 37"/>
          <p:cNvSpPr txBox="1"/>
          <p:nvPr/>
        </p:nvSpPr>
        <p:spPr>
          <a:xfrm>
            <a:off x="3097652" y="392024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prstClr val="black"/>
                </a:solidFill>
                <a:latin typeface="+mj-ea"/>
                <a:ea typeface="+mj-ea"/>
              </a:rPr>
              <a:t>标题</a:t>
            </a:r>
          </a:p>
        </p:txBody>
      </p:sp>
      <p:sp>
        <p:nvSpPr>
          <p:cNvPr id="20" name="TextBox 38"/>
          <p:cNvSpPr txBox="1"/>
          <p:nvPr/>
        </p:nvSpPr>
        <p:spPr>
          <a:xfrm>
            <a:off x="1452308" y="4199537"/>
            <a:ext cx="2556284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点击输入简要文字内容，文字内容需概括精炼，不用多余的文字修饰。</a:t>
            </a:r>
          </a:p>
        </p:txBody>
      </p:sp>
      <p:sp>
        <p:nvSpPr>
          <p:cNvPr id="21" name="TextBox 39"/>
          <p:cNvSpPr txBox="1"/>
          <p:nvPr/>
        </p:nvSpPr>
        <p:spPr>
          <a:xfrm>
            <a:off x="5525864" y="393990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prstClr val="black"/>
                </a:solidFill>
                <a:latin typeface="+mj-ea"/>
                <a:ea typeface="+mj-ea"/>
              </a:rPr>
              <a:t>标题</a:t>
            </a:r>
          </a:p>
        </p:txBody>
      </p:sp>
      <p:sp>
        <p:nvSpPr>
          <p:cNvPr id="22" name="TextBox 40"/>
          <p:cNvSpPr txBox="1"/>
          <p:nvPr/>
        </p:nvSpPr>
        <p:spPr>
          <a:xfrm>
            <a:off x="5184068" y="4219816"/>
            <a:ext cx="2556284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点击输入简要文字内容，文字内容需概括精炼，不用多余的文字修饰。</a:t>
            </a:r>
          </a:p>
        </p:txBody>
      </p:sp>
      <p:sp>
        <p:nvSpPr>
          <p:cNvPr id="23" name="TextBox 41"/>
          <p:cNvSpPr txBox="1"/>
          <p:nvPr/>
        </p:nvSpPr>
        <p:spPr>
          <a:xfrm>
            <a:off x="6353956" y="300493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prstClr val="black"/>
                </a:solidFill>
                <a:latin typeface="+mj-ea"/>
                <a:ea typeface="+mj-ea"/>
              </a:rPr>
              <a:t>标题</a:t>
            </a:r>
          </a:p>
        </p:txBody>
      </p:sp>
      <p:sp>
        <p:nvSpPr>
          <p:cNvPr id="24" name="TextBox 42"/>
          <p:cNvSpPr txBox="1"/>
          <p:nvPr/>
        </p:nvSpPr>
        <p:spPr>
          <a:xfrm>
            <a:off x="6012160" y="3284849"/>
            <a:ext cx="2556284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点击输入简要文字内容，文字内容需概括精炼，不用多余的文字修饰。</a:t>
            </a:r>
          </a:p>
        </p:txBody>
      </p:sp>
      <p:sp>
        <p:nvSpPr>
          <p:cNvPr id="25" name="TextBox 43"/>
          <p:cNvSpPr txBox="1"/>
          <p:nvPr/>
        </p:nvSpPr>
        <p:spPr>
          <a:xfrm>
            <a:off x="6822008" y="198168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prstClr val="black"/>
                </a:solidFill>
                <a:latin typeface="+mj-ea"/>
                <a:ea typeface="+mj-ea"/>
              </a:rPr>
              <a:t>标题</a:t>
            </a:r>
          </a:p>
        </p:txBody>
      </p:sp>
      <p:sp>
        <p:nvSpPr>
          <p:cNvPr id="26" name="TextBox 44"/>
          <p:cNvSpPr txBox="1"/>
          <p:nvPr/>
        </p:nvSpPr>
        <p:spPr>
          <a:xfrm>
            <a:off x="6480212" y="2261599"/>
            <a:ext cx="2556284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点击输入简要文字内容，文字内容需概括精炼，不用多余的文字修饰。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3851771" y="1307123"/>
            <a:ext cx="1402358" cy="1402358"/>
            <a:chOff x="3851771" y="1163107"/>
            <a:chExt cx="1402358" cy="1402358"/>
          </a:xfrm>
        </p:grpSpPr>
        <p:grpSp>
          <p:nvGrpSpPr>
            <p:cNvPr id="28" name="组合 27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0" name="同心圆 2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9" name="TextBox 21"/>
            <p:cNvSpPr txBox="1"/>
            <p:nvPr/>
          </p:nvSpPr>
          <p:spPr>
            <a:xfrm>
              <a:off x="4229212" y="1491630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accent1"/>
                  </a:solidFill>
                  <a:latin typeface="+mj-ea"/>
                  <a:ea typeface="+mj-ea"/>
                </a:rPr>
                <a:t>标题</a:t>
              </a:r>
              <a:endParaRPr lang="en-US" altLang="zh-CN" sz="2000" b="1" dirty="0">
                <a:solidFill>
                  <a:schemeClr val="accent1"/>
                </a:solidFill>
                <a:latin typeface="+mj-ea"/>
                <a:ea typeface="+mj-ea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accent1"/>
                  </a:solidFill>
                  <a:latin typeface="+mj-ea"/>
                  <a:ea typeface="+mj-ea"/>
                </a:rPr>
                <a:t>内容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778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52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6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68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76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8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84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9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92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9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10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2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2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52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6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68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76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8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84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9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92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9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3800"/>
                                </p:stCondLst>
                                <p:childTnLst>
                                  <p:par>
                                    <p:cTn id="100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2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1"/>
          <p:cNvSpPr txBox="1"/>
          <p:nvPr/>
        </p:nvSpPr>
        <p:spPr>
          <a:xfrm>
            <a:off x="571508" y="1275606"/>
            <a:ext cx="2780630" cy="7525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点击输入简要文字内容，文字内容需概括精炼，不用多余的文字修饰，言简意赅的说明分项内容</a:t>
            </a:r>
            <a:r>
              <a:rPr lang="en-US" altLang="zh-CN" sz="1100" dirty="0">
                <a:solidFill>
                  <a:prstClr val="black"/>
                </a:solidFill>
                <a:latin typeface="+mj-ea"/>
                <a:ea typeface="+mj-ea"/>
              </a:rPr>
              <a:t>……</a:t>
            </a:r>
          </a:p>
        </p:txBody>
      </p:sp>
      <p:sp>
        <p:nvSpPr>
          <p:cNvPr id="90" name="TextBox 2"/>
          <p:cNvSpPr txBox="1"/>
          <p:nvPr/>
        </p:nvSpPr>
        <p:spPr>
          <a:xfrm>
            <a:off x="5725745" y="1829444"/>
            <a:ext cx="252028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100" dirty="0">
                <a:solidFill>
                  <a:prstClr val="black"/>
                </a:solidFill>
                <a:latin typeface="+mj-ea"/>
                <a:ea typeface="+mj-ea"/>
              </a:rPr>
              <a:t>01</a:t>
            </a: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、点击输入简要文字内容，文字内容需概括精炼，不用多余的文字修饰，言简意赅的说明分项内容</a:t>
            </a:r>
            <a:r>
              <a:rPr lang="en-US" altLang="zh-CN" sz="1100" dirty="0">
                <a:solidFill>
                  <a:prstClr val="black"/>
                </a:solidFill>
                <a:latin typeface="+mj-ea"/>
                <a:ea typeface="+mj-ea"/>
              </a:rPr>
              <a:t>……</a:t>
            </a:r>
            <a:endParaRPr lang="zh-CN" altLang="en-US" sz="1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91" name="TextBox 5"/>
          <p:cNvSpPr txBox="1"/>
          <p:nvPr/>
        </p:nvSpPr>
        <p:spPr>
          <a:xfrm>
            <a:off x="2211425" y="3581264"/>
            <a:ext cx="954107" cy="28469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500" dirty="0">
                <a:solidFill>
                  <a:schemeClr val="accent1"/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92" name="TextBox 6"/>
          <p:cNvSpPr txBox="1"/>
          <p:nvPr/>
        </p:nvSpPr>
        <p:spPr>
          <a:xfrm>
            <a:off x="3923928" y="2571750"/>
            <a:ext cx="954107" cy="28469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500" dirty="0">
                <a:solidFill>
                  <a:schemeClr val="accent2"/>
                </a:solidFill>
                <a:latin typeface="+mj-ea"/>
                <a:ea typeface="+mj-ea"/>
              </a:rPr>
              <a:t>标题内容</a:t>
            </a:r>
            <a:endParaRPr lang="en-US" altLang="zh-CN" sz="15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93" name="TextBox 7"/>
          <p:cNvSpPr txBox="1"/>
          <p:nvPr/>
        </p:nvSpPr>
        <p:spPr>
          <a:xfrm>
            <a:off x="5752435" y="1536357"/>
            <a:ext cx="954107" cy="28469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500" dirty="0">
                <a:solidFill>
                  <a:schemeClr val="accent3"/>
                </a:solidFill>
                <a:latin typeface="+mj-ea"/>
                <a:ea typeface="+mj-ea"/>
              </a:rPr>
              <a:t>标题内容</a:t>
            </a:r>
          </a:p>
        </p:txBody>
      </p:sp>
      <p:grpSp>
        <p:nvGrpSpPr>
          <p:cNvPr id="94" name="组合 93"/>
          <p:cNvGrpSpPr/>
          <p:nvPr/>
        </p:nvGrpSpPr>
        <p:grpSpPr>
          <a:xfrm>
            <a:off x="4755443" y="1307798"/>
            <a:ext cx="914014" cy="914014"/>
            <a:chOff x="5105593" y="1379191"/>
            <a:chExt cx="914014" cy="914014"/>
          </a:xfrm>
        </p:grpSpPr>
        <p:grpSp>
          <p:nvGrpSpPr>
            <p:cNvPr id="95" name="组合 94"/>
            <p:cNvGrpSpPr/>
            <p:nvPr/>
          </p:nvGrpSpPr>
          <p:grpSpPr>
            <a:xfrm>
              <a:off x="5105593" y="1379191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7" name="同心圆 9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8" name="椭圆 9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96" name="TextBox 10"/>
            <p:cNvSpPr txBox="1"/>
            <p:nvPr/>
          </p:nvSpPr>
          <p:spPr>
            <a:xfrm>
              <a:off x="5314943" y="1628156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3"/>
                  </a:solidFill>
                  <a:latin typeface="+mj-ea"/>
                  <a:ea typeface="+mj-ea"/>
                </a:rPr>
                <a:t>03</a:t>
              </a:r>
              <a:endParaRPr lang="zh-CN" altLang="en-US" sz="2000" dirty="0">
                <a:solidFill>
                  <a:schemeClr val="accent3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2895130" y="2260580"/>
            <a:ext cx="914014" cy="914014"/>
            <a:chOff x="3245280" y="2331973"/>
            <a:chExt cx="914014" cy="914014"/>
          </a:xfrm>
        </p:grpSpPr>
        <p:grpSp>
          <p:nvGrpSpPr>
            <p:cNvPr id="100" name="组合 99"/>
            <p:cNvGrpSpPr/>
            <p:nvPr/>
          </p:nvGrpSpPr>
          <p:grpSpPr>
            <a:xfrm>
              <a:off x="3245280" y="2331973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2" name="同心圆 10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01" name="TextBox 15"/>
            <p:cNvSpPr txBox="1"/>
            <p:nvPr/>
          </p:nvSpPr>
          <p:spPr>
            <a:xfrm>
              <a:off x="3424802" y="2571135"/>
              <a:ext cx="489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2"/>
                  </a:solidFill>
                  <a:latin typeface="+mj-ea"/>
                  <a:ea typeface="+mj-ea"/>
                </a:rPr>
                <a:t>02</a:t>
              </a:r>
              <a:endParaRPr lang="zh-CN" altLang="en-US" sz="2000" dirty="0">
                <a:solidFill>
                  <a:schemeClr val="accent2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1226705" y="3197312"/>
            <a:ext cx="914014" cy="914014"/>
            <a:chOff x="1278794" y="3334906"/>
            <a:chExt cx="914014" cy="914014"/>
          </a:xfrm>
        </p:grpSpPr>
        <p:grpSp>
          <p:nvGrpSpPr>
            <p:cNvPr id="105" name="组合 104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7" name="同心圆 10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8" name="椭圆 10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06" name="TextBox 20"/>
            <p:cNvSpPr txBox="1"/>
            <p:nvPr/>
          </p:nvSpPr>
          <p:spPr>
            <a:xfrm>
              <a:off x="1483792" y="3591858"/>
              <a:ext cx="486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accent1"/>
                  </a:solidFill>
                  <a:latin typeface="+mj-ea"/>
                  <a:ea typeface="+mj-ea"/>
                </a:rPr>
                <a:t>01</a:t>
              </a:r>
              <a:endParaRPr lang="zh-CN" altLang="en-US" sz="2000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09" name="TextBox 23"/>
          <p:cNvSpPr txBox="1"/>
          <p:nvPr/>
        </p:nvSpPr>
        <p:spPr>
          <a:xfrm>
            <a:off x="4874215" y="2853771"/>
            <a:ext cx="252028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100" dirty="0">
                <a:solidFill>
                  <a:prstClr val="black"/>
                </a:solidFill>
                <a:latin typeface="+mj-ea"/>
                <a:ea typeface="+mj-ea"/>
              </a:rPr>
              <a:t>02</a:t>
            </a: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、点击输入简要文字内容，文字内容需概括精炼，不用多余的文字修饰，言简意赅的说明分项内容</a:t>
            </a:r>
            <a:r>
              <a:rPr lang="en-US" altLang="zh-CN" sz="1100" dirty="0">
                <a:solidFill>
                  <a:prstClr val="black"/>
                </a:solidFill>
                <a:latin typeface="+mj-ea"/>
                <a:ea typeface="+mj-ea"/>
              </a:rPr>
              <a:t>……</a:t>
            </a:r>
            <a:endParaRPr lang="zh-CN" altLang="en-US" sz="1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10" name="TextBox 24"/>
          <p:cNvSpPr txBox="1"/>
          <p:nvPr/>
        </p:nvSpPr>
        <p:spPr>
          <a:xfrm>
            <a:off x="3419872" y="3864659"/>
            <a:ext cx="252028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100" dirty="0">
                <a:solidFill>
                  <a:prstClr val="black"/>
                </a:solidFill>
                <a:latin typeface="+mj-ea"/>
                <a:ea typeface="+mj-ea"/>
              </a:rPr>
              <a:t>03</a:t>
            </a: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、点击输入简要文字内容，文字内容需概括精炼，不用多余的文字修饰，言简意赅的说明分项内容</a:t>
            </a:r>
            <a:r>
              <a:rPr lang="en-US" altLang="zh-CN" sz="1100" dirty="0">
                <a:solidFill>
                  <a:prstClr val="black"/>
                </a:solidFill>
                <a:latin typeface="+mj-ea"/>
                <a:ea typeface="+mj-ea"/>
              </a:rPr>
              <a:t>……</a:t>
            </a:r>
            <a:endParaRPr lang="zh-CN" altLang="en-US" sz="1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279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30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2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8" presetClass="entr" presetSubtype="3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5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8" presetClass="entr" presetSubtype="3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8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8" presetClass="entr" presetSubtype="3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1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/>
          <p:bldP spid="90" grpId="0"/>
          <p:bldP spid="91" grpId="0"/>
          <p:bldP spid="92" grpId="0"/>
          <p:bldP spid="93" grpId="0"/>
          <p:bldP spid="109" grpId="0"/>
          <p:bldP spid="1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30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2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8" presetClass="entr" presetSubtype="3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5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8" presetClass="entr" presetSubtype="3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38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8" presetClass="entr" presetSubtype="3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41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/>
          <p:bldP spid="90" grpId="0"/>
          <p:bldP spid="91" grpId="0"/>
          <p:bldP spid="92" grpId="0"/>
          <p:bldP spid="93" grpId="0"/>
          <p:bldP spid="109" grpId="0"/>
          <p:bldP spid="110" grpId="0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 flipV="1">
            <a:off x="2969045" y="1857279"/>
            <a:ext cx="3628920" cy="16956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2184979" y="1415756"/>
            <a:ext cx="4562601" cy="21650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组合 56"/>
          <p:cNvGrpSpPr/>
          <p:nvPr/>
        </p:nvGrpSpPr>
        <p:grpSpPr>
          <a:xfrm>
            <a:off x="1820981" y="1359141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8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59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444736" y="3296276"/>
            <a:ext cx="1414632" cy="636545"/>
            <a:chOff x="1591195" y="3531391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1" name="圆角矩形 104"/>
            <p:cNvSpPr/>
            <p:nvPr/>
          </p:nvSpPr>
          <p:spPr>
            <a:xfrm>
              <a:off x="1591195" y="3531391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62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641453" y="1097484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65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853297" y="3313413"/>
            <a:ext cx="1414632" cy="636545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7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68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69" name="TextBox 24"/>
          <p:cNvSpPr txBox="1"/>
          <p:nvPr/>
        </p:nvSpPr>
        <p:spPr>
          <a:xfrm>
            <a:off x="1835696" y="1635646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prstClr val="black"/>
                </a:solidFill>
                <a:latin typeface="+mj-ea"/>
                <a:ea typeface="+mj-ea"/>
              </a:rPr>
              <a:t>点击输入标题</a:t>
            </a:r>
          </a:p>
        </p:txBody>
      </p:sp>
      <p:sp>
        <p:nvSpPr>
          <p:cNvPr id="70" name="TextBox 25"/>
          <p:cNvSpPr txBox="1"/>
          <p:nvPr/>
        </p:nvSpPr>
        <p:spPr>
          <a:xfrm>
            <a:off x="6660232" y="1373225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prstClr val="black"/>
                </a:solidFill>
                <a:latin typeface="+mj-ea"/>
                <a:ea typeface="+mj-ea"/>
              </a:rPr>
              <a:t>点击输入标题</a:t>
            </a:r>
          </a:p>
        </p:txBody>
      </p:sp>
      <p:sp>
        <p:nvSpPr>
          <p:cNvPr id="71" name="TextBox 26"/>
          <p:cNvSpPr txBox="1"/>
          <p:nvPr/>
        </p:nvSpPr>
        <p:spPr>
          <a:xfrm>
            <a:off x="1475656" y="3555503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prstClr val="black"/>
                </a:solidFill>
                <a:latin typeface="+mj-ea"/>
                <a:ea typeface="+mj-ea"/>
              </a:rPr>
              <a:t>点击输入标题</a:t>
            </a:r>
          </a:p>
        </p:txBody>
      </p:sp>
      <p:sp>
        <p:nvSpPr>
          <p:cNvPr id="72" name="TextBox 27"/>
          <p:cNvSpPr txBox="1"/>
          <p:nvPr/>
        </p:nvSpPr>
        <p:spPr>
          <a:xfrm>
            <a:off x="5868144" y="3586553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500" dirty="0">
                <a:solidFill>
                  <a:prstClr val="black"/>
                </a:solidFill>
                <a:latin typeface="+mj-ea"/>
                <a:ea typeface="+mj-ea"/>
              </a:rPr>
              <a:t>点击输入标题</a:t>
            </a:r>
          </a:p>
        </p:txBody>
      </p:sp>
      <p:grpSp>
        <p:nvGrpSpPr>
          <p:cNvPr id="73" name="组合 72"/>
          <p:cNvGrpSpPr/>
          <p:nvPr/>
        </p:nvGrpSpPr>
        <p:grpSpPr>
          <a:xfrm>
            <a:off x="3746633" y="1810030"/>
            <a:ext cx="1382075" cy="1382075"/>
            <a:chOff x="3746633" y="1810030"/>
            <a:chExt cx="1382075" cy="1382075"/>
          </a:xfrm>
        </p:grpSpPr>
        <p:grpSp>
          <p:nvGrpSpPr>
            <p:cNvPr id="74" name="组合 73"/>
            <p:cNvGrpSpPr/>
            <p:nvPr/>
          </p:nvGrpSpPr>
          <p:grpSpPr>
            <a:xfrm>
              <a:off x="3746633" y="1810030"/>
              <a:ext cx="1382075" cy="13820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6" name="同心圆 7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392112" y="760412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75" name="TextBox 30"/>
            <p:cNvSpPr txBox="1"/>
            <p:nvPr/>
          </p:nvSpPr>
          <p:spPr>
            <a:xfrm>
              <a:off x="3978122" y="2397335"/>
              <a:ext cx="92641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  <p:sp>
        <p:nvSpPr>
          <p:cNvPr id="78" name="TextBox 31"/>
          <p:cNvSpPr txBox="1"/>
          <p:nvPr/>
        </p:nvSpPr>
        <p:spPr>
          <a:xfrm>
            <a:off x="592781" y="2186777"/>
            <a:ext cx="244827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79" name="TextBox 32"/>
          <p:cNvSpPr txBox="1"/>
          <p:nvPr/>
        </p:nvSpPr>
        <p:spPr>
          <a:xfrm>
            <a:off x="745181" y="4011910"/>
            <a:ext cx="244827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0" name="TextBox 33"/>
          <p:cNvSpPr txBox="1"/>
          <p:nvPr/>
        </p:nvSpPr>
        <p:spPr>
          <a:xfrm>
            <a:off x="5849365" y="4058985"/>
            <a:ext cx="244827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1" name="TextBox 34"/>
          <p:cNvSpPr txBox="1"/>
          <p:nvPr/>
        </p:nvSpPr>
        <p:spPr>
          <a:xfrm>
            <a:off x="6012160" y="1972988"/>
            <a:ext cx="2448272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点击输入本栏的具体文字，简明扼要的说明分项内容，此为概念图解，请根据您的具体内容酌情修改。</a:t>
            </a:r>
            <a:endParaRPr lang="en-US" altLang="zh-CN" sz="11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2883767" y="1304103"/>
            <a:ext cx="373310" cy="37331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1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2523727" y="3207487"/>
            <a:ext cx="373310" cy="37331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2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6911328" y="3275267"/>
            <a:ext cx="373310" cy="37331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7725152" y="1059582"/>
            <a:ext cx="373310" cy="37331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prstClr val="white"/>
                </a:solidFill>
                <a:latin typeface="+mj-ea"/>
                <a:ea typeface="+mj-ea"/>
              </a:rPr>
              <a:t>4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0129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1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1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8" grpId="0"/>
      <p:bldP spid="79" grpId="0"/>
      <p:bldP spid="80" grpId="0"/>
      <p:bldP spid="81" grpId="0"/>
      <p:bldP spid="82" grpId="0" animBg="1"/>
      <p:bldP spid="83" grpId="0" animBg="1"/>
      <p:bldP spid="84" grpId="0" animBg="1"/>
      <p:bldP spid="8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170"/>
          <p:cNvSpPr txBox="1"/>
          <p:nvPr/>
        </p:nvSpPr>
        <p:spPr>
          <a:xfrm>
            <a:off x="755576" y="4031074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+mj-ea"/>
                <a:ea typeface="+mj-ea"/>
                <a:cs typeface="方正兰亭细黑_GBK_M" pitchFamily="2" charset="2"/>
              </a:rPr>
              <a:t>请您添加文字内容，内容详尽简要清晰足够表达标题，准确无误。添加文字内容，内容详尽简要清晰。请您添加</a:t>
            </a:r>
            <a:endParaRPr lang="en-US" altLang="zh-CN" sz="1200" dirty="0">
              <a:latin typeface="+mj-ea"/>
              <a:ea typeface="+mj-ea"/>
              <a:cs typeface="方正兰亭细黑_GBK_M" pitchFamily="2" charset="2"/>
            </a:endParaRPr>
          </a:p>
          <a:p>
            <a:r>
              <a:rPr lang="zh-CN" altLang="en-US" sz="1200" dirty="0">
                <a:latin typeface="+mj-ea"/>
                <a:ea typeface="+mj-ea"/>
                <a:cs typeface="方正兰亭细黑_GBK_M" pitchFamily="2" charset="2"/>
              </a:rPr>
              <a:t>文字内容，内容详尽简要清晰足够表达标题，准确无误。添加文字内容，内容详尽简要清晰。请您添加文字内容</a:t>
            </a:r>
            <a:endParaRPr lang="en-US" altLang="zh-CN" sz="1200" dirty="0">
              <a:latin typeface="+mj-ea"/>
              <a:ea typeface="+mj-ea"/>
              <a:cs typeface="方正兰亭细黑_GBK_M" pitchFamily="2" charset="2"/>
            </a:endParaRPr>
          </a:p>
          <a:p>
            <a:r>
              <a:rPr lang="zh-CN" altLang="en-US" sz="1200" dirty="0">
                <a:latin typeface="+mj-ea"/>
                <a:ea typeface="+mj-ea"/>
                <a:cs typeface="方正兰亭细黑_GBK_M" pitchFamily="2" charset="2"/>
              </a:rPr>
              <a:t>，内容详尽简要清晰足够表达标题，准确无误。添加文字内容，内容详尽简要清晰。</a:t>
            </a:r>
            <a:endParaRPr lang="en-US" altLang="zh-CN" sz="1200" dirty="0">
              <a:latin typeface="+mj-ea"/>
              <a:ea typeface="+mj-ea"/>
              <a:cs typeface="方正兰亭细黑_GBK_M" pitchFamily="2" charset="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6632400" y="1061645"/>
            <a:ext cx="1200324" cy="1200324"/>
            <a:chOff x="6709236" y="1850758"/>
            <a:chExt cx="1200324" cy="1200324"/>
          </a:xfrm>
        </p:grpSpPr>
        <p:grpSp>
          <p:nvGrpSpPr>
            <p:cNvPr id="59" name="组合 58"/>
            <p:cNvGrpSpPr/>
            <p:nvPr/>
          </p:nvGrpSpPr>
          <p:grpSpPr>
            <a:xfrm>
              <a:off x="6709236" y="1850758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1" name="同心圆 6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80808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392111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80808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60" name="TextBox 89"/>
            <p:cNvSpPr txBox="1"/>
            <p:nvPr/>
          </p:nvSpPr>
          <p:spPr>
            <a:xfrm>
              <a:off x="6947760" y="2297031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080808"/>
                  </a:solidFill>
                  <a:latin typeface="+mj-ea"/>
                  <a:ea typeface="+mj-ea"/>
                </a:rPr>
                <a:t>标题四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148673" y="1047177"/>
            <a:ext cx="1200324" cy="1200324"/>
            <a:chOff x="1225509" y="1836290"/>
            <a:chExt cx="1200324" cy="1200324"/>
          </a:xfrm>
        </p:grpSpPr>
        <p:grpSp>
          <p:nvGrpSpPr>
            <p:cNvPr id="64" name="组合 63"/>
            <p:cNvGrpSpPr/>
            <p:nvPr/>
          </p:nvGrpSpPr>
          <p:grpSpPr>
            <a:xfrm>
              <a:off x="1225509" y="1836290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6" name="同心圆 6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80808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392111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80808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65" name="TextBox 95"/>
            <p:cNvSpPr txBox="1"/>
            <p:nvPr/>
          </p:nvSpPr>
          <p:spPr>
            <a:xfrm>
              <a:off x="1464033" y="2282563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080808"/>
                  </a:solidFill>
                  <a:latin typeface="+mj-ea"/>
                  <a:ea typeface="+mj-ea"/>
                </a:rPr>
                <a:t>标题四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157378" y="1264207"/>
            <a:ext cx="1668414" cy="1668414"/>
            <a:chOff x="5234214" y="2053320"/>
            <a:chExt cx="1668414" cy="1668414"/>
          </a:xfrm>
        </p:grpSpPr>
        <p:grpSp>
          <p:nvGrpSpPr>
            <p:cNvPr id="69" name="组合 68"/>
            <p:cNvGrpSpPr/>
            <p:nvPr/>
          </p:nvGrpSpPr>
          <p:grpSpPr>
            <a:xfrm>
              <a:off x="5234214" y="2053320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1" name="同心圆 7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80808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80808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70" name="TextBox 100"/>
            <p:cNvSpPr txBox="1"/>
            <p:nvPr/>
          </p:nvSpPr>
          <p:spPr>
            <a:xfrm>
              <a:off x="5591368" y="2687472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080808"/>
                  </a:solidFill>
                  <a:latin typeface="+mj-ea"/>
                  <a:ea typeface="+mj-ea"/>
                </a:rPr>
                <a:t>标题三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121491" y="1257458"/>
            <a:ext cx="1668414" cy="1668414"/>
            <a:chOff x="2198327" y="2046571"/>
            <a:chExt cx="1668414" cy="1668414"/>
          </a:xfrm>
        </p:grpSpPr>
        <p:grpSp>
          <p:nvGrpSpPr>
            <p:cNvPr id="74" name="组合 73"/>
            <p:cNvGrpSpPr/>
            <p:nvPr/>
          </p:nvGrpSpPr>
          <p:grpSpPr>
            <a:xfrm>
              <a:off x="2198327" y="2046571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6" name="同心圆 7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80808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80808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75" name="TextBox 105"/>
            <p:cNvSpPr txBox="1"/>
            <p:nvPr/>
          </p:nvSpPr>
          <p:spPr>
            <a:xfrm>
              <a:off x="2555481" y="2680723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080808"/>
                  </a:solidFill>
                  <a:latin typeface="+mj-ea"/>
                  <a:ea typeface="+mj-ea"/>
                </a:rPr>
                <a:t>标题二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404612" y="1548936"/>
            <a:ext cx="2181104" cy="2181104"/>
            <a:chOff x="3481448" y="2338049"/>
            <a:chExt cx="2181104" cy="2181104"/>
          </a:xfrm>
        </p:grpSpPr>
        <p:grpSp>
          <p:nvGrpSpPr>
            <p:cNvPr id="79" name="组合 78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1" name="同心圆 8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80808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80808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80" name="TextBox 110"/>
            <p:cNvSpPr txBox="1"/>
            <p:nvPr/>
          </p:nvSpPr>
          <p:spPr>
            <a:xfrm>
              <a:off x="3941057" y="3166990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accent1"/>
                  </a:solidFill>
                  <a:latin typeface="+mj-ea"/>
                  <a:ea typeface="+mj-ea"/>
                </a:rPr>
                <a:t>标题一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107504" y="4899563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4516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7" grpId="0"/>
        </p:bldLst>
      </p:timing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1730" y="1303841"/>
            <a:ext cx="9144000" cy="211004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2837295" y="557278"/>
            <a:ext cx="3269960" cy="3269960"/>
            <a:chOff x="304799" y="673100"/>
            <a:chExt cx="4000500" cy="4000499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799" y="673100"/>
              <a:ext cx="4000500" cy="4000499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rgbClr val="F1F3F2"/>
                </a:gs>
                <a:gs pos="55000">
                  <a:srgbClr val="F1F3F2"/>
                </a:gs>
                <a:gs pos="100000">
                  <a:srgbClr val="B2B2B2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itchFamily="34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1000">
                  <a:srgbClr val="F1F3F2"/>
                </a:gs>
                <a:gs pos="100000">
                  <a:srgbClr val="B2B2B2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255420" y="1110286"/>
            <a:ext cx="3101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spc="79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综艺_GBK" panose="03000509000000000000" pitchFamily="65" charset="-122"/>
                <a:ea typeface="方正综艺_GBK" panose="03000509000000000000" pitchFamily="65" charset="-122"/>
              </a:rPr>
              <a:t>201X</a:t>
            </a:r>
            <a:endParaRPr lang="zh-CN" altLang="en-US" sz="8000" b="1" spc="79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方正综艺_GBK" panose="03000509000000000000" pitchFamily="65" charset="-122"/>
              <a:ea typeface="方正综艺_GBK" panose="03000509000000000000" pitchFamily="65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2641781" y="4097308"/>
            <a:ext cx="3733733" cy="467843"/>
          </a:xfrm>
          <a:prstGeom prst="roundRect">
            <a:avLst/>
          </a:prstGeom>
          <a:gradFill>
            <a:gsLst>
              <a:gs pos="100000">
                <a:schemeClr val="bg1">
                  <a:lumMod val="97000"/>
                </a:schemeClr>
              </a:gs>
              <a:gs pos="0">
                <a:schemeClr val="bg1">
                  <a:lumMod val="80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016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1433330"/>
            <a:endParaRPr lang="zh-CN" altLang="en-US" sz="2822"/>
          </a:p>
        </p:txBody>
      </p:sp>
      <p:grpSp>
        <p:nvGrpSpPr>
          <p:cNvPr id="27" name="Group 91"/>
          <p:cNvGrpSpPr>
            <a:grpSpLocks/>
          </p:cNvGrpSpPr>
          <p:nvPr/>
        </p:nvGrpSpPr>
        <p:grpSpPr bwMode="auto">
          <a:xfrm>
            <a:off x="5767033" y="4110750"/>
            <a:ext cx="468463" cy="739795"/>
            <a:chOff x="936" y="1480"/>
            <a:chExt cx="1589" cy="2510"/>
          </a:xfrm>
        </p:grpSpPr>
        <p:grpSp>
          <p:nvGrpSpPr>
            <p:cNvPr id="28" name="组合 33"/>
            <p:cNvGrpSpPr>
              <a:grpSpLocks/>
            </p:cNvGrpSpPr>
            <p:nvPr/>
          </p:nvGrpSpPr>
          <p:grpSpPr bwMode="auto">
            <a:xfrm>
              <a:off x="985" y="1583"/>
              <a:ext cx="1441" cy="2407"/>
              <a:chOff x="1754168" y="3653262"/>
              <a:chExt cx="1857599" cy="3107815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1754168" y="3653262"/>
                <a:ext cx="1857599" cy="1857597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911556" y="3810650"/>
                <a:ext cx="1542822" cy="1542820"/>
              </a:xfrm>
              <a:prstGeom prst="ellipse">
                <a:avLst/>
              </a:prstGeom>
              <a:solidFill>
                <a:srgbClr val="C20100"/>
              </a:solidFill>
              <a:ln w="28575">
                <a:gradFill flip="none" rotWithShape="1">
                  <a:gsLst>
                    <a:gs pos="100000">
                      <a:srgbClr val="FFFFFF"/>
                    </a:gs>
                    <a:gs pos="0">
                      <a:srgbClr val="CECED0"/>
                    </a:gs>
                  </a:gsLst>
                  <a:lin ang="13500000" scaled="1"/>
                  <a:tileRect/>
                </a:gradFill>
              </a:ln>
              <a:effectLst>
                <a:outerShdw blurRad="190500" dist="889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1890879" y="3789973"/>
                <a:ext cx="1584176" cy="1584174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zh-CN" altLang="en-US" sz="3000" dirty="0">
                  <a:solidFill>
                    <a:srgbClr val="0087CF"/>
                  </a:solidFill>
                  <a:latin typeface="+mj-lt"/>
                  <a:ea typeface="方正超粗黑简体" panose="03000509000000000000" pitchFamily="65" charset="-122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2196990" y="4093185"/>
                <a:ext cx="968886" cy="26678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/>
                <a:endParaRPr lang="zh-CN" altLang="zh-CN" sz="2700" b="1">
                  <a:solidFill>
                    <a:srgbClr val="CA0098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29" name="组合 4"/>
            <p:cNvGrpSpPr>
              <a:grpSpLocks/>
            </p:cNvGrpSpPr>
            <p:nvPr/>
          </p:nvGrpSpPr>
          <p:grpSpPr bwMode="auto">
            <a:xfrm>
              <a:off x="936" y="1480"/>
              <a:ext cx="1589" cy="1588"/>
              <a:chOff x="3733576" y="3930057"/>
              <a:chExt cx="1801556" cy="1800152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4003576" y="4200057"/>
                <a:ext cx="1260000" cy="126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任意多边形 6"/>
              <p:cNvSpPr/>
              <p:nvPr/>
            </p:nvSpPr>
            <p:spPr>
              <a:xfrm>
                <a:off x="3734710" y="3930057"/>
                <a:ext cx="1800422" cy="1800152"/>
              </a:xfrm>
              <a:custGeom>
                <a:avLst/>
                <a:gdLst>
                  <a:gd name="connsiteX0" fmla="*/ 900000 w 1800000"/>
                  <a:gd name="connsiteY0" fmla="*/ 0 h 1800000"/>
                  <a:gd name="connsiteX1" fmla="*/ 1800000 w 1800000"/>
                  <a:gd name="connsiteY1" fmla="*/ 900000 h 1800000"/>
                  <a:gd name="connsiteX2" fmla="*/ 900000 w 1800000"/>
                  <a:gd name="connsiteY2" fmla="*/ 1800000 h 1800000"/>
                  <a:gd name="connsiteX3" fmla="*/ 0 w 1800000"/>
                  <a:gd name="connsiteY3" fmla="*/ 900000 h 1800000"/>
                  <a:gd name="connsiteX4" fmla="*/ 900000 w 1800000"/>
                  <a:gd name="connsiteY4" fmla="*/ 0 h 1800000"/>
                  <a:gd name="connsiteX5" fmla="*/ 900000 w 1800000"/>
                  <a:gd name="connsiteY5" fmla="*/ 270000 h 1800000"/>
                  <a:gd name="connsiteX6" fmla="*/ 270000 w 1800000"/>
                  <a:gd name="connsiteY6" fmla="*/ 900000 h 1800000"/>
                  <a:gd name="connsiteX7" fmla="*/ 900000 w 1800000"/>
                  <a:gd name="connsiteY7" fmla="*/ 1530000 h 1800000"/>
                  <a:gd name="connsiteX8" fmla="*/ 1530000 w 1800000"/>
                  <a:gd name="connsiteY8" fmla="*/ 900000 h 1800000"/>
                  <a:gd name="connsiteX9" fmla="*/ 900000 w 1800000"/>
                  <a:gd name="connsiteY9" fmla="*/ 270000 h 180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000" h="1800000">
                    <a:moveTo>
                      <a:pt x="900000" y="0"/>
                    </a:moveTo>
                    <a:cubicBezTo>
                      <a:pt x="1397056" y="0"/>
                      <a:pt x="1800000" y="402944"/>
                      <a:pt x="1800000" y="900000"/>
                    </a:cubicBezTo>
                    <a:cubicBezTo>
                      <a:pt x="1800000" y="1397056"/>
                      <a:pt x="1397056" y="1800000"/>
                      <a:pt x="900000" y="1800000"/>
                    </a:cubicBezTo>
                    <a:cubicBezTo>
                      <a:pt x="402944" y="1800000"/>
                      <a:pt x="0" y="1397056"/>
                      <a:pt x="0" y="900000"/>
                    </a:cubicBezTo>
                    <a:cubicBezTo>
                      <a:pt x="0" y="402944"/>
                      <a:pt x="402944" y="0"/>
                      <a:pt x="900000" y="0"/>
                    </a:cubicBezTo>
                    <a:close/>
                    <a:moveTo>
                      <a:pt x="900000" y="270000"/>
                    </a:moveTo>
                    <a:cubicBezTo>
                      <a:pt x="552061" y="270000"/>
                      <a:pt x="270000" y="552061"/>
                      <a:pt x="270000" y="900000"/>
                    </a:cubicBezTo>
                    <a:cubicBezTo>
                      <a:pt x="270000" y="1247939"/>
                      <a:pt x="552061" y="1530000"/>
                      <a:pt x="900000" y="1530000"/>
                    </a:cubicBezTo>
                    <a:cubicBezTo>
                      <a:pt x="1247939" y="1530000"/>
                      <a:pt x="1530000" y="1247939"/>
                      <a:pt x="1530000" y="900000"/>
                    </a:cubicBezTo>
                    <a:cubicBezTo>
                      <a:pt x="1530000" y="552061"/>
                      <a:pt x="1247939" y="270000"/>
                      <a:pt x="900000" y="2700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0F0F0"/>
                  </a:gs>
                  <a:gs pos="100000">
                    <a:srgbClr val="DBDBDB"/>
                  </a:gs>
                </a:gsLst>
                <a:lin ang="2700000" scaled="1"/>
              </a:gradFill>
              <a:ln>
                <a:noFill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椭圆 7"/>
              <p:cNvSpPr/>
              <p:nvPr/>
            </p:nvSpPr>
            <p:spPr>
              <a:xfrm>
                <a:off x="3733576" y="3930057"/>
                <a:ext cx="1800000" cy="1800000"/>
              </a:xfrm>
              <a:prstGeom prst="ellipse">
                <a:avLst/>
              </a:prstGeom>
              <a:noFill/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8" name="矩形 17"/>
          <p:cNvSpPr>
            <a:spLocks noChangeArrowheads="1"/>
          </p:cNvSpPr>
          <p:nvPr/>
        </p:nvSpPr>
        <p:spPr bwMode="auto">
          <a:xfrm>
            <a:off x="2749115" y="4138804"/>
            <a:ext cx="335007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BUSINES POWEROINT</a:t>
            </a:r>
            <a:endParaRPr lang="zh-CN" altLang="en-US" sz="21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0" y="19644"/>
            <a:ext cx="1468793" cy="477054"/>
            <a:chOff x="760057" y="396587"/>
            <a:chExt cx="1468793" cy="477054"/>
          </a:xfrm>
        </p:grpSpPr>
        <p:sp>
          <p:nvSpPr>
            <p:cNvPr id="44" name="TextBox 7"/>
            <p:cNvSpPr>
              <a:spLocks noChangeArrowheads="1"/>
            </p:cNvSpPr>
            <p:nvPr/>
          </p:nvSpPr>
          <p:spPr bwMode="auto">
            <a:xfrm>
              <a:off x="883738" y="396587"/>
              <a:ext cx="134511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altLang="zh-CN" sz="25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itchFamily="34" charset="-122"/>
                </a:rPr>
                <a:t>LOGO</a:t>
              </a:r>
              <a:endParaRPr lang="zh-CN" altLang="en-US" sz="25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endParaRPr>
            </a:p>
          </p:txBody>
        </p:sp>
        <p:sp>
          <p:nvSpPr>
            <p:cNvPr id="45" name="等腰三角形 44"/>
            <p:cNvSpPr/>
            <p:nvPr/>
          </p:nvSpPr>
          <p:spPr>
            <a:xfrm rot="5400000">
              <a:off x="740638" y="490321"/>
              <a:ext cx="281576" cy="242738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2991172" y="2201679"/>
            <a:ext cx="338434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00" spc="-150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方正综艺_GBK" panose="03000509000000000000" pitchFamily="65" charset="-122"/>
                <a:ea typeface="方正综艺_GBK" panose="03000509000000000000" pitchFamily="65" charset="-122"/>
              </a:rPr>
              <a:t>感谢您的聆听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697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679 L -0.58541 -0.34104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" grpId="0"/>
      <p:bldP spid="26" grpId="0" animBg="1"/>
      <p:bldP spid="38" grpId="0"/>
      <p:bldP spid="50" grpId="0"/>
    </p:bldLst>
  </p:timing>
  <p:extLst>
    <p:ext uri="{E180D4A7-C9FB-4DFB-919C-405C955672EB}">
      <p14:showEvtLst xmlns:p14="http://schemas.microsoft.com/office/powerpoint/2010/main">
        <p14:playEvt time="0" objId="4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51922" y="1707654"/>
            <a:ext cx="2954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400" b="1" dirty="0">
                <a:solidFill>
                  <a:srgbClr val="080808"/>
                </a:solidFill>
                <a:latin typeface="+mj-ea"/>
                <a:ea typeface="+mj-ea"/>
              </a:rPr>
              <a:t> </a:t>
            </a:r>
            <a:r>
              <a:rPr lang="zh-CN" altLang="en-US" sz="2800" b="1" dirty="0">
                <a:solidFill>
                  <a:srgbClr val="080808"/>
                </a:solidFill>
                <a:latin typeface="+mj-ea"/>
                <a:ea typeface="+mj-ea"/>
              </a:rPr>
              <a:t>第一部分</a:t>
            </a:r>
            <a:endParaRPr lang="en-US" altLang="zh-CN" sz="2800" b="1" dirty="0">
              <a:solidFill>
                <a:srgbClr val="080808"/>
              </a:solidFill>
              <a:latin typeface="+mj-ea"/>
              <a:ea typeface="+mj-ea"/>
            </a:endParaRPr>
          </a:p>
          <a:p>
            <a:pPr marL="0" lvl="1" algn="ctr"/>
            <a:r>
              <a:rPr lang="zh-CN" altLang="en-US" sz="3600" b="1" dirty="0">
                <a:solidFill>
                  <a:schemeClr val="accent1"/>
                </a:solidFill>
                <a:latin typeface="+mj-ea"/>
                <a:ea typeface="+mj-ea"/>
              </a:rPr>
              <a:t>标题文字内容</a:t>
            </a:r>
            <a:endParaRPr lang="en-US" altLang="zh-CN" sz="36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635896" y="1635646"/>
            <a:ext cx="0" cy="1924424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17896" y="3229730"/>
            <a:ext cx="9028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rgbClr val="080808"/>
                </a:solidFill>
                <a:latin typeface="+mj-ea"/>
                <a:ea typeface="+mj-ea"/>
              </a:rPr>
              <a:t>PART 01</a:t>
            </a:r>
            <a:endParaRPr lang="zh-CN" altLang="en-US" sz="1600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48592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添加内容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01263" y="2787774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添加内容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11289" y="2787774"/>
            <a:ext cx="1027882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添加内容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48592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添加内容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01264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添加内容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10903" y="3134845"/>
            <a:ext cx="985236" cy="245726"/>
          </a:xfrm>
          <a:prstGeom prst="rect">
            <a:avLst/>
          </a:prstGeom>
          <a:noFill/>
        </p:spPr>
        <p:txBody>
          <a:bodyPr wrap="square" lIns="60469" tIns="30235" rIns="60469" bIns="30235" rtlCol="0">
            <a:spAutoFit/>
          </a:bodyPr>
          <a:lstStyle/>
          <a:p>
            <a:r>
              <a:rPr lang="en-US" altLang="zh-CN" sz="1200" dirty="0">
                <a:solidFill>
                  <a:srgbClr val="080808"/>
                </a:solidFill>
                <a:latin typeface="+mj-ea"/>
                <a:ea typeface="+mj-ea"/>
              </a:rPr>
              <a:t>※ </a:t>
            </a:r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添加内容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123728" y="1707656"/>
            <a:ext cx="1197175" cy="1197175"/>
            <a:chOff x="2123728" y="1707656"/>
            <a:chExt cx="1197175" cy="1197175"/>
          </a:xfrm>
        </p:grpSpPr>
        <p:grpSp>
          <p:nvGrpSpPr>
            <p:cNvPr id="16" name="组合 15"/>
            <p:cNvGrpSpPr/>
            <p:nvPr/>
          </p:nvGrpSpPr>
          <p:grpSpPr>
            <a:xfrm>
              <a:off x="2123728" y="1707656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80808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80808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75" name="TextBox 13"/>
            <p:cNvSpPr txBox="1"/>
            <p:nvPr/>
          </p:nvSpPr>
          <p:spPr>
            <a:xfrm>
              <a:off x="2344338" y="1921522"/>
              <a:ext cx="902846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5000" b="1" dirty="0">
                  <a:solidFill>
                    <a:schemeClr val="accent1"/>
                  </a:solidFill>
                  <a:latin typeface="+mj-ea"/>
                  <a:ea typeface="+mj-ea"/>
                </a:rPr>
                <a:t>01</a:t>
              </a:r>
              <a:endParaRPr lang="zh-CN" altLang="en-US" sz="5000" b="1" dirty="0">
                <a:solidFill>
                  <a:schemeClr val="accent1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72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</p:transition>
    </mc:Choice>
    <mc:Fallback xmlns="">
      <p:transition spd="slow" advTm="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5555375" y="1365456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456848" y="1816596"/>
            <a:ext cx="769476" cy="769476"/>
            <a:chOff x="1695226" y="3321784"/>
            <a:chExt cx="1250759" cy="1250759"/>
          </a:xfrm>
        </p:grpSpPr>
        <p:sp>
          <p:nvSpPr>
            <p:cNvPr id="8" name="椭圆 7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098505" y="2421766"/>
            <a:ext cx="890519" cy="890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601640" y="1539146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484848"/>
                </a:solidFill>
                <a:latin typeface="+mj-ea"/>
                <a:ea typeface="+mj-ea"/>
              </a:rPr>
              <a:t>标题内容文字</a:t>
            </a:r>
            <a:endParaRPr lang="en-US" altLang="zh-CN" sz="1100" dirty="0">
              <a:solidFill>
                <a:srgbClr val="484848"/>
              </a:solidFill>
              <a:latin typeface="+mj-ea"/>
              <a:ea typeface="+mj-ea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571569" y="1255861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80808"/>
                </a:solidFill>
                <a:latin typeface="+mj-ea"/>
                <a:ea typeface="+mj-ea"/>
              </a:rPr>
              <a:t>2013</a:t>
            </a:r>
            <a:r>
              <a:rPr lang="zh-CN" altLang="en-US" sz="1400" b="1" dirty="0">
                <a:solidFill>
                  <a:srgbClr val="080808"/>
                </a:solidFill>
                <a:latin typeface="+mj-ea"/>
                <a:ea typeface="+mj-ea"/>
              </a:rPr>
              <a:t>年</a:t>
            </a:r>
            <a:r>
              <a:rPr lang="en-US" altLang="zh-CN" sz="1400" b="1" dirty="0">
                <a:solidFill>
                  <a:srgbClr val="080808"/>
                </a:solidFill>
                <a:latin typeface="+mj-ea"/>
                <a:ea typeface="+mj-ea"/>
              </a:rPr>
              <a:t>5</a:t>
            </a:r>
            <a:r>
              <a:rPr lang="zh-CN" altLang="en-US" sz="1400" b="1" dirty="0">
                <a:solidFill>
                  <a:srgbClr val="080808"/>
                </a:solidFill>
                <a:latin typeface="+mj-ea"/>
                <a:ea typeface="+mj-ea"/>
              </a:rPr>
              <a:t>月</a:t>
            </a:r>
            <a:endParaRPr lang="en-US" altLang="zh-CN" sz="1400" b="1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499180" y="2454156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484848"/>
                </a:solidFill>
                <a:latin typeface="+mj-ea"/>
                <a:ea typeface="+mj-ea"/>
              </a:rPr>
              <a:t>标题内容文字</a:t>
            </a:r>
            <a:endParaRPr lang="en-US" altLang="zh-CN" sz="1100" dirty="0">
              <a:solidFill>
                <a:srgbClr val="484848"/>
              </a:solidFill>
              <a:latin typeface="+mj-ea"/>
              <a:ea typeface="+mj-ea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501974" y="2167305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80808"/>
                </a:solidFill>
                <a:latin typeface="+mj-ea"/>
                <a:ea typeface="+mj-ea"/>
              </a:rPr>
              <a:t>2013</a:t>
            </a:r>
            <a:r>
              <a:rPr lang="zh-CN" altLang="en-US" sz="1400" b="1" dirty="0">
                <a:solidFill>
                  <a:srgbClr val="080808"/>
                </a:solidFill>
                <a:latin typeface="+mj-ea"/>
                <a:ea typeface="+mj-ea"/>
              </a:rPr>
              <a:t>年</a:t>
            </a:r>
            <a:r>
              <a:rPr lang="en-US" altLang="zh-CN" sz="1400" b="1" dirty="0">
                <a:solidFill>
                  <a:srgbClr val="080808"/>
                </a:solidFill>
                <a:latin typeface="+mj-ea"/>
                <a:ea typeface="+mj-ea"/>
              </a:rPr>
              <a:t>8</a:t>
            </a:r>
            <a:r>
              <a:rPr lang="zh-CN" altLang="en-US" sz="1400" b="1" dirty="0">
                <a:solidFill>
                  <a:srgbClr val="080808"/>
                </a:solidFill>
                <a:latin typeface="+mj-ea"/>
                <a:ea typeface="+mj-ea"/>
              </a:rPr>
              <a:t>月</a:t>
            </a:r>
            <a:endParaRPr lang="en-US" altLang="zh-CN" sz="1400" b="1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145043" y="3421886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484848"/>
                </a:solidFill>
                <a:latin typeface="+mj-ea"/>
                <a:ea typeface="+mj-ea"/>
              </a:rPr>
              <a:t>标题内容文字</a:t>
            </a:r>
            <a:endParaRPr lang="en-US" altLang="zh-CN" sz="1100" dirty="0">
              <a:solidFill>
                <a:srgbClr val="484848"/>
              </a:solidFill>
              <a:latin typeface="+mj-ea"/>
              <a:ea typeface="+mj-ea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124367" y="3104121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80808"/>
                </a:solidFill>
                <a:latin typeface="+mj-ea"/>
                <a:ea typeface="+mj-ea"/>
              </a:rPr>
              <a:t>2014</a:t>
            </a:r>
            <a:r>
              <a:rPr lang="zh-CN" altLang="en-US" sz="1400" b="1" dirty="0">
                <a:solidFill>
                  <a:srgbClr val="080808"/>
                </a:solidFill>
                <a:latin typeface="+mj-ea"/>
                <a:ea typeface="+mj-ea"/>
              </a:rPr>
              <a:t>年</a:t>
            </a:r>
            <a:r>
              <a:rPr lang="en-US" altLang="zh-CN" sz="1400" b="1" dirty="0">
                <a:solidFill>
                  <a:srgbClr val="080808"/>
                </a:solidFill>
                <a:latin typeface="+mj-ea"/>
                <a:ea typeface="+mj-ea"/>
              </a:rPr>
              <a:t>4</a:t>
            </a:r>
            <a:r>
              <a:rPr lang="zh-CN" altLang="en-US" sz="1400" b="1" dirty="0">
                <a:solidFill>
                  <a:srgbClr val="080808"/>
                </a:solidFill>
                <a:latin typeface="+mj-ea"/>
                <a:ea typeface="+mj-ea"/>
              </a:rPr>
              <a:t>月</a:t>
            </a:r>
            <a:endParaRPr lang="en-US" altLang="zh-CN" sz="1400" b="1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842996" y="4371950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484848"/>
                </a:solidFill>
                <a:latin typeface="+mj-ea"/>
                <a:ea typeface="+mj-ea"/>
              </a:rPr>
              <a:t>标题内容文字</a:t>
            </a:r>
            <a:endParaRPr lang="en-US" altLang="zh-CN" sz="1100" dirty="0">
              <a:solidFill>
                <a:srgbClr val="484848"/>
              </a:solidFill>
              <a:latin typeface="+mj-ea"/>
              <a:ea typeface="+mj-ea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846613" y="3999040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80808"/>
                </a:solidFill>
                <a:latin typeface="+mj-ea"/>
                <a:ea typeface="+mj-ea"/>
              </a:rPr>
              <a:t>2014</a:t>
            </a:r>
            <a:r>
              <a:rPr lang="zh-CN" altLang="en-US" sz="1400" b="1" dirty="0">
                <a:solidFill>
                  <a:srgbClr val="080808"/>
                </a:solidFill>
                <a:latin typeface="+mj-ea"/>
                <a:ea typeface="+mj-ea"/>
              </a:rPr>
              <a:t>年</a:t>
            </a:r>
            <a:r>
              <a:rPr lang="en-US" altLang="zh-CN" sz="1400" b="1" dirty="0">
                <a:solidFill>
                  <a:srgbClr val="080808"/>
                </a:solidFill>
                <a:latin typeface="+mj-ea"/>
                <a:ea typeface="+mj-ea"/>
              </a:rPr>
              <a:t>5</a:t>
            </a:r>
            <a:r>
              <a:rPr lang="zh-CN" altLang="en-US" sz="1400" b="1" dirty="0">
                <a:solidFill>
                  <a:srgbClr val="080808"/>
                </a:solidFill>
                <a:latin typeface="+mj-ea"/>
                <a:ea typeface="+mj-ea"/>
              </a:rPr>
              <a:t>月</a:t>
            </a:r>
            <a:endParaRPr lang="en-US" altLang="zh-CN" sz="1400" b="1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721463" y="3867629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484848"/>
                </a:solidFill>
                <a:latin typeface="+mj-ea"/>
                <a:ea typeface="+mj-ea"/>
              </a:rPr>
              <a:t>标题内容文字</a:t>
            </a:r>
            <a:endParaRPr lang="en-US" altLang="zh-CN" sz="1100" dirty="0">
              <a:solidFill>
                <a:srgbClr val="484848"/>
              </a:solidFill>
              <a:latin typeface="+mj-ea"/>
              <a:ea typeface="+mj-ea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680237" y="3481167"/>
            <a:ext cx="1207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80808"/>
                </a:solidFill>
                <a:latin typeface="+mj-ea"/>
                <a:ea typeface="+mj-ea"/>
              </a:rPr>
              <a:t>2014</a:t>
            </a:r>
            <a:r>
              <a:rPr lang="zh-CN" altLang="en-US" sz="1400" b="1" dirty="0">
                <a:solidFill>
                  <a:srgbClr val="080808"/>
                </a:solidFill>
                <a:latin typeface="+mj-ea"/>
                <a:ea typeface="+mj-ea"/>
              </a:rPr>
              <a:t>年</a:t>
            </a:r>
            <a:r>
              <a:rPr lang="en-US" altLang="zh-CN" sz="1400" b="1" dirty="0">
                <a:solidFill>
                  <a:srgbClr val="080808"/>
                </a:solidFill>
                <a:latin typeface="+mj-ea"/>
                <a:ea typeface="+mj-ea"/>
              </a:rPr>
              <a:t>12</a:t>
            </a:r>
            <a:r>
              <a:rPr lang="zh-CN" altLang="en-US" sz="1400" b="1" dirty="0">
                <a:solidFill>
                  <a:srgbClr val="080808"/>
                </a:solidFill>
                <a:latin typeface="+mj-ea"/>
                <a:ea typeface="+mj-ea"/>
              </a:rPr>
              <a:t>月</a:t>
            </a:r>
            <a:endParaRPr lang="en-US" altLang="zh-CN" sz="1400" b="1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99319" y="1924839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484848"/>
                </a:solidFill>
                <a:latin typeface="+mj-ea"/>
                <a:ea typeface="+mj-ea"/>
              </a:rPr>
              <a:t>标题内容文字</a:t>
            </a:r>
            <a:endParaRPr lang="en-US" altLang="zh-CN" sz="1100" dirty="0">
              <a:solidFill>
                <a:srgbClr val="484848"/>
              </a:solidFill>
              <a:latin typeface="+mj-ea"/>
              <a:ea typeface="+mj-ea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194320" y="1571802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rgbClr val="080808"/>
                </a:solidFill>
                <a:latin typeface="+mj-ea"/>
                <a:ea typeface="+mj-ea"/>
              </a:rPr>
              <a:t>2015</a:t>
            </a:r>
            <a:r>
              <a:rPr lang="zh-CN" altLang="en-US" sz="1400" b="1" dirty="0">
                <a:solidFill>
                  <a:srgbClr val="080808"/>
                </a:solidFill>
                <a:latin typeface="+mj-ea"/>
                <a:ea typeface="+mj-ea"/>
              </a:rPr>
              <a:t>年</a:t>
            </a:r>
            <a:r>
              <a:rPr lang="en-US" altLang="zh-CN" sz="1400" b="1" dirty="0">
                <a:solidFill>
                  <a:srgbClr val="080808"/>
                </a:solidFill>
                <a:latin typeface="+mj-ea"/>
                <a:ea typeface="+mj-ea"/>
              </a:rPr>
              <a:t>2</a:t>
            </a:r>
            <a:r>
              <a:rPr lang="zh-CN" altLang="en-US" sz="1400" b="1" dirty="0">
                <a:solidFill>
                  <a:srgbClr val="080808"/>
                </a:solidFill>
                <a:latin typeface="+mj-ea"/>
                <a:ea typeface="+mj-ea"/>
              </a:rPr>
              <a:t>月</a:t>
            </a:r>
            <a:endParaRPr lang="en-US" altLang="zh-CN" sz="1400" b="1" dirty="0">
              <a:solidFill>
                <a:srgbClr val="080808"/>
              </a:solidFill>
              <a:latin typeface="+mj-ea"/>
              <a:ea typeface="+mj-ea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6568909" y="1255862"/>
            <a:ext cx="0" cy="5448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 flipV="1">
            <a:off x="6119428" y="3104121"/>
            <a:ext cx="4076" cy="61975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 flipV="1">
            <a:off x="6499180" y="2239313"/>
            <a:ext cx="3324" cy="6204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4842996" y="3999040"/>
            <a:ext cx="8518" cy="66095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1675336" y="3421886"/>
            <a:ext cx="4901" cy="73404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1187624" y="1539146"/>
            <a:ext cx="0" cy="78204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4400031" y="2859782"/>
            <a:ext cx="984394" cy="984394"/>
            <a:chOff x="1695226" y="3321784"/>
            <a:chExt cx="1250759" cy="1250759"/>
          </a:xfrm>
        </p:grpSpPr>
        <p:sp>
          <p:nvSpPr>
            <p:cNvPr id="32" name="椭圆 31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305964" y="2499742"/>
            <a:ext cx="1360493" cy="13604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777577" y="1317475"/>
            <a:ext cx="1625118" cy="1625118"/>
            <a:chOff x="1695226" y="3321784"/>
            <a:chExt cx="1250759" cy="1250759"/>
          </a:xfrm>
        </p:grpSpPr>
        <p:sp>
          <p:nvSpPr>
            <p:cNvPr id="38" name="椭圆 37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293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9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7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9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9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6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4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2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2" dur="5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9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10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6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5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15" grpId="0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8"/>
          <p:cNvSpPr txBox="1"/>
          <p:nvPr/>
        </p:nvSpPr>
        <p:spPr>
          <a:xfrm>
            <a:off x="6894120" y="1386819"/>
            <a:ext cx="1368152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100" dirty="0">
                <a:solidFill>
                  <a:prstClr val="black"/>
                </a:solidFill>
                <a:latin typeface="+mj-ea"/>
                <a:ea typeface="+mj-ea"/>
              </a:rPr>
              <a:t>01</a:t>
            </a: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、点击输入简要文字内容，文字</a:t>
            </a:r>
          </a:p>
        </p:txBody>
      </p:sp>
      <p:sp>
        <p:nvSpPr>
          <p:cNvPr id="26" name="TextBox 19"/>
          <p:cNvSpPr txBox="1"/>
          <p:nvPr/>
        </p:nvSpPr>
        <p:spPr>
          <a:xfrm>
            <a:off x="6894120" y="2519445"/>
            <a:ext cx="1368152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30000"/>
              </a:lnSpc>
              <a:defRPr/>
            </a:pPr>
            <a:r>
              <a:rPr lang="en-US" altLang="zh-CN" sz="1100" dirty="0">
                <a:solidFill>
                  <a:prstClr val="black"/>
                </a:solidFill>
                <a:latin typeface="+mj-ea"/>
                <a:ea typeface="+mj-ea"/>
              </a:rPr>
              <a:t>02</a:t>
            </a: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、点击输入简要文字内容，文字</a:t>
            </a:r>
          </a:p>
        </p:txBody>
      </p:sp>
      <p:sp>
        <p:nvSpPr>
          <p:cNvPr id="27" name="TextBox 20"/>
          <p:cNvSpPr txBox="1"/>
          <p:nvPr/>
        </p:nvSpPr>
        <p:spPr>
          <a:xfrm>
            <a:off x="6894120" y="3731829"/>
            <a:ext cx="1368152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30000"/>
              </a:lnSpc>
              <a:defRPr/>
            </a:pPr>
            <a:r>
              <a:rPr lang="en-US" altLang="zh-CN" sz="1100" dirty="0">
                <a:solidFill>
                  <a:prstClr val="black"/>
                </a:solidFill>
                <a:latin typeface="+mj-ea"/>
                <a:ea typeface="+mj-ea"/>
              </a:rPr>
              <a:t>03</a:t>
            </a: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、点击输入简要文字内容，文字</a:t>
            </a:r>
          </a:p>
        </p:txBody>
      </p:sp>
      <p:sp>
        <p:nvSpPr>
          <p:cNvPr id="28" name="TextBox 22"/>
          <p:cNvSpPr txBox="1"/>
          <p:nvPr/>
        </p:nvSpPr>
        <p:spPr>
          <a:xfrm>
            <a:off x="491146" y="1618550"/>
            <a:ext cx="2952328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点击输入简要文字内容，文字内容需概括精炼，不用多余的文字修饰，言简意赅的说明</a:t>
            </a: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4895760" y="1629870"/>
            <a:ext cx="1389448" cy="8580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949904" y="2945173"/>
            <a:ext cx="135636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895760" y="3254929"/>
            <a:ext cx="1350288" cy="88126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5728649" y="1114494"/>
            <a:ext cx="1090590" cy="1068059"/>
            <a:chOff x="2470425" y="1106543"/>
            <a:chExt cx="1090590" cy="1068059"/>
          </a:xfrm>
        </p:grpSpPr>
        <p:grpSp>
          <p:nvGrpSpPr>
            <p:cNvPr id="33" name="组合 32"/>
            <p:cNvGrpSpPr/>
            <p:nvPr/>
          </p:nvGrpSpPr>
          <p:grpSpPr>
            <a:xfrm>
              <a:off x="2492956" y="1106543"/>
              <a:ext cx="1068059" cy="106805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5" name="同心圆 3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C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92111" y="760414"/>
                <a:ext cx="3825875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C00000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4" name="TextBox 43"/>
            <p:cNvSpPr txBox="1"/>
            <p:nvPr/>
          </p:nvSpPr>
          <p:spPr>
            <a:xfrm>
              <a:off x="2470425" y="1396843"/>
              <a:ext cx="1053935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accent1"/>
                  </a:solidFill>
                  <a:latin typeface="+mj-ea"/>
                  <a:ea typeface="+mj-ea"/>
                </a:rPr>
                <a:t>标题</a:t>
              </a:r>
              <a:endParaRPr lang="en-US" altLang="zh-CN" sz="1500" b="1" dirty="0">
                <a:solidFill>
                  <a:schemeClr val="accent1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1500" b="1" dirty="0">
                  <a:solidFill>
                    <a:schemeClr val="accent1"/>
                  </a:solidFill>
                  <a:latin typeface="+mj-ea"/>
                  <a:ea typeface="+mj-ea"/>
                </a:rPr>
                <a:t>内容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767709" y="2345610"/>
            <a:ext cx="1068059" cy="1068059"/>
            <a:chOff x="2509485" y="2337659"/>
            <a:chExt cx="1068059" cy="1068059"/>
          </a:xfrm>
        </p:grpSpPr>
        <p:grpSp>
          <p:nvGrpSpPr>
            <p:cNvPr id="38" name="组合 37"/>
            <p:cNvGrpSpPr/>
            <p:nvPr/>
          </p:nvGrpSpPr>
          <p:grpSpPr>
            <a:xfrm>
              <a:off x="2509485" y="2337659"/>
              <a:ext cx="1068059" cy="106805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0" name="同心圆 3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C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92111" y="760414"/>
                <a:ext cx="3825875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C00000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9" name="TextBox 52"/>
            <p:cNvSpPr txBox="1"/>
            <p:nvPr/>
          </p:nvSpPr>
          <p:spPr>
            <a:xfrm>
              <a:off x="2535078" y="2643055"/>
              <a:ext cx="1025937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accent2"/>
                  </a:solidFill>
                  <a:latin typeface="+mj-ea"/>
                  <a:ea typeface="+mj-ea"/>
                </a:rPr>
                <a:t>标题</a:t>
              </a:r>
              <a:endParaRPr lang="en-US" altLang="zh-CN" sz="1500" b="1" dirty="0">
                <a:solidFill>
                  <a:schemeClr val="accent2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1500" b="1" dirty="0">
                  <a:solidFill>
                    <a:schemeClr val="accent2"/>
                  </a:solidFill>
                  <a:latin typeface="+mj-ea"/>
                  <a:ea typeface="+mj-ea"/>
                </a:rPr>
                <a:t>内容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741068" y="3587813"/>
            <a:ext cx="1081044" cy="1068059"/>
            <a:chOff x="2482844" y="3579862"/>
            <a:chExt cx="1081044" cy="1068059"/>
          </a:xfrm>
        </p:grpSpPr>
        <p:grpSp>
          <p:nvGrpSpPr>
            <p:cNvPr id="43" name="组合 42"/>
            <p:cNvGrpSpPr/>
            <p:nvPr/>
          </p:nvGrpSpPr>
          <p:grpSpPr>
            <a:xfrm>
              <a:off x="2495829" y="3579862"/>
              <a:ext cx="1068059" cy="106805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5" name="同心圆 4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C000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392111" y="760414"/>
                <a:ext cx="3825875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C00000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44" name="TextBox 56"/>
            <p:cNvSpPr txBox="1"/>
            <p:nvPr/>
          </p:nvSpPr>
          <p:spPr>
            <a:xfrm>
              <a:off x="2482844" y="3853085"/>
              <a:ext cx="107600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accent3"/>
                  </a:solidFill>
                  <a:latin typeface="+mj-ea"/>
                  <a:ea typeface="+mj-ea"/>
                </a:rPr>
                <a:t>标题</a:t>
              </a:r>
              <a:endParaRPr lang="en-US" altLang="zh-CN" sz="1500" b="1" dirty="0">
                <a:solidFill>
                  <a:schemeClr val="accent3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1500" b="1" dirty="0">
                  <a:solidFill>
                    <a:schemeClr val="accent3"/>
                  </a:solidFill>
                  <a:latin typeface="+mj-ea"/>
                  <a:ea typeface="+mj-ea"/>
                </a:rPr>
                <a:t>内容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635896" y="2082565"/>
            <a:ext cx="1458024" cy="1458024"/>
            <a:chOff x="792868" y="618113"/>
            <a:chExt cx="1314008" cy="1314008"/>
          </a:xfrm>
        </p:grpSpPr>
        <p:grpSp>
          <p:nvGrpSpPr>
            <p:cNvPr id="48" name="组合 47"/>
            <p:cNvGrpSpPr/>
            <p:nvPr/>
          </p:nvGrpSpPr>
          <p:grpSpPr>
            <a:xfrm>
              <a:off x="792868" y="618113"/>
              <a:ext cx="1314008" cy="131400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0" name="同心圆 4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49" name="椭圆 48"/>
            <p:cNvSpPr/>
            <p:nvPr/>
          </p:nvSpPr>
          <p:spPr>
            <a:xfrm>
              <a:off x="859391" y="680166"/>
              <a:ext cx="1188000" cy="1188000"/>
            </a:xfrm>
            <a:prstGeom prst="ellipse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355242" y="1114494"/>
            <a:ext cx="1356392" cy="432536"/>
            <a:chOff x="814328" y="3219334"/>
            <a:chExt cx="1356392" cy="432536"/>
          </a:xfrm>
        </p:grpSpPr>
        <p:grpSp>
          <p:nvGrpSpPr>
            <p:cNvPr id="53" name="组合 52"/>
            <p:cNvGrpSpPr/>
            <p:nvPr/>
          </p:nvGrpSpPr>
          <p:grpSpPr>
            <a:xfrm>
              <a:off x="814328" y="3219334"/>
              <a:ext cx="1356392" cy="432536"/>
              <a:chOff x="2173927" y="3285519"/>
              <a:chExt cx="1721136" cy="548848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2173927" y="3285519"/>
                <a:ext cx="1721136" cy="548848"/>
                <a:chOff x="4304043" y="1286668"/>
                <a:chExt cx="38379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7" name="圆角矩形 56"/>
                <p:cNvSpPr/>
                <p:nvPr/>
              </p:nvSpPr>
              <p:spPr>
                <a:xfrm>
                  <a:off x="4304043" y="1286668"/>
                  <a:ext cx="38379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58" name="圆角矩形 57"/>
                <p:cNvSpPr/>
                <p:nvPr/>
              </p:nvSpPr>
              <p:spPr>
                <a:xfrm>
                  <a:off x="4351927" y="1373342"/>
                  <a:ext cx="374217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56" name="椭圆 55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54" name="TextBox 75"/>
            <p:cNvSpPr txBox="1"/>
            <p:nvPr/>
          </p:nvSpPr>
          <p:spPr>
            <a:xfrm>
              <a:off x="1224127" y="3331792"/>
              <a:ext cx="78783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accent1"/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  <p:sp>
        <p:nvSpPr>
          <p:cNvPr id="59" name="TextBox 81"/>
          <p:cNvSpPr txBox="1"/>
          <p:nvPr/>
        </p:nvSpPr>
        <p:spPr>
          <a:xfrm>
            <a:off x="491146" y="2914694"/>
            <a:ext cx="2952328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点击输入简要文字内容，文字内容需概括精炼，不用多余的文字修饰，言简意赅的说明</a:t>
            </a:r>
          </a:p>
        </p:txBody>
      </p:sp>
      <p:sp>
        <p:nvSpPr>
          <p:cNvPr id="60" name="TextBox 82"/>
          <p:cNvSpPr txBox="1"/>
          <p:nvPr/>
        </p:nvSpPr>
        <p:spPr>
          <a:xfrm>
            <a:off x="491146" y="4138830"/>
            <a:ext cx="2952328" cy="53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100" dirty="0">
                <a:solidFill>
                  <a:prstClr val="black"/>
                </a:solidFill>
                <a:latin typeface="+mj-ea"/>
                <a:ea typeface="+mj-ea"/>
              </a:rPr>
              <a:t>点击输入简要文字内容，文字内容需概括精炼，不用多余的文字修饰，言简意赅的说明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1355242" y="2347574"/>
            <a:ext cx="1356392" cy="432536"/>
            <a:chOff x="814328" y="3219334"/>
            <a:chExt cx="1356392" cy="432536"/>
          </a:xfrm>
        </p:grpSpPr>
        <p:grpSp>
          <p:nvGrpSpPr>
            <p:cNvPr id="62" name="组合 61"/>
            <p:cNvGrpSpPr/>
            <p:nvPr/>
          </p:nvGrpSpPr>
          <p:grpSpPr>
            <a:xfrm>
              <a:off x="814328" y="3219334"/>
              <a:ext cx="1356392" cy="432536"/>
              <a:chOff x="2173927" y="3285519"/>
              <a:chExt cx="1721136" cy="548848"/>
            </a:xfrm>
          </p:grpSpPr>
          <p:grpSp>
            <p:nvGrpSpPr>
              <p:cNvPr id="64" name="组合 63"/>
              <p:cNvGrpSpPr/>
              <p:nvPr/>
            </p:nvGrpSpPr>
            <p:grpSpPr>
              <a:xfrm>
                <a:off x="2173927" y="3285519"/>
                <a:ext cx="1721136" cy="548848"/>
                <a:chOff x="4304043" y="1286668"/>
                <a:chExt cx="38379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6" name="圆角矩形 65"/>
                <p:cNvSpPr/>
                <p:nvPr/>
              </p:nvSpPr>
              <p:spPr>
                <a:xfrm>
                  <a:off x="4304043" y="1286668"/>
                  <a:ext cx="38379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67" name="圆角矩形 66"/>
                <p:cNvSpPr/>
                <p:nvPr/>
              </p:nvSpPr>
              <p:spPr>
                <a:xfrm>
                  <a:off x="4351927" y="1373342"/>
                  <a:ext cx="374217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65" name="椭圆 64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63" name="TextBox 86"/>
            <p:cNvSpPr txBox="1"/>
            <p:nvPr/>
          </p:nvSpPr>
          <p:spPr>
            <a:xfrm>
              <a:off x="1224127" y="3331792"/>
              <a:ext cx="78783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accent2"/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355241" y="3569621"/>
            <a:ext cx="1356392" cy="432536"/>
            <a:chOff x="814328" y="3219334"/>
            <a:chExt cx="1356392" cy="432536"/>
          </a:xfrm>
        </p:grpSpPr>
        <p:grpSp>
          <p:nvGrpSpPr>
            <p:cNvPr id="69" name="组合 68"/>
            <p:cNvGrpSpPr/>
            <p:nvPr/>
          </p:nvGrpSpPr>
          <p:grpSpPr>
            <a:xfrm>
              <a:off x="814328" y="3219334"/>
              <a:ext cx="1356392" cy="432536"/>
              <a:chOff x="2173927" y="3285519"/>
              <a:chExt cx="1721136" cy="548848"/>
            </a:xfrm>
          </p:grpSpPr>
          <p:grpSp>
            <p:nvGrpSpPr>
              <p:cNvPr id="71" name="组合 70"/>
              <p:cNvGrpSpPr/>
              <p:nvPr/>
            </p:nvGrpSpPr>
            <p:grpSpPr>
              <a:xfrm>
                <a:off x="2173927" y="3285519"/>
                <a:ext cx="1721136" cy="548848"/>
                <a:chOff x="4304043" y="1286668"/>
                <a:chExt cx="3837944" cy="2757793"/>
              </a:xfrm>
              <a:effectLst>
                <a:outerShdw blurRad="381000" dist="2540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3" name="圆角矩形 72"/>
                <p:cNvSpPr/>
                <p:nvPr/>
              </p:nvSpPr>
              <p:spPr>
                <a:xfrm>
                  <a:off x="4304043" y="1286668"/>
                  <a:ext cx="3837944" cy="2757793"/>
                </a:xfrm>
                <a:prstGeom prst="roundRect">
                  <a:avLst/>
                </a:prstGeom>
                <a:gradFill>
                  <a:gsLst>
                    <a:gs pos="62000">
                      <a:schemeClr val="bg1">
                        <a:lumMod val="9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74" name="圆角矩形 73"/>
                <p:cNvSpPr/>
                <p:nvPr/>
              </p:nvSpPr>
              <p:spPr>
                <a:xfrm>
                  <a:off x="4351927" y="1373342"/>
                  <a:ext cx="3742173" cy="2584452"/>
                </a:xfrm>
                <a:prstGeom prst="roundRect">
                  <a:avLst/>
                </a:prstGeom>
                <a:gradFill>
                  <a:gsLst>
                    <a:gs pos="42000">
                      <a:srgbClr val="F0F0F0"/>
                    </a:gs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  <a:gs pos="0">
                      <a:schemeClr val="bg1"/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72" name="椭圆 71"/>
              <p:cNvSpPr/>
              <p:nvPr/>
            </p:nvSpPr>
            <p:spPr>
              <a:xfrm>
                <a:off x="2307128" y="3420211"/>
                <a:ext cx="279463" cy="27946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88900" dist="63500" dir="8100000" algn="tr" rotWithShape="0">
                  <a:prstClr val="black">
                    <a:alpha val="5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70" name="TextBox 93"/>
            <p:cNvSpPr txBox="1"/>
            <p:nvPr/>
          </p:nvSpPr>
          <p:spPr>
            <a:xfrm>
              <a:off x="1224127" y="3331792"/>
              <a:ext cx="78783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accent3"/>
                  </a:solidFill>
                  <a:latin typeface="+mj-ea"/>
                  <a:ea typeface="+mj-ea"/>
                </a:rPr>
                <a:t>标题内容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87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9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93827E-6 L 0.17847 0.88797 " pathEditMode="relative" rAng="0" ptsTypes="AA">
                                      <p:cBhvr>
                                        <p:cTn id="34" dur="6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44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1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五角星 3"/>
          <p:cNvSpPr/>
          <p:nvPr/>
        </p:nvSpPr>
        <p:spPr>
          <a:xfrm>
            <a:off x="2051581" y="1738257"/>
            <a:ext cx="2165350" cy="2165350"/>
          </a:xfrm>
          <a:prstGeom prst="star5">
            <a:avLst/>
          </a:prstGeom>
          <a:noFill/>
          <a:ln w="7620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524904" y="2354207"/>
            <a:ext cx="1218704" cy="1218704"/>
            <a:chOff x="3962648" y="2819400"/>
            <a:chExt cx="1218704" cy="1218704"/>
          </a:xfrm>
        </p:grpSpPr>
        <p:grpSp>
          <p:nvGrpSpPr>
            <p:cNvPr id="6" name="组合 5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" name="同心圆 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latin typeface="+mj-ea"/>
                  <a:ea typeface="+mj-ea"/>
                </a:endParaRPr>
              </a:p>
            </p:txBody>
          </p:sp>
        </p:grpSp>
        <p:sp>
          <p:nvSpPr>
            <p:cNvPr id="7" name="TextBox 5"/>
            <p:cNvSpPr txBox="1"/>
            <p:nvPr/>
          </p:nvSpPr>
          <p:spPr>
            <a:xfrm>
              <a:off x="4126543" y="3108951"/>
              <a:ext cx="8771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利益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最大化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1548834" y="2218743"/>
            <a:ext cx="710139" cy="71013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+mj-ea"/>
              <a:ea typeface="+mj-ea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779187" y="1221793"/>
            <a:ext cx="710139" cy="71013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latin typeface="+mj-ea"/>
              <a:ea typeface="+mj-ea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023786" y="2218743"/>
            <a:ext cx="710139" cy="71013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+mj-ea"/>
              <a:ea typeface="+mj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532192" y="3661811"/>
            <a:ext cx="710139" cy="71013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+mj-ea"/>
              <a:ea typeface="+mj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038835" y="3649111"/>
            <a:ext cx="710139" cy="71013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latin typeface="+mj-ea"/>
              <a:ea typeface="+mj-ea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782167" y="140161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16" name="TextBox 14"/>
          <p:cNvSpPr txBox="1"/>
          <p:nvPr/>
        </p:nvSpPr>
        <p:spPr>
          <a:xfrm>
            <a:off x="4844876" y="241812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17" name="TextBox 15"/>
          <p:cNvSpPr txBox="1"/>
          <p:nvPr/>
        </p:nvSpPr>
        <p:spPr>
          <a:xfrm>
            <a:off x="4338218" y="392015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499348" y="245160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标题内容</a:t>
            </a:r>
          </a:p>
        </p:txBody>
      </p:sp>
      <p:sp>
        <p:nvSpPr>
          <p:cNvPr id="19" name="TextBox 17"/>
          <p:cNvSpPr txBox="1"/>
          <p:nvPr/>
        </p:nvSpPr>
        <p:spPr>
          <a:xfrm>
            <a:off x="1009878" y="387031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标题内容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161692" y="1275118"/>
            <a:ext cx="2077200" cy="432536"/>
            <a:chOff x="814328" y="3219334"/>
            <a:chExt cx="2077200" cy="432536"/>
          </a:xfrm>
        </p:grpSpPr>
        <p:grpSp>
          <p:nvGrpSpPr>
            <p:cNvPr id="21" name="组合 20"/>
            <p:cNvGrpSpPr/>
            <p:nvPr/>
          </p:nvGrpSpPr>
          <p:grpSpPr>
            <a:xfrm>
              <a:off x="814328" y="3219334"/>
              <a:ext cx="2077200" cy="432536"/>
              <a:chOff x="4304043" y="1286668"/>
              <a:chExt cx="5877487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圆角矩形 22"/>
              <p:cNvSpPr/>
              <p:nvPr/>
            </p:nvSpPr>
            <p:spPr>
              <a:xfrm>
                <a:off x="4304043" y="1286668"/>
                <a:ext cx="5877487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4351924" y="1373342"/>
                <a:ext cx="5775624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</p:grpSp>
        <p:sp>
          <p:nvSpPr>
            <p:cNvPr id="22" name="TextBox 20"/>
            <p:cNvSpPr txBox="1"/>
            <p:nvPr/>
          </p:nvSpPr>
          <p:spPr>
            <a:xfrm>
              <a:off x="831250" y="3331792"/>
              <a:ext cx="199930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accent1"/>
                  </a:solidFill>
                  <a:latin typeface="+mj-ea"/>
                  <a:ea typeface="+mj-ea"/>
                </a:rPr>
                <a:t>点击输入标题文本</a:t>
              </a:r>
            </a:p>
          </p:txBody>
        </p:sp>
      </p:grpSp>
      <p:sp>
        <p:nvSpPr>
          <p:cNvPr id="25" name="TextBox 23"/>
          <p:cNvSpPr txBox="1"/>
          <p:nvPr/>
        </p:nvSpPr>
        <p:spPr>
          <a:xfrm>
            <a:off x="5940152" y="2004549"/>
            <a:ext cx="252028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100" dirty="0">
                <a:latin typeface="+mj-ea"/>
                <a:ea typeface="+mj-ea"/>
              </a:rPr>
              <a:t>01</a:t>
            </a:r>
            <a:r>
              <a:rPr lang="zh-CN" altLang="en-US" sz="1100" dirty="0">
                <a:latin typeface="+mj-ea"/>
                <a:ea typeface="+mj-ea"/>
              </a:rPr>
              <a:t>、点击输入简要文字内容，文字内容需概括精炼，不用多余的文字修饰，言简意赅的说明分项内容</a:t>
            </a:r>
            <a:r>
              <a:rPr lang="en-US" altLang="zh-CN" sz="1100" dirty="0">
                <a:latin typeface="+mj-ea"/>
                <a:ea typeface="+mj-ea"/>
              </a:rPr>
              <a:t>……</a:t>
            </a:r>
            <a:endParaRPr lang="zh-CN" altLang="en-US" sz="1100" dirty="0">
              <a:latin typeface="+mj-ea"/>
              <a:ea typeface="+mj-ea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5940152" y="2827348"/>
            <a:ext cx="252028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100" dirty="0">
                <a:latin typeface="+mj-ea"/>
                <a:ea typeface="+mj-ea"/>
              </a:rPr>
              <a:t>02</a:t>
            </a:r>
            <a:r>
              <a:rPr lang="zh-CN" altLang="en-US" sz="1100" dirty="0">
                <a:latin typeface="+mj-ea"/>
                <a:ea typeface="+mj-ea"/>
              </a:rPr>
              <a:t>、点击输入简要文字内容，文字内容需概括精炼，不用多余的文字修饰，言简意赅的说明分项内容</a:t>
            </a:r>
            <a:r>
              <a:rPr lang="en-US" altLang="zh-CN" sz="1100" dirty="0">
                <a:latin typeface="+mj-ea"/>
                <a:ea typeface="+mj-ea"/>
              </a:rPr>
              <a:t>……</a:t>
            </a:r>
            <a:endParaRPr lang="zh-CN" altLang="en-US" sz="1100" dirty="0">
              <a:latin typeface="+mj-ea"/>
              <a:ea typeface="+mj-ea"/>
            </a:endParaRPr>
          </a:p>
        </p:txBody>
      </p:sp>
      <p:sp>
        <p:nvSpPr>
          <p:cNvPr id="27" name="TextBox 25"/>
          <p:cNvSpPr txBox="1"/>
          <p:nvPr/>
        </p:nvSpPr>
        <p:spPr>
          <a:xfrm>
            <a:off x="5940152" y="3691444"/>
            <a:ext cx="2520281" cy="75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1100" dirty="0">
                <a:latin typeface="+mj-ea"/>
                <a:ea typeface="+mj-ea"/>
              </a:rPr>
              <a:t>03</a:t>
            </a:r>
            <a:r>
              <a:rPr lang="zh-CN" altLang="en-US" sz="1100" dirty="0">
                <a:latin typeface="+mj-ea"/>
                <a:ea typeface="+mj-ea"/>
              </a:rPr>
              <a:t>、点击输入简要文字内容，文字内容需概括精炼，不用多余的文字修饰，言简意赅的说明分项内容</a:t>
            </a:r>
            <a:r>
              <a:rPr lang="en-US" altLang="zh-CN" sz="1100" dirty="0">
                <a:latin typeface="+mj-ea"/>
                <a:ea typeface="+mj-ea"/>
              </a:rPr>
              <a:t>……</a:t>
            </a:r>
            <a:endParaRPr lang="zh-CN" altLang="en-US" sz="1100" dirty="0">
              <a:latin typeface="+mj-ea"/>
              <a:ea typeface="+mj-ea"/>
            </a:endParaRPr>
          </a:p>
        </p:txBody>
      </p:sp>
      <p:sp>
        <p:nvSpPr>
          <p:cNvPr id="28" name="TextBox 26"/>
          <p:cNvSpPr txBox="1"/>
          <p:nvPr/>
        </p:nvSpPr>
        <p:spPr>
          <a:xfrm>
            <a:off x="2799460" y="1451298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+mj-ea"/>
                <a:ea typeface="+mj-ea"/>
              </a:rPr>
              <a:t>20%</a:t>
            </a:r>
            <a:endParaRPr lang="zh-CN" altLang="en-US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9" name="TextBox 27"/>
          <p:cNvSpPr txBox="1"/>
          <p:nvPr/>
        </p:nvSpPr>
        <p:spPr>
          <a:xfrm>
            <a:off x="1562212" y="2453379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+mj-ea"/>
                <a:ea typeface="+mj-ea"/>
              </a:rPr>
              <a:t>15%</a:t>
            </a:r>
            <a:endParaRPr lang="zh-CN" altLang="en-US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0" name="TextBox 28"/>
          <p:cNvSpPr txBox="1"/>
          <p:nvPr/>
        </p:nvSpPr>
        <p:spPr>
          <a:xfrm>
            <a:off x="4043175" y="2453379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+mj-ea"/>
                <a:ea typeface="+mj-ea"/>
              </a:rPr>
              <a:t>10%</a:t>
            </a:r>
            <a:endParaRPr lang="zh-CN" altLang="en-US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1" name="TextBox 29"/>
          <p:cNvSpPr txBox="1"/>
          <p:nvPr/>
        </p:nvSpPr>
        <p:spPr>
          <a:xfrm>
            <a:off x="2058224" y="3893769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+mj-ea"/>
                <a:ea typeface="+mj-ea"/>
              </a:rPr>
              <a:t>35%</a:t>
            </a:r>
            <a:endParaRPr lang="zh-CN" altLang="en-US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2" name="TextBox 30"/>
          <p:cNvSpPr txBox="1"/>
          <p:nvPr/>
        </p:nvSpPr>
        <p:spPr>
          <a:xfrm>
            <a:off x="3545572" y="3901091"/>
            <a:ext cx="6713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+mj-ea"/>
                <a:ea typeface="+mj-ea"/>
              </a:rPr>
              <a:t>20%</a:t>
            </a:r>
            <a:endParaRPr lang="zh-CN" altLang="en-US" sz="1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6798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2000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58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7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8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  <p:bldP spid="18" grpId="0"/>
          <p:bldP spid="19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58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7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8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/>
          <p:bldP spid="16" grpId="0"/>
          <p:bldP spid="17" grpId="0"/>
          <p:bldP spid="18" grpId="0"/>
          <p:bldP spid="19" grpId="0"/>
          <p:bldP spid="25" grpId="0"/>
          <p:bldP spid="26" grpId="0"/>
          <p:bldP spid="27" grpId="0"/>
          <p:bldP spid="28" grpId="0"/>
          <p:bldP spid="29" grpId="0"/>
          <p:bldP spid="30" grpId="0"/>
          <p:bldP spid="31" grpId="0"/>
          <p:bldP spid="32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 rot="5400000">
            <a:off x="2570636" y="2903009"/>
            <a:ext cx="2093533" cy="116108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84393" y="3575022"/>
            <a:ext cx="886646" cy="8866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58466" y="1864187"/>
            <a:ext cx="1161081" cy="2666129"/>
            <a:chOff x="4013612" y="985436"/>
            <a:chExt cx="1443428" cy="3314468"/>
          </a:xfrm>
        </p:grpSpPr>
        <p:sp>
          <p:nvSpPr>
            <p:cNvPr id="9" name="圆角矩形 8"/>
            <p:cNvSpPr/>
            <p:nvPr/>
          </p:nvSpPr>
          <p:spPr>
            <a:xfrm rot="5400000">
              <a:off x="3078092" y="1920956"/>
              <a:ext cx="3314468" cy="1443428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5400000">
              <a:off x="3109761" y="1976006"/>
              <a:ext cx="3251129" cy="1352701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1696948" y="3568355"/>
            <a:ext cx="899981" cy="89998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2" name="圆角矩形 11"/>
          <p:cNvSpPr/>
          <p:nvPr/>
        </p:nvSpPr>
        <p:spPr>
          <a:xfrm rot="5400000">
            <a:off x="5286529" y="2662110"/>
            <a:ext cx="2575331" cy="116108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145946" y="3575022"/>
            <a:ext cx="886646" cy="8866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515258" y="1864187"/>
            <a:ext cx="1161081" cy="2666129"/>
            <a:chOff x="4013612" y="985436"/>
            <a:chExt cx="1443428" cy="3314468"/>
          </a:xfrm>
        </p:grpSpPr>
        <p:sp>
          <p:nvSpPr>
            <p:cNvPr id="17" name="圆角矩形 16"/>
            <p:cNvSpPr/>
            <p:nvPr/>
          </p:nvSpPr>
          <p:spPr>
            <a:xfrm rot="5400000">
              <a:off x="3078092" y="1920956"/>
              <a:ext cx="3314468" cy="1443428"/>
            </a:xfrm>
            <a:prstGeom prst="roundRect">
              <a:avLst>
                <a:gd name="adj" fmla="val 50000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  <a:effectLst>
              <a:outerShdw blurRad="4445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 rot="5400000">
              <a:off x="3109761" y="1976006"/>
              <a:ext cx="3251129" cy="1352701"/>
            </a:xfrm>
            <a:prstGeom prst="roundRect">
              <a:avLst>
                <a:gd name="adj" fmla="val 50000"/>
              </a:avLst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4658502" y="3568355"/>
            <a:ext cx="899981" cy="89998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20" name="TextBox 123"/>
          <p:cNvSpPr txBox="1"/>
          <p:nvPr/>
        </p:nvSpPr>
        <p:spPr>
          <a:xfrm>
            <a:off x="4703573" y="227355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+mj-ea"/>
                <a:ea typeface="+mj-ea"/>
              </a:rPr>
              <a:t>25%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1" name="TextBox 124"/>
          <p:cNvSpPr txBox="1"/>
          <p:nvPr/>
        </p:nvSpPr>
        <p:spPr>
          <a:xfrm>
            <a:off x="1712519" y="227355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+mj-ea"/>
                <a:ea typeface="+mj-ea"/>
              </a:rPr>
              <a:t>25%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2" name="TextBox 127"/>
          <p:cNvSpPr txBox="1"/>
          <p:nvPr/>
        </p:nvSpPr>
        <p:spPr>
          <a:xfrm>
            <a:off x="3184393" y="27832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15%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TextBox 128"/>
          <p:cNvSpPr txBox="1"/>
          <p:nvPr/>
        </p:nvSpPr>
        <p:spPr>
          <a:xfrm>
            <a:off x="6165297" y="227355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</a:rPr>
              <a:t>25%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4" name="TextBox 131"/>
          <p:cNvSpPr txBox="1"/>
          <p:nvPr/>
        </p:nvSpPr>
        <p:spPr>
          <a:xfrm>
            <a:off x="1691680" y="828257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</a:p>
        </p:txBody>
      </p:sp>
      <p:sp>
        <p:nvSpPr>
          <p:cNvPr id="25" name="TextBox 132"/>
          <p:cNvSpPr txBox="1"/>
          <p:nvPr/>
        </p:nvSpPr>
        <p:spPr>
          <a:xfrm>
            <a:off x="1691680" y="98757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>
              <a:solidFill>
                <a:srgbClr val="080808"/>
              </a:solidFill>
              <a:latin typeface="+mj-ea"/>
              <a:ea typeface="+mj-ea"/>
              <a:cs typeface="方正兰亭细黑_GBK_M" pitchFamily="2" charset="2"/>
            </a:endParaRPr>
          </a:p>
          <a:p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  <a:cs typeface="方正兰亭细黑_GBK_M" pitchFamily="2" charset="2"/>
              </a:rPr>
              <a:t>添加文字内容，内容详尽简要清晰。</a:t>
            </a:r>
            <a:endParaRPr lang="en-US" altLang="zh-CN" sz="1200" dirty="0">
              <a:solidFill>
                <a:srgbClr val="080808"/>
              </a:solidFill>
              <a:latin typeface="+mj-ea"/>
              <a:ea typeface="+mj-ea"/>
              <a:cs typeface="方正兰亭细黑_GBK_M" pitchFamily="2" charset="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1563059" y="838247"/>
            <a:ext cx="0" cy="576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32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4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1" grpId="0" animBg="1"/>
          <p:bldP spid="12" grpId="0" animBg="1"/>
          <p:bldP spid="19" grpId="0" animBg="1"/>
          <p:bldP spid="20" grpId="0"/>
          <p:bldP spid="21" grpId="0"/>
          <p:bldP spid="22" grpId="0"/>
          <p:bldP spid="23" grpId="0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3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3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1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1" grpId="0" animBg="1"/>
          <p:bldP spid="12" grpId="0" animBg="1"/>
          <p:bldP spid="19" grpId="0" animBg="1"/>
          <p:bldP spid="20" grpId="0"/>
          <p:bldP spid="21" grpId="0"/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79812" y="366504"/>
            <a:ext cx="338437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5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点击添加标题文字内容</a:t>
            </a:r>
          </a:p>
        </p:txBody>
      </p:sp>
      <p:cxnSp>
        <p:nvCxnSpPr>
          <p:cNvPr id="88" name="直接连接符​​ 14"/>
          <p:cNvCxnSpPr/>
          <p:nvPr/>
        </p:nvCxnSpPr>
        <p:spPr>
          <a:xfrm>
            <a:off x="2441097" y="843558"/>
            <a:ext cx="4261807" cy="0"/>
          </a:xfrm>
          <a:prstGeom prst="line">
            <a:avLst/>
          </a:prstGeom>
          <a:ln w="9525">
            <a:solidFill>
              <a:srgbClr val="33333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任意多边形 3"/>
          <p:cNvSpPr/>
          <p:nvPr/>
        </p:nvSpPr>
        <p:spPr>
          <a:xfrm>
            <a:off x="1071563" y="1685446"/>
            <a:ext cx="6800850" cy="2115029"/>
          </a:xfrm>
          <a:custGeom>
            <a:avLst/>
            <a:gdLst>
              <a:gd name="connsiteX0" fmla="*/ 0 w 6800850"/>
              <a:gd name="connsiteY0" fmla="*/ 2115029 h 2115029"/>
              <a:gd name="connsiteX1" fmla="*/ 971550 w 6800850"/>
              <a:gd name="connsiteY1" fmla="*/ 914879 h 2115029"/>
              <a:gd name="connsiteX2" fmla="*/ 1943100 w 6800850"/>
              <a:gd name="connsiteY2" fmla="*/ 1600679 h 2115029"/>
              <a:gd name="connsiteX3" fmla="*/ 2857500 w 6800850"/>
              <a:gd name="connsiteY3" fmla="*/ 479 h 2115029"/>
              <a:gd name="connsiteX4" fmla="*/ 3857625 w 6800850"/>
              <a:gd name="connsiteY4" fmla="*/ 1786417 h 2115029"/>
              <a:gd name="connsiteX5" fmla="*/ 4800600 w 6800850"/>
              <a:gd name="connsiteY5" fmla="*/ 829154 h 2115029"/>
              <a:gd name="connsiteX6" fmla="*/ 5786437 w 6800850"/>
              <a:gd name="connsiteY6" fmla="*/ 1157767 h 2115029"/>
              <a:gd name="connsiteX7" fmla="*/ 6800850 w 6800850"/>
              <a:gd name="connsiteY7" fmla="*/ 479 h 211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0850" h="2115029">
                <a:moveTo>
                  <a:pt x="0" y="2115029"/>
                </a:moveTo>
                <a:cubicBezTo>
                  <a:pt x="323850" y="1557816"/>
                  <a:pt x="647700" y="1000604"/>
                  <a:pt x="971550" y="914879"/>
                </a:cubicBezTo>
                <a:cubicBezTo>
                  <a:pt x="1295400" y="829154"/>
                  <a:pt x="1628775" y="1753079"/>
                  <a:pt x="1943100" y="1600679"/>
                </a:cubicBezTo>
                <a:cubicBezTo>
                  <a:pt x="2257425" y="1448279"/>
                  <a:pt x="2538413" y="-30477"/>
                  <a:pt x="2857500" y="479"/>
                </a:cubicBezTo>
                <a:cubicBezTo>
                  <a:pt x="3176587" y="31435"/>
                  <a:pt x="3533775" y="1648305"/>
                  <a:pt x="3857625" y="1786417"/>
                </a:cubicBezTo>
                <a:cubicBezTo>
                  <a:pt x="4181475" y="1924529"/>
                  <a:pt x="4479131" y="933929"/>
                  <a:pt x="4800600" y="829154"/>
                </a:cubicBezTo>
                <a:cubicBezTo>
                  <a:pt x="5122069" y="724379"/>
                  <a:pt x="5453062" y="1295879"/>
                  <a:pt x="5786437" y="1157767"/>
                </a:cubicBezTo>
                <a:cubicBezTo>
                  <a:pt x="6119812" y="1019655"/>
                  <a:pt x="6622256" y="205266"/>
                  <a:pt x="6800850" y="479"/>
                </a:cubicBezTo>
              </a:path>
            </a:pathLst>
          </a:custGeom>
          <a:ln w="76200"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80808"/>
              </a:solidFill>
              <a:latin typeface="+mj-ea"/>
              <a:ea typeface="+mj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57497" y="2304367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784268" y="3454524"/>
            <a:ext cx="618574" cy="61857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80808"/>
              </a:solidFill>
              <a:latin typeface="+mj-ea"/>
              <a:ea typeface="+mj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694790" y="1398971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2721561" y="2936446"/>
            <a:ext cx="618574" cy="61857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80808"/>
              </a:solidFill>
              <a:latin typeface="+mj-ea"/>
              <a:ea typeface="+mj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658854" y="3139631"/>
            <a:ext cx="618574" cy="61857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80808"/>
              </a:solidFill>
              <a:latin typeface="+mj-ea"/>
              <a:ea typeface="+mj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632083" y="2235155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6596147" y="2533358"/>
            <a:ext cx="618574" cy="61857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80808"/>
              </a:solidFill>
              <a:latin typeface="+mj-ea"/>
              <a:ea typeface="+mj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569379" y="1361651"/>
            <a:ext cx="609409" cy="60940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1" name="TextBox 53"/>
          <p:cNvSpPr txBox="1"/>
          <p:nvPr/>
        </p:nvSpPr>
        <p:spPr>
          <a:xfrm>
            <a:off x="539557" y="425149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</a:p>
        </p:txBody>
      </p:sp>
      <p:sp>
        <p:nvSpPr>
          <p:cNvPr id="22" name="TextBox 54"/>
          <p:cNvSpPr txBox="1"/>
          <p:nvPr/>
        </p:nvSpPr>
        <p:spPr>
          <a:xfrm>
            <a:off x="1508203" y="186988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</a:p>
        </p:txBody>
      </p:sp>
      <p:sp>
        <p:nvSpPr>
          <p:cNvPr id="23" name="TextBox 55"/>
          <p:cNvSpPr txBox="1"/>
          <p:nvPr/>
        </p:nvSpPr>
        <p:spPr>
          <a:xfrm>
            <a:off x="2535507" y="375820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</a:p>
        </p:txBody>
      </p:sp>
      <p:sp>
        <p:nvSpPr>
          <p:cNvPr id="24" name="TextBox 59"/>
          <p:cNvSpPr txBox="1"/>
          <p:nvPr/>
        </p:nvSpPr>
        <p:spPr>
          <a:xfrm>
            <a:off x="3421144" y="957855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</a:p>
        </p:txBody>
      </p:sp>
      <p:sp>
        <p:nvSpPr>
          <p:cNvPr id="25" name="TextBox 60"/>
          <p:cNvSpPr txBox="1"/>
          <p:nvPr/>
        </p:nvSpPr>
        <p:spPr>
          <a:xfrm>
            <a:off x="4393505" y="392965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</a:p>
        </p:txBody>
      </p:sp>
      <p:sp>
        <p:nvSpPr>
          <p:cNvPr id="26" name="TextBox 61"/>
          <p:cNvSpPr txBox="1"/>
          <p:nvPr/>
        </p:nvSpPr>
        <p:spPr>
          <a:xfrm>
            <a:off x="5382790" y="176210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</a:p>
        </p:txBody>
      </p:sp>
      <p:sp>
        <p:nvSpPr>
          <p:cNvPr id="27" name="TextBox 62"/>
          <p:cNvSpPr txBox="1"/>
          <p:nvPr/>
        </p:nvSpPr>
        <p:spPr>
          <a:xfrm>
            <a:off x="6351436" y="3338994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</a:p>
        </p:txBody>
      </p:sp>
      <p:sp>
        <p:nvSpPr>
          <p:cNvPr id="28" name="TextBox 65"/>
          <p:cNvSpPr txBox="1"/>
          <p:nvPr/>
        </p:nvSpPr>
        <p:spPr>
          <a:xfrm>
            <a:off x="7320086" y="914991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080808"/>
                </a:solidFill>
                <a:latin typeface="+mj-ea"/>
                <a:ea typeface="+mj-ea"/>
              </a:rPr>
              <a:t>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200784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4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40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 p14:presetBounceEnd="40000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1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 p14:presetBounceEnd="40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 p14:presetBounceEnd="40000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1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8" grpId="0" animBg="1"/>
          <p:bldP spid="12" grpId="0" animBg="1"/>
          <p:bldP spid="13" grpId="0" animBg="1"/>
          <p:bldP spid="17" grpId="0" animBg="1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4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2" presetClass="entr" presetSubtype="4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12" presetClass="entr" presetSubtype="1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12" presetClass="entr" presetSubtype="1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12" presetClass="entr" presetSubtype="4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1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12" presetClass="entr" presetSubtype="4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8" grpId="0" animBg="1"/>
          <p:bldP spid="12" grpId="0" animBg="1"/>
          <p:bldP spid="13" grpId="0" animBg="1"/>
          <p:bldP spid="17" grpId="0" animBg="1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  <p:bldP spid="28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RESOURCE_PATHS_HASH_PRESENTER" val="1e23aa3dfefa2dda7d344b154acf39862a589a"/>
  <p:tag name="ISPRING_PLAYERS_CUSTOMIZATION" val="UEsDBBQAAgAIAImQhEfpbttk5AMAAHQOAAAdAAAAdW5pdmVyc2FsL2NvbW1vbl9tZXNzYWdlcy5sbmetV91u2zYUvi/QdyAEFNgulrYDWhSD44C2GFuILLkSHSdbB4GRGJsIRbr6cZtd7Wn2YHuSHVFyYqcdJMW9sGDS/r7z950jcnD2NZVoy7NcaHVqvT15YyGuYp0ItTq1FvT8lw8WygumEia14qeW0hY6G758MZBMrUq24vD95QuEBinPc1jmw2r1uEYiObXmo2jsz+bYu45cf+JHI2diDcc63TB1j1y90p+yn359/+Hr23fvfx68bpBdiMIZdt1DKmSY3r3pQOTRwHcjYCNu5JErag2rZz+cv6Cu4xFr2Hzph54H5NIaVs9W3CIIiEej0HVsEjlh5PnU5MIllNjW8FqXaM22HBUabQX/goo1h0oWIuMolyIxP8QaNlTJ24zZAV463iSivu+GEfHs3Y41JCpBdsa+gD56sgQ4JAEQZCzn2TOwkSm1gSMsZT+GqTOZuvChlQtTsVpL+BR9/ZgTD6rFVRtqRsIQT0g08q+gTiArvw/CvwA1XfRBXJMQFEDCNoyHL50Jpo7vVQoKSEgDZ/wgn5gppJW8RyyOAYc2Gd8KXeawUymKJ7WQ8n5WQvJxAcJ1sPsdkdaESCgj15XYcnAhS9rrAi0zJnZVmY8L5/foHDsusSMole0vI2p6uTLGQP1KF4hJqasAwC5LtkzFHN3wmJUgpXv4WyIS87cNg7ArTz6X4i/EiqZzXjVN59nk6tXJca451IVhsWSZ6tBBT6gOWv7bYNMyh0iLgqeboi2KvUyc/BAvjo1rjsPwf4PqUpcjI3piv284IUicBPBig24fCd0dQWagDxhrKROyO8rxzsHQPOM5jHieIUfd9rDp+Q2Bp9FzOS4h8wcuXEJFeuCXZBQ6tMoxv8lF0fpKMoWq6/19jcRwBpC84I86ueG3GvpfcraFIsK+yGvhnDzDWC9B7CZrNQL353TD4oFDK1bAiQuBS1KkEH/SgXMxI7sM1uP1IBNLXcrEjDMp7syIhdqUaZ2QTV2n2uhtplOzK1m+66V6wp8d40UdXFAbne8ZbCMNCQ7G02iMvTGpTnNVD8uOINBy5ZNLw8jFowoOok5ZEa/hvXKrS5V0JKoPZDY5x0DWpDTkLIvX//79T0eOJ57Uu6jZ/a0XCXRoNZfIA9kfni54/mcbCcWjQ5xZdEE1B9gdruN51lS9SR6mFI+nMxBGaHSgyyxuPy7sM8xwcAHDwZy2rOGMZXcwWajWsheLCbkSQtHP+uNZviykULwP9rjZXAVMnXmEbdtcbKAJpIjv6ndagpiZbtUNR8INpyvZeIo9GDxP+Hgiip6EZtbv2hwarl4/ttv229H/sMrN/XDweu+6+B9QSwMEFAACAAgAiZCER6uvADQSAwAAYQsAACcAAAB1bml2ZXJzYWwvZmxhc2hfcHVibGlzaGluZ19zZXR0aW5ncy54bWzVVt1SGjEUvucpMul4KYsWq2V2cTr8TB0VGKFVr5ywCWzGbLJNsiBe9Wn6YH2SnmwEYbTOqnWmDheQk3O+8/+R8PAmFWjGtOFKRninWsOIyVhRLqcR/jbqbh9gZCyRlAglWYSlwuiwWQmzfCy4SYbMWlA1CGCkaWQ2wom1WSMI5vN5lZtMu1slcgv4phqrNMg0M0xapoNMkAV82UXGDG5WKgiFXnSqaC4Y4hRCkNxFR0RXEJPgwKuNSXw91SqXtKWE0khPxxH+UGu5z1LHQ7V5yqRLzjRB6MS2QSjlLh4ihvyWoYTxaQKB79cxmnNqkwjv1h0KaAcPUQpsnwNxKC0FyUh7B58ySyixxB+9P8turFkKvIguJEl5PIIb5PKPcHt09fVy0Dk7OeodX436/ZPR0cAHUdgEmzhhsOkohIBUrmO28hMSa0mcQNxgMyHCsDBYFy3VJkpuBOfOaKwE1L6wgnlIx4z2SMrWujG85rILmjsYTSARsYjwF82JwIhbIni8Mjb52Fhui/531zURYMGcMXQ6xPfufXXihGjD1sNa3hhX87h5rnJB0ULlSPBrhqxCkH+ewq+EofXmoIlWaSGF8bHICA4eZ5zNGT0sanoH+DdHl+AizcESJjcTzHoPP3J+i8ZsojTgMjKDGQc5Nx6/+izgjBhzD0qWMW4NT47anaujXrtzseUSJHRGZPxMcGg4SzP7FvgEcpcKXAihoJprEFCZmOSGFf2hnBZqZdIs7Tshs6LprpEFKLSbQzweEy5iGE0uc1YWMCYSKSkWiMSwQsaN0Iyr3IDED4uHNi8K0JsiLotQp7BB4ExTpsug1XZ2P9b3Pu0ffG5Ug98/f20/aXRHKwNBnDfPK60niWVFLg93LgwcFzxODVbn/yczDM4638vUtde5GJXqZmdYCq5fRqt/XEbrzFPZYI3GypidEy2BiN6Fag84c+oJGlhT8JRbRv/lOrxgpF/1b+f34W1G+g1zfs0av5uU/Wn1cNp4KYXBo085d5NyyVMohGPv1fuvuVevwdvr0atKBdA2n8XNyh9QSwMEFAACAAgAiZCER+ShKwC+AgAAVQoAACEAAAB1bml2ZXJzYWwvZmxhc2hfc2tpbl9zZXR0aW5ncy54bWyVVsFu2zAMve8rguxeZ+u6boAaIE1ToEC3FmvRu2wzthBZMiQ5Xf5+oizXUhInXogCEfkeSVEkU6I3TMw/TSYkk1yqFzCGiUKjptNNWH4zTRtjpLjIpDAgzIWQqqJ8Ov987z4kcchzLLkFNZazphn0YWazy/vFbAzFx7i6RhkiZLKqqdg9ykJepDTbFEo2Ij+bWrmrQXEmNpjRz+vlajAAZ9o8GKiinFY/UMZRagVaA6b0fYVylsVpCryLNHOfkZw+1Onb79G2TDPjaIsvKEO0mhYQF3m2RBnGC+s9fpVrlNMEA3+NhV5+RRmEcroDFTtfXKEMMmTd1P/TI7WSBRY05px+xA8OlzS342cJdzOUswS8EAY6+wq+PN/uUAKQ/xrOPcFxVZI/Y133FgI+esphblQDJOlOrU2X8v2pMXY+YL6mXFtAqOpBzzbpZ9rozk2s63F/4J2JPPTlNT3kTfKmgmWbcOAu1vf45fLW7YrQ6YcuyFDB1iuDFHtlj/xt63qADJQ98oWzHJ4E3x1msG9qSd0j31L/nKfrb60gqD3m3tqdOitGesTR1UGqXtFhKpnDXGM6r6wCfDeSOF2bUnKQExF0ywpqmBS/EJfu3GU0SfYMvteOdxYxzHA41nAuR7umw3K5c9yP3ho3ZPuz0F+uPU+M3eI3U2oMzcrK/izp6cTz7JjYwkyT4wzckxYO6kGsZcBxsYdIFVUbUK9S8rFhhDSgx7qX7XANwUkS1IAkx6tMvJNj5RdNlYJa2VdjoLsqx8oWWLKi5PbPvDF4h3yPMWBtqaa0/gRlH30ZKHwTAFVZ2XVte2gtVcMN47CFbvgDhbvy0N2Itl061HAL8whrE7ac14zqSb8r+l6Jd0igP4J/s2lFjvcsI9re0FS7m0WT363hPpdoMXfrDJsv3GTu7HspcmzthxW0Svx38h9QSwMEFAACAAgAiZCER9XqJ9PnAgAAcgoAACYAAAB1bml2ZXJzYWwvaHRtbF9wdWJsaXNoaW5nX3NldHRpbmdzLnhtbNVWzU4bMRC+5yksVxzJAqWFok1QRYKIoElE0gInNFk7WQuvvbW9CeHUp+mD9Uk6XhNIBEULgqpVDonHM9988xvH+9eZJFNurNCqQTfrG5RwlWgm1KRBvw4P13cpsQ4UA6kVb1ClKdlv1uK8GElh0wF3DlUtQRhl93LXoKlz+V4UzWazurC58bdaFg7xbT3RWZQbbrly3ES5hDl+uXnOLW3WaoTEQfRFs0JyIhhSUMKzA3nkMkmjoDWC5GpidKHYgZbaEDMZNei7jQP/WegEpJbIuPKx2SYKvdjtAWPC0wE5EDecpFxMUuS9s03JTDCXNujWtkdB7eghSokdQgCPcqAxFuVu4TPugIGDcAz+HL92diEIIjZXkIlkiDfEh9+greHl0UW/fXrS6R5fDnu9k2GnH0iUNtEqThytOoqRkC5Mwu/8xOAcJCnyRpsxSMvjaFm0UBtrtULOn8lIS0x9aUXJGJnKeYN+NgIkJcKBFMndrQMz4e5QSIzB227Wx8rRe8AQb5KCsXzZ0eLG+iwmzTNdSEbmuiBSXHHiNMGIigx/pZwsp5uMjc5KqQTriJWCcTIVfMbZfpmlW8A/ObpAF1mBltiKueQuePheiBsy4mNtEJfDFJsW5cIG/PqzgHOw9h4UFhzXBiedVvuy0221z9d8gMCmoJJngmMJeZa7t8AHjF1pdCGlxmwuQWBmEigsL+vDBCvVqoRZ2XcK07LovpAlKJZbIJ+AiRcJtpZQBa8KmIAiWsk5gQSHwvoWmgpdWJSEZgnQ9kUEgykRqqQ6wQWFzgzjpgraxubW++0PH3d2P+3Vo18/fq4/aXS7KPoSvLewKQ6eXBV36+LhzMWRn9DHh92Z4m/Nev+0/a1Kprrt82Gl+rQHleB6VbR6x1W0TsNy6i8tpipmZ2AUrpb/QrWLW3ASVi7uQSky4Th7zQZ/QZM+/Y8UWviVmvQNo3hy1P7dIMLp7gGy8uKIo0efRDWUr74Tm7XfUEsDBBQAAgAIAImQhEcAu+QqngEAAB8GAAAfAAAAdW5pdmVyc2FsL2h0bWxfc2tpbl9zZXR0aW5ncy5qc42UTW/CMAyG7/wKlF0n1I0xtt0QH9IkDpPGbdohLaZUpEmVhI4O8d9XlwFN6o7FF/Ly5HXsKt53uuViEeu+dPfV72r/5u4rDVCzegu3ri5a9BR1ZkSyhEWSgkgkMA/JT0fP8uFCUMZMVqZh8Y62pubHFP6z4sLU8Yyw0IRmqMM5AX4R2o46/H0WO7W6jjXVGh1urVWyFylpQdqeVDrlFcNuZtWql+jBKgd9BV3xCBzTIOjPRkEbeXEcDDHqXKTSjMtirmLVC3m0ibXaymVb/nWRgS4/+eY37fNwPHXsRGLsq4XUTzx9wmgnMw3GwG/exykGCQsegqj5BtX6A3WMmwV5dJ6YxJ7o0R1Gnc54DI0uBWMMF5OlV6ObQ4wmZ2Fnj0T/HsMhBC9AN6xGAwwHVNk2+8cHzLSKsSMNtNnzMyoUXyYyPnKTAIPk8LJo29a9S6EPEwzmPCHlPaE19fzSttnhg4YArTOWTnmNl3dO2QlKlEQORWjUtMrpOWL9OYL7jy7j1vJonZbjoRyOZRu43oBeKCXK239eu6efq3P4AVBLAwQUAAIACACJkIRH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iZCER7DtXVduAAAAdgAAABwAAAB1bml2ZXJzYWwvbG9jYWxfc2V0dGluZ3MueG1sDcw9DsIwDEDhvaewvJefjaFpNzYQEuUAVmNQJMdGiYXg9nh7w6c3Ld8q8OHWi2nC4+6AwLpZLvpK+FjP4wmhO2kmMeWEagjLPExiG8md3QN2eAv9uK1cI5yvVEPeGndWJ48zjHCJ57Nwxv08/AFQSwMEFAACAAgAA3TL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iZCER1xY5FeMAgAAagcAACkAAAB1bml2ZXJzYWwvc2tpbl9jdXN0b21pemF0aW9uX3NldHRpbmdzLnhtbJVVS27bMBDd9xSEDxCTIvUDHAP6UIWBIg2aAF3TMuMKkUmDpNOk0AV6hqKLZtEDdJlNT9M2xyhp1x+5iuNoVuS8N8N5HA0H+roS2UIbOas+MVNJccGNqcRUD18BMChlLdW54pqb5UZ7Cwg246e9Pw/3j59/PP788uvh+++v33pAGyYmTE1Oe1es1ry3Yq65oLKO8cIYKU5KKQwX5kRINWN1D9ywemEjFsuv13+eKG+4egHtipV8P1m4/J5ltTL5obNOTilncybu3sipPBmz8nqq5EJMjjnjh7s5V3UlrjfgOMxod5a60mZk+KzjbDRydgRrbi9R8+3RAursMLFmY16388FjGPu5Dsiwx7ypdGV2mAly1smcsynv0hw+gRY2fAc8gTCEhziG35oNGnvOutE1u+PqBSeS88X8hU0zV3LqtO2iHbjQDa2WbGJ/9w0nh84Oc1xdLt0xd9LSiuTO1rhBf2eWLMdNf3/erAK9r8REfhyJK/mPuB4wmfPqIQQrgUAUJlEe2RVJiQdCQj0agZz6mfXFOI9xZn25h7JBfy/EKq7ipR0q3VEH/Zb3f8JIaK7MSEz47RC30buudgWvlZXf4vQwIM6addZmKRUBBNlJQxsvwRgHIPNzlMMmDOMwQYBC4kPcpJFrQYB8H8VBg0LPx3ZVxIGNQmgcABIS4uWNRz3LBkmS5l7WhDhGKLHZaBRnTVGktucBQgiTvPEDXKQQWDS2MRIcOQFxjlMcNEmaoAiDIivSgjQ0p0Hmg8ijAYQNSVMM4VbcbXW7cm13jy5nLeczATuvoNO77bZ2cw3KhVIWfMlntssNB2Om+cj28fk7ekHPLpPL0duzVQNbqHs210htN23lTz6nfwFQSwMEFAACAAgAirpzR4LIvt4RCgAA+B4AABcAAAB1bml2ZXJzYWwvdW5pdmVyc2FsLnBuZ+2Z/1cTVxbA466rri62rlJKSonttrD9ItTlS5BvU79W241UKUUpIbSoqabyJWkaAkmm1SrLQYguW1GIyWlpQUtJuiKFaCBWCiNFJkspDEhMhECmEEkIaRJCmJmdwGnds7/sH7D5Yc7MvZ87b+57775735lX+vreVwJWU1dTKJSAPbt37KdQljMolN9yV60gNVUbYhDytoy3/5VtFCUcMkkKy9lbGVsplH9K1yy8/TtS/n3+7oM8CmVth+9aBuVdPkShhJbv2bH1jcKs6XvA7cMjbytGR66kstNjnz+T+jj99IZlQSde3v945vIfVgX+JewUk7l99dsvPXYre/npjS+t6Mne0PzqurGwU6+mrfho/+XAp099f/mNBPv1QwlvlQhwURQPSjfaDs7k6zTogyhjFqp/p3EYFdHaWstp+ExJZPvsJyrN3FiQdq5Umjy/inTv/vB118uw5PZwkFoKGqI9cyapI5vUfxjIBsepiveqRd4RI7zyN6Tqqy3eZ0jFwng40L2S4lPMH9KOi47UW5eTwgFnt6Q7qH3mlGY9KWUPECORkwnLyMeuw4u4ap1Pzdzla5sf7AODfuAHfuAHfuAHfuAHfuAHfuAHfuAHfuAHfuAHfvD/AIZcLMDdt8b3U1FyjuH7gfhhdr8PbByK9lmtimX42In/iWberAkDCY+uba4hEreWqUDPa5H4AynxU2e6dj5Nfv/O8MUbUSXsCE4F+e7c+3rkWvMR7+ECCW56gsCNyUePC0OLK9QVKhT3KVN4x7FxRqXW+4lOO9cPeOLAA3LrnYmL/dUc8mMGlRZrZonPE3Pg4HlUPyWzwTlyUzWuqcvj4ilO34sLmLGHdrZFYL5mppLeudGFk04efu071gJEnEXFgtBUKHkl2iw2Bj2bKOz/Li3MZvylcanDXg4QHcDtmGHeflSSDiWGozESBW1AOFu3B3tdc+MXs7ag5seKc6f0tqkLqFkzyLfmddR1s3f0xpDYZhUhOxs75LXxxI14s1rYbxMI18cykv90TEn2v5CO1lJ1nuK/hg6E6Ac26/o8F/ZeIlKHoz1nLqtXUCj37yWikcmbYlYK+Hd4fEkjt/fb1KFf4bTYIZAkICzdwd4O5pMOGebMw47AHTXzQWQDgy3tzrFio9cQjo/S8NFOeru9nNVK/GyTuG9o/6XMgXOkljmuFYBYLTYdT20FWlSoFxa0O36A9ESmFWorX+oe7BloKiOH2TymrBDCcPF9piTAvvJetMdM13rG6gFssozKTh0v0gcDuF0Kjg41bS7oEurtXxb8V9seHYiPcVjejGQzjlKRHMObiwOUhzIlbTMm4O80N3gIXChZ4G2+eTBdHmOzyNE4YiOYBKnFgDlOx7cWDxe50o5FWKcuIFuAni1Q8Q1Jl2XbKYR5KN9s00s0B0YTbZPsTRLA3Ddyp3OC2W4cP5lbnVmzFtWyt+n2KAh5gfHrOFOiWfLg4udRoeFTU6jWLcGYkTVDFpznTTRTgblvH5nd7ETdVxaDpT7BeHifRUl3Xi04HqJHzkpNrwDzfRwFmmGT82eC3aAGUJYFZLm6S9OveFobcrJQqtvpNFGxjEgkzq0I+CLKyiGaPuJ2xdBUVCkHry8asdE92TVh0soCN2YDiUqv8slvokJp7k9jGXChqM9ywd249GVPjXHOmclL6gx2x0wOv6hu4QQIWSXygAoF9oCt+JnTZDrjdSTGE++CXdjzFbwHwWzTOD5ET+Nx0yENHAN7mNMF5XiYZcJygWcg2d3oIn3IdbM7jeeOhYtrzeNpyUN13T2x9AqIrg+WVjrmTiS6ILQt62sIAgxgLgsknKfbDDJp5LwThexzTe1L4SA3ixe+kWWgzHRQNiLlDPXwt95sXptkSrN0WqbKvCu6m7em0kaE62PCyYi16CE+LOX8DDkdPZmOwiS8YK2UIzFCGV6rhn5sb1ZnXTdwr53AEMcl+hS22Z0DgzaYePzX0EhJtTTWx5tetOoy7K2x2+FP1qE4OQ6DJ5H4WftmxPFjq4qlakhV2rarYwNDgauOumN7F6PDJLN4hmHPpRe2K5sdzeZkNxKH4ZnIrr5g9wvpVqvjLbe2rLoy3TcVSO4wlrA9AnFXL7wGJqJFFZby/LaDDyfiinMwte29TNY7RY1PqQKkUTB1VqToxmrD0gFO9w1v2jPIkR6Pzdkny6Brr1RXkmucD8cBbr4BTWR9c5QL6Ez2p096IS6Mub0RiNFx1Wvc2dvdIPqaUWnpBEx4+S32LSX9bnPlB+Vek1IKZ0benugfilbjovJ4s7hhcZ0f9eXPPyOZKQVd2KuVEH/CRJ3NqErOfVRmv36K4E90Du9ujYgtXAiIStm3FADBiDCT44Bi3DXKKt3pnmAk+SbmzYxAFtpzrfKpxcGfOHm8OgRZezcYHZdySiZx83VDPvuPKuhSQWgx2O7NUdEtE/FmTZ8KjVNq0euEXiLqoCFPjJ5pYEJ6hY1rvC98YvHsLbEX9NCJeJ97jd6p9trBs0h4YChYDDfIUa72nQm9EtL8MjKtsEnyxe3glOFodfJhbuOnujids1WOXyPDfykof6rrLvjgnHW9aNf0i8yap5C4vJtQ3o9J8OeKUg3L8L6s91w/jUnOGoa6hB/B016ejH6Lf2cgyyUr8ZWfD3WnfQVHbS1KZcv4WfcEP9Z1Y/2ByK5bwWzM2yoRiayW1ZVRyhjLyJdLK/aMVyfCPtBHhdIZVrRwi2UiCmBHVHCOg5fcB20snVhErQlDk/Y57PE0Uf/Hb/ICKJSb/RiGAu6xFGLclFncVtp0ABww78Q6vAWxy/ZqY1Ph6So1TRC7TpkVtCZxZy9EpuZ4FC2SSR2TZ/pVa1ZlCc59e7GS57V/VmoRWml7yGXJpJ+NQNvyDevJTJHTPx712WLwtTjoWrtF7SqyLmY91KoCLXRehOFjRqXub0vZ2cAS2wU8zCkbSPTVj2EWjtsmEjXP1YQp1i3OjqZmqYQN8dJ4+WQJS0dbJjTTEDfiP2oQ6H5BAdaTqelw6pIN6OVoq3kzGx7aCNCETceedIUMeIy+MkUH0RbHguL7h2UO8uSWZZQl0flWX6lyKI05XDdZf7/oqU7+R1T9kisAi5it4jJcmTLbzGVHe4L0So6izEFFhNrG8Lzqrx7A4t02XtAfyJ679FrjOGPwvE7IALNGHpqIS+H66f7CfaRL76I9WxWmahcDOa/jM0B4UiyyW2pJoxB0pdBaFSNexV4LlAcFkq1VFedy7tYrNyE64jnDscWty31101Hfieqj71X79i7La8J8t9FawqVqPytYPFqN9z5LExOA+Fnb4saJ73oteR4gLCXCcFK8+WUTa7avDKQScwoAXjqL3eJ9hi26epTb9QgxxvG8/OsRLqEhdQROI7BOYkHAunPSZy1vaKJxXTtxotA+Rvwmy7WR+x3CU/vInp17dyi3ZZ/4N1BLAwQUAAIACACKunNH0iigUkoAAABrAAAAGwAAAHVuaXZlcnNhbC91bml2ZXJzYWwucG5nLnhtbLOxr8jNUShLLSrOzM+zVTLUM1Cyt+PlsikoSi3LTC1XqACKGekZQICSQiUqtzwzpSQDKGRgbo4QzEjNTM8osVWyMLCAC+oDzQQAUEsBAgAAFAACAAgAiZCER+lu22TkAwAAdA4AAB0AAAAAAAAAAQAAAAAAAAAAAHVuaXZlcnNhbC9jb21tb25fbWVzc2FnZXMubG5nUEsBAgAAFAACAAgAiZCER6uvADQSAwAAYQsAACcAAAAAAAAAAQAAAAAAHwQAAHVuaXZlcnNhbC9mbGFzaF9wdWJsaXNoaW5nX3NldHRpbmdzLnhtbFBLAQIAABQAAgAIAImQhEfkoSsAvgIAAFUKAAAhAAAAAAAAAAEAAAAAAHYHAAB1bml2ZXJzYWwvZmxhc2hfc2tpbl9zZXR0aW5ncy54bWxQSwECAAAUAAIACACJkIRH1eon0+cCAAByCgAAJgAAAAAAAAABAAAAAABzCgAAdW5pdmVyc2FsL2h0bWxfcHVibGlzaGluZ19zZXR0aW5ncy54bWxQSwECAAAUAAIACACJkIRHALvkKp4BAAAfBgAAHwAAAAAAAAABAAAAAACeDQAAdW5pdmVyc2FsL2h0bWxfc2tpbl9zZXR0aW5ncy5qc1BLAQIAABQAAgAIAImQhEca2uo7qgAAAB8BAAAaAAAAAAAAAAEAAAAAAHkPAAB1bml2ZXJzYWwvaTE4bl9wcmVzZXRzLnhtbFBLAQIAABQAAgAIAImQhEew7V1XbgAAAHYAAAAcAAAAAAAAAAEAAAAAAFsQAAB1bml2ZXJzYWwvbG9jYWxfc2V0dGluZ3MueG1sUEsBAgAAFAACAAgAA3TLRM6CCTfsAgAAiAgAABQAAAAAAAAAAQAAAAAAAxEAAHVuaXZlcnNhbC9wbGF5ZXIueG1sUEsBAgAAFAACAAgAiZCER1xY5FeMAgAAagcAACkAAAAAAAAAAQAAAAAAIRQAAHVuaXZlcnNhbC9za2luX2N1c3RvbWl6YXRpb25fc2V0dGluZ3MueG1sUEsBAgAAFAACAAgAirpzR4LIvt4RCgAA+B4AABcAAAAAAAAAAAAAAAAA9BYAAHVuaXZlcnNhbC91bml2ZXJzYWwucG5nUEsBAgAAFAACAAgAirpzR9IooFJKAAAAawAAABsAAAAAAAAAAQAAAAAAOiEAAHVuaXZlcnNhbC91bml2ZXJzYWwucG5nLnhtbFBLBQYAAAAACwALAEkDAAC9IQAAAAA="/>
  <p:tag name="ISPRING_ULTRA_SCORM_COURSE_ID" val="19D12169-10B6-4984-8CE8-8968B0B22BA0"/>
  <p:tag name="ISPRING_SCORM_RATE_SLIDES" val="1"/>
  <p:tag name="ISPRING_SCORM_RATE_QUIZZES" val="0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1|1.3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1|1.3|0.9"/>
</p:tagLst>
</file>

<file path=ppt/theme/theme1.xml><?xml version="1.0" encoding="utf-8"?>
<a:theme xmlns:a="http://schemas.openxmlformats.org/drawingml/2006/main" name="第一PPT，www.1ppt.com​">
  <a:themeElements>
    <a:clrScheme name="自定义 274">
      <a:dk1>
        <a:sysClr val="windowText" lastClr="000000"/>
      </a:dk1>
      <a:lt1>
        <a:sysClr val="window" lastClr="FFFFFF"/>
      </a:lt1>
      <a:dk2>
        <a:srgbClr val="7F7F7F"/>
      </a:dk2>
      <a:lt2>
        <a:srgbClr val="7F7F7F"/>
      </a:lt2>
      <a:accent1>
        <a:srgbClr val="C00002"/>
      </a:accent1>
      <a:accent2>
        <a:srgbClr val="C00002"/>
      </a:accent2>
      <a:accent3>
        <a:srgbClr val="C00002"/>
      </a:accent3>
      <a:accent4>
        <a:srgbClr val="C00002"/>
      </a:accent4>
      <a:accent5>
        <a:srgbClr val="808080"/>
      </a:accent5>
      <a:accent6>
        <a:srgbClr val="808080"/>
      </a:accent6>
      <a:hlink>
        <a:srgbClr val="FFFFFF"/>
      </a:hlink>
      <a:folHlink>
        <a:srgbClr val="FFFFF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8236</TotalTime>
  <Words>3060</Words>
  <Application>Microsoft Office PowerPoint</Application>
  <PresentationFormat>全屏显示(16:9)</PresentationFormat>
  <Paragraphs>404</Paragraphs>
  <Slides>34</Slides>
  <Notes>34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2" baseType="lpstr">
      <vt:lpstr>方正综艺_GBK</vt:lpstr>
      <vt:lpstr>造字工房明黑（非商用）常规体</vt:lpstr>
      <vt:lpstr>造字工房尚黑（非商用）粗体</vt:lpstr>
      <vt:lpstr>造字工房悦圆（非商用）常规体</vt:lpstr>
      <vt:lpstr>Arial</vt:lpstr>
      <vt:lpstr>Calibri</vt:lpstr>
      <vt:lpstr>微软雅黑</vt:lpstr>
      <vt:lpstr>第一PPT，www.1ppt.com​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www.1ppt.com</dc:title>
  <dc:creator>user</dc:creator>
  <cp:keywords>www.1ppt.com</cp:keywords>
  <cp:lastModifiedBy>Administrator</cp:lastModifiedBy>
  <cp:revision>983</cp:revision>
  <dcterms:created xsi:type="dcterms:W3CDTF">2015-04-24T01:01:13Z</dcterms:created>
  <dcterms:modified xsi:type="dcterms:W3CDTF">2019-07-23T05:39:18Z</dcterms:modified>
  <cp:category>www.1ppt.com</cp:category>
</cp:coreProperties>
</file>